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0"/>
  </p:notesMasterIdLst>
  <p:handoutMasterIdLst>
    <p:handoutMasterId r:id="rId11"/>
  </p:handoutMasterIdLst>
  <p:sldIdLst>
    <p:sldId id="257" r:id="rId3"/>
    <p:sldId id="292" r:id="rId4"/>
    <p:sldId id="290" r:id="rId5"/>
    <p:sldId id="293" r:id="rId6"/>
    <p:sldId id="262" r:id="rId7"/>
    <p:sldId id="271" r:id="rId8"/>
    <p:sldId id="297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Jimael H (DOR)" initials="JJH(" lastIdx="1" clrIdx="0">
    <p:extLst>
      <p:ext uri="{19B8F6BF-5375-455C-9EA6-DF929625EA0E}">
        <p15:presenceInfo xmlns:p15="http://schemas.microsoft.com/office/powerpoint/2012/main" userId="S::jimael.johnson@alaska.gov::90df619a-898a-4747-9590-848cb52c8a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4" autoAdjust="0"/>
    <p:restoredTop sz="77822" autoAdjust="0"/>
  </p:normalViewPr>
  <p:slideViewPr>
    <p:cSldViewPr snapToGrid="0" snapToObjects="1">
      <p:cViewPr varScale="1">
        <p:scale>
          <a:sx n="83" d="100"/>
          <a:sy n="83" d="100"/>
        </p:scale>
        <p:origin x="1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D7456-8CDC-450E-B528-EC114E930C3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C7EB20-6E87-45E2-916C-9C26BE6E19B9}">
      <dgm:prSet custT="1"/>
      <dgm:spPr/>
      <dgm:t>
        <a:bodyPr/>
        <a:lstStyle/>
        <a:p>
          <a:r>
            <a:rPr lang="en-US" sz="1400" b="1" i="0" dirty="0"/>
            <a:t>Goal 1: </a:t>
          </a:r>
        </a:p>
        <a:p>
          <a:r>
            <a:rPr lang="en-US" sz="1400" b="1" i="0" dirty="0"/>
            <a:t>Early Childhood</a:t>
          </a:r>
          <a:endParaRPr lang="en-US" sz="1400" b="1" dirty="0"/>
        </a:p>
      </dgm:t>
    </dgm:pt>
    <dgm:pt modelId="{75A026D6-F67A-40F7-9E5C-58AFFCA205C2}" type="parTrans" cxnId="{783303D2-6511-47BB-B09E-42AE0CDA80F3}">
      <dgm:prSet/>
      <dgm:spPr/>
      <dgm:t>
        <a:bodyPr/>
        <a:lstStyle/>
        <a:p>
          <a:endParaRPr lang="en-US"/>
        </a:p>
      </dgm:t>
    </dgm:pt>
    <dgm:pt modelId="{3F1E26AA-B060-4BEB-9C0D-0176A0AA2204}" type="sibTrans" cxnId="{783303D2-6511-47BB-B09E-42AE0CDA80F3}">
      <dgm:prSet/>
      <dgm:spPr/>
      <dgm:t>
        <a:bodyPr/>
        <a:lstStyle/>
        <a:p>
          <a:endParaRPr lang="en-US"/>
        </a:p>
      </dgm:t>
    </dgm:pt>
    <dgm:pt modelId="{1DE29361-FFC2-4CE0-9DA6-EB07A8A6A292}">
      <dgm:prSet/>
      <dgm:spPr/>
      <dgm:t>
        <a:bodyPr/>
        <a:lstStyle/>
        <a:p>
          <a:r>
            <a:rPr lang="en-US" b="0" i="0" dirty="0"/>
            <a:t>Goal 2:</a:t>
          </a:r>
        </a:p>
        <a:p>
          <a:r>
            <a:rPr lang="en-US" b="0" i="0" dirty="0"/>
            <a:t> Healthcare</a:t>
          </a:r>
          <a:endParaRPr lang="en-US" dirty="0"/>
        </a:p>
      </dgm:t>
    </dgm:pt>
    <dgm:pt modelId="{01475CBD-AED9-4266-B9FB-034DBDBFB64B}" type="parTrans" cxnId="{FDC501B9-5F5C-47BE-8000-0F77C1A96C6B}">
      <dgm:prSet/>
      <dgm:spPr/>
      <dgm:t>
        <a:bodyPr/>
        <a:lstStyle/>
        <a:p>
          <a:endParaRPr lang="en-US"/>
        </a:p>
      </dgm:t>
    </dgm:pt>
    <dgm:pt modelId="{05163ACD-F514-4A58-BAF1-E9B422741DC0}" type="sibTrans" cxnId="{FDC501B9-5F5C-47BE-8000-0F77C1A96C6B}">
      <dgm:prSet/>
      <dgm:spPr/>
      <dgm:t>
        <a:bodyPr/>
        <a:lstStyle/>
        <a:p>
          <a:endParaRPr lang="en-US"/>
        </a:p>
      </dgm:t>
    </dgm:pt>
    <dgm:pt modelId="{C4256EF1-0209-4CE3-BC36-1A61B5AAC976}">
      <dgm:prSet/>
      <dgm:spPr/>
      <dgm:t>
        <a:bodyPr/>
        <a:lstStyle/>
        <a:p>
          <a:r>
            <a:rPr lang="en-US" b="0" i="0" dirty="0"/>
            <a:t>Goal 3: Economic &amp; Social Wellbeing </a:t>
          </a:r>
          <a:endParaRPr lang="en-US" dirty="0"/>
        </a:p>
      </dgm:t>
    </dgm:pt>
    <dgm:pt modelId="{6E3BD2D0-13EB-458E-832F-8B503B2FF394}" type="parTrans" cxnId="{989A50B4-FDB1-438E-8BA1-6C3A4140DA75}">
      <dgm:prSet/>
      <dgm:spPr/>
      <dgm:t>
        <a:bodyPr/>
        <a:lstStyle/>
        <a:p>
          <a:endParaRPr lang="en-US"/>
        </a:p>
      </dgm:t>
    </dgm:pt>
    <dgm:pt modelId="{9593A1B6-9F69-43A2-8627-0409D39C7197}" type="sibTrans" cxnId="{989A50B4-FDB1-438E-8BA1-6C3A4140DA75}">
      <dgm:prSet/>
      <dgm:spPr/>
      <dgm:t>
        <a:bodyPr/>
        <a:lstStyle/>
        <a:p>
          <a:endParaRPr lang="en-US"/>
        </a:p>
      </dgm:t>
    </dgm:pt>
    <dgm:pt modelId="{505FD790-FF27-4690-AA47-E2E94DC4FE36}">
      <dgm:prSet/>
      <dgm:spPr/>
      <dgm:t>
        <a:bodyPr/>
        <a:lstStyle/>
        <a:p>
          <a:r>
            <a:rPr lang="en-US" b="0" i="0" dirty="0"/>
            <a:t>Goal 4: Substance Use Disorder Prevention</a:t>
          </a:r>
          <a:endParaRPr lang="en-US" dirty="0"/>
        </a:p>
      </dgm:t>
    </dgm:pt>
    <dgm:pt modelId="{E2301CF9-4F62-4401-8485-60B04FD65E0D}" type="parTrans" cxnId="{C9062497-042E-4FB4-94A7-A58372397D2A}">
      <dgm:prSet/>
      <dgm:spPr/>
      <dgm:t>
        <a:bodyPr/>
        <a:lstStyle/>
        <a:p>
          <a:endParaRPr lang="en-US"/>
        </a:p>
      </dgm:t>
    </dgm:pt>
    <dgm:pt modelId="{02FE1004-EADC-448D-889F-77DF5CD0023E}" type="sibTrans" cxnId="{C9062497-042E-4FB4-94A7-A58372397D2A}">
      <dgm:prSet/>
      <dgm:spPr/>
      <dgm:t>
        <a:bodyPr/>
        <a:lstStyle/>
        <a:p>
          <a:endParaRPr lang="en-US"/>
        </a:p>
      </dgm:t>
    </dgm:pt>
    <dgm:pt modelId="{8D43F733-6878-432D-827A-D1A515A21F90}">
      <dgm:prSet/>
      <dgm:spPr/>
      <dgm:t>
        <a:bodyPr/>
        <a:lstStyle/>
        <a:p>
          <a:r>
            <a:rPr lang="en-US" b="0" i="0" dirty="0"/>
            <a:t>Goal 5: </a:t>
          </a:r>
        </a:p>
        <a:p>
          <a:r>
            <a:rPr lang="en-US" b="0" i="0" dirty="0"/>
            <a:t>Suicide Prevention</a:t>
          </a:r>
          <a:endParaRPr lang="en-US" dirty="0"/>
        </a:p>
      </dgm:t>
    </dgm:pt>
    <dgm:pt modelId="{C8D37A04-3593-4DA8-BF41-8E463F36ECBC}" type="parTrans" cxnId="{8FB595C4-AA4B-4204-81F1-DDC778170A50}">
      <dgm:prSet/>
      <dgm:spPr/>
      <dgm:t>
        <a:bodyPr/>
        <a:lstStyle/>
        <a:p>
          <a:endParaRPr lang="en-US"/>
        </a:p>
      </dgm:t>
    </dgm:pt>
    <dgm:pt modelId="{9EE2EFF0-7EC5-4ABE-BC48-D4D0FDB2BEB1}" type="sibTrans" cxnId="{8FB595C4-AA4B-4204-81F1-DDC778170A50}">
      <dgm:prSet/>
      <dgm:spPr/>
      <dgm:t>
        <a:bodyPr/>
        <a:lstStyle/>
        <a:p>
          <a:endParaRPr lang="en-US"/>
        </a:p>
      </dgm:t>
    </dgm:pt>
    <dgm:pt modelId="{A7DDA750-9099-42FF-8E29-36ADBEF51F53}">
      <dgm:prSet custT="1"/>
      <dgm:spPr/>
      <dgm:t>
        <a:bodyPr/>
        <a:lstStyle/>
        <a:p>
          <a:r>
            <a:rPr lang="en-US" sz="1400" b="1" i="0" dirty="0"/>
            <a:t>Goal 6: </a:t>
          </a:r>
        </a:p>
        <a:p>
          <a:r>
            <a:rPr lang="en-US" sz="1400" b="1" i="0" dirty="0"/>
            <a:t>Protect Vulnerable Alaskans</a:t>
          </a:r>
          <a:endParaRPr lang="en-US" sz="1400" b="1" dirty="0"/>
        </a:p>
      </dgm:t>
    </dgm:pt>
    <dgm:pt modelId="{6846A0F6-EC68-475E-BF35-71198443F44D}" type="parTrans" cxnId="{38B8566B-AB04-42E7-B6A0-27F3260312BA}">
      <dgm:prSet/>
      <dgm:spPr/>
      <dgm:t>
        <a:bodyPr/>
        <a:lstStyle/>
        <a:p>
          <a:endParaRPr lang="en-US"/>
        </a:p>
      </dgm:t>
    </dgm:pt>
    <dgm:pt modelId="{9CDF3724-3522-4C06-B779-8DCC40AA9146}" type="sibTrans" cxnId="{38B8566B-AB04-42E7-B6A0-27F3260312BA}">
      <dgm:prSet/>
      <dgm:spPr/>
      <dgm:t>
        <a:bodyPr/>
        <a:lstStyle/>
        <a:p>
          <a:endParaRPr lang="en-US"/>
        </a:p>
      </dgm:t>
    </dgm:pt>
    <dgm:pt modelId="{54339A74-6A09-4C99-968D-615E28743329}">
      <dgm:prSet/>
      <dgm:spPr/>
      <dgm:t>
        <a:bodyPr/>
        <a:lstStyle/>
        <a:p>
          <a:r>
            <a:rPr lang="en-US" b="0" i="0" dirty="0"/>
            <a:t>Goal 7: Service in Least Restrictive Setting</a:t>
          </a:r>
          <a:endParaRPr lang="en-US" dirty="0"/>
        </a:p>
      </dgm:t>
    </dgm:pt>
    <dgm:pt modelId="{590F8D37-58CE-45AA-839D-C47D5846E8CE}" type="parTrans" cxnId="{0261DE8B-0FB4-4F04-82F8-9DE00D5890C0}">
      <dgm:prSet/>
      <dgm:spPr/>
      <dgm:t>
        <a:bodyPr/>
        <a:lstStyle/>
        <a:p>
          <a:endParaRPr lang="en-US"/>
        </a:p>
      </dgm:t>
    </dgm:pt>
    <dgm:pt modelId="{715BE166-4D48-4194-A6C0-3F85DC599CE6}" type="sibTrans" cxnId="{0261DE8B-0FB4-4F04-82F8-9DE00D5890C0}">
      <dgm:prSet/>
      <dgm:spPr/>
      <dgm:t>
        <a:bodyPr/>
        <a:lstStyle/>
        <a:p>
          <a:endParaRPr lang="en-US"/>
        </a:p>
      </dgm:t>
    </dgm:pt>
    <dgm:pt modelId="{F66EBE6E-A1A0-497D-B5C1-0666F196A40F}">
      <dgm:prSet/>
      <dgm:spPr/>
      <dgm:t>
        <a:bodyPr/>
        <a:lstStyle/>
        <a:p>
          <a:r>
            <a:rPr lang="en-US" b="0" i="0" dirty="0"/>
            <a:t>Goal 8: Services in Institutional Setting</a:t>
          </a:r>
          <a:endParaRPr lang="en-US" dirty="0"/>
        </a:p>
      </dgm:t>
    </dgm:pt>
    <dgm:pt modelId="{1D72513E-203A-4C3C-86D8-FFBC095AE453}" type="parTrans" cxnId="{255A0CD8-F481-4C87-A937-A1181B1E5057}">
      <dgm:prSet/>
      <dgm:spPr/>
      <dgm:t>
        <a:bodyPr/>
        <a:lstStyle/>
        <a:p>
          <a:endParaRPr lang="en-US"/>
        </a:p>
      </dgm:t>
    </dgm:pt>
    <dgm:pt modelId="{A9E84F63-2009-48DC-ACFA-5E67C9275880}" type="sibTrans" cxnId="{255A0CD8-F481-4C87-A937-A1181B1E5057}">
      <dgm:prSet/>
      <dgm:spPr/>
      <dgm:t>
        <a:bodyPr/>
        <a:lstStyle/>
        <a:p>
          <a:endParaRPr lang="en-US"/>
        </a:p>
      </dgm:t>
    </dgm:pt>
    <dgm:pt modelId="{8A9112BB-4C03-437D-8B35-9504D660F78A}">
      <dgm:prSet/>
      <dgm:spPr/>
      <dgm:t>
        <a:bodyPr/>
        <a:lstStyle/>
        <a:p>
          <a:r>
            <a:rPr lang="en-US" b="0" i="0" dirty="0"/>
            <a:t>Goal: 9 Workforce, Data, and Funding</a:t>
          </a:r>
          <a:endParaRPr lang="en-US" dirty="0"/>
        </a:p>
      </dgm:t>
    </dgm:pt>
    <dgm:pt modelId="{A2022DB9-9E1D-4EBA-A092-A5E644EF5795}" type="parTrans" cxnId="{541CFD96-38AF-4229-B5FC-B8160F60C91D}">
      <dgm:prSet/>
      <dgm:spPr/>
      <dgm:t>
        <a:bodyPr/>
        <a:lstStyle/>
        <a:p>
          <a:endParaRPr lang="en-US"/>
        </a:p>
      </dgm:t>
    </dgm:pt>
    <dgm:pt modelId="{9D7B1DD9-0F5B-43C0-BCD0-CCAC7AAE2669}" type="sibTrans" cxnId="{541CFD96-38AF-4229-B5FC-B8160F60C91D}">
      <dgm:prSet/>
      <dgm:spPr/>
      <dgm:t>
        <a:bodyPr/>
        <a:lstStyle/>
        <a:p>
          <a:endParaRPr lang="en-US"/>
        </a:p>
      </dgm:t>
    </dgm:pt>
    <dgm:pt modelId="{5EE0AADB-60E6-488D-9A4C-423C5E4CDFC5}" type="pres">
      <dgm:prSet presAssocID="{B6CD7456-8CDC-450E-B528-EC114E930C3C}" presName="cycle" presStyleCnt="0">
        <dgm:presLayoutVars>
          <dgm:dir/>
          <dgm:resizeHandles val="exact"/>
        </dgm:presLayoutVars>
      </dgm:prSet>
      <dgm:spPr/>
    </dgm:pt>
    <dgm:pt modelId="{8231E92B-8DEE-4F84-92E6-EC8E1F9F5B1D}" type="pres">
      <dgm:prSet presAssocID="{09C7EB20-6E87-45E2-916C-9C26BE6E19B9}" presName="node" presStyleLbl="node1" presStyleIdx="0" presStyleCnt="9" custScaleX="166870" custScaleY="180612">
        <dgm:presLayoutVars>
          <dgm:bulletEnabled val="1"/>
        </dgm:presLayoutVars>
      </dgm:prSet>
      <dgm:spPr/>
    </dgm:pt>
    <dgm:pt modelId="{3798A497-4115-404D-AE15-B96F163C3AFF}" type="pres">
      <dgm:prSet presAssocID="{09C7EB20-6E87-45E2-916C-9C26BE6E19B9}" presName="spNode" presStyleCnt="0"/>
      <dgm:spPr/>
    </dgm:pt>
    <dgm:pt modelId="{336F1FC4-F7FE-4263-88E3-5257A5C53E35}" type="pres">
      <dgm:prSet presAssocID="{3F1E26AA-B060-4BEB-9C0D-0176A0AA2204}" presName="sibTrans" presStyleLbl="sibTrans1D1" presStyleIdx="0" presStyleCnt="9"/>
      <dgm:spPr/>
    </dgm:pt>
    <dgm:pt modelId="{A7C3C591-2ACD-4348-B442-D350C5514172}" type="pres">
      <dgm:prSet presAssocID="{1DE29361-FFC2-4CE0-9DA6-EB07A8A6A292}" presName="node" presStyleLbl="node1" presStyleIdx="1" presStyleCnt="9">
        <dgm:presLayoutVars>
          <dgm:bulletEnabled val="1"/>
        </dgm:presLayoutVars>
      </dgm:prSet>
      <dgm:spPr/>
    </dgm:pt>
    <dgm:pt modelId="{FA5CE966-1602-409F-B5A6-8E104E63AE1F}" type="pres">
      <dgm:prSet presAssocID="{1DE29361-FFC2-4CE0-9DA6-EB07A8A6A292}" presName="spNode" presStyleCnt="0"/>
      <dgm:spPr/>
    </dgm:pt>
    <dgm:pt modelId="{070F487A-6E69-45CE-9894-7F3DFAC199A6}" type="pres">
      <dgm:prSet presAssocID="{05163ACD-F514-4A58-BAF1-E9B422741DC0}" presName="sibTrans" presStyleLbl="sibTrans1D1" presStyleIdx="1" presStyleCnt="9"/>
      <dgm:spPr/>
    </dgm:pt>
    <dgm:pt modelId="{784AD601-4398-461B-9CCA-597DD0D19A45}" type="pres">
      <dgm:prSet presAssocID="{C4256EF1-0209-4CE3-BC36-1A61B5AAC976}" presName="node" presStyleLbl="node1" presStyleIdx="2" presStyleCnt="9">
        <dgm:presLayoutVars>
          <dgm:bulletEnabled val="1"/>
        </dgm:presLayoutVars>
      </dgm:prSet>
      <dgm:spPr/>
    </dgm:pt>
    <dgm:pt modelId="{D1E2D50F-05CD-4CD3-A626-A86BEE585648}" type="pres">
      <dgm:prSet presAssocID="{C4256EF1-0209-4CE3-BC36-1A61B5AAC976}" presName="spNode" presStyleCnt="0"/>
      <dgm:spPr/>
    </dgm:pt>
    <dgm:pt modelId="{6A7F4DC2-33F8-4B66-9DE2-787AC81EB755}" type="pres">
      <dgm:prSet presAssocID="{9593A1B6-9F69-43A2-8627-0409D39C7197}" presName="sibTrans" presStyleLbl="sibTrans1D1" presStyleIdx="2" presStyleCnt="9"/>
      <dgm:spPr/>
    </dgm:pt>
    <dgm:pt modelId="{9E57BC18-7686-4CF4-860D-B1B3824127F6}" type="pres">
      <dgm:prSet presAssocID="{505FD790-FF27-4690-AA47-E2E94DC4FE36}" presName="node" presStyleLbl="node1" presStyleIdx="3" presStyleCnt="9">
        <dgm:presLayoutVars>
          <dgm:bulletEnabled val="1"/>
        </dgm:presLayoutVars>
      </dgm:prSet>
      <dgm:spPr/>
    </dgm:pt>
    <dgm:pt modelId="{09EB5A58-B8BE-4DBA-BEEB-D23E278BB9DC}" type="pres">
      <dgm:prSet presAssocID="{505FD790-FF27-4690-AA47-E2E94DC4FE36}" presName="spNode" presStyleCnt="0"/>
      <dgm:spPr/>
    </dgm:pt>
    <dgm:pt modelId="{44F420DE-6CAD-4066-9102-C0715C621FA1}" type="pres">
      <dgm:prSet presAssocID="{02FE1004-EADC-448D-889F-77DF5CD0023E}" presName="sibTrans" presStyleLbl="sibTrans1D1" presStyleIdx="3" presStyleCnt="9"/>
      <dgm:spPr/>
    </dgm:pt>
    <dgm:pt modelId="{A92F71EB-6C43-4B83-9BE8-48C921D1B963}" type="pres">
      <dgm:prSet presAssocID="{8D43F733-6878-432D-827A-D1A515A21F90}" presName="node" presStyleLbl="node1" presStyleIdx="4" presStyleCnt="9">
        <dgm:presLayoutVars>
          <dgm:bulletEnabled val="1"/>
        </dgm:presLayoutVars>
      </dgm:prSet>
      <dgm:spPr/>
    </dgm:pt>
    <dgm:pt modelId="{D619B474-6F7F-4AB1-95BF-4C33FC55ADF6}" type="pres">
      <dgm:prSet presAssocID="{8D43F733-6878-432D-827A-D1A515A21F90}" presName="spNode" presStyleCnt="0"/>
      <dgm:spPr/>
    </dgm:pt>
    <dgm:pt modelId="{7B18494F-7895-4871-9938-61B1AB24FC3B}" type="pres">
      <dgm:prSet presAssocID="{9EE2EFF0-7EC5-4ABE-BC48-D4D0FDB2BEB1}" presName="sibTrans" presStyleLbl="sibTrans1D1" presStyleIdx="4" presStyleCnt="9"/>
      <dgm:spPr/>
    </dgm:pt>
    <dgm:pt modelId="{959BF4F7-C3B3-4A84-9F5A-3237734CA868}" type="pres">
      <dgm:prSet presAssocID="{A7DDA750-9099-42FF-8E29-36ADBEF51F53}" presName="node" presStyleLbl="node1" presStyleIdx="5" presStyleCnt="9" custScaleX="167779" custScaleY="170466">
        <dgm:presLayoutVars>
          <dgm:bulletEnabled val="1"/>
        </dgm:presLayoutVars>
      </dgm:prSet>
      <dgm:spPr/>
    </dgm:pt>
    <dgm:pt modelId="{2728E52F-2EDA-4E3E-9516-EBE8BEBC7320}" type="pres">
      <dgm:prSet presAssocID="{A7DDA750-9099-42FF-8E29-36ADBEF51F53}" presName="spNode" presStyleCnt="0"/>
      <dgm:spPr/>
    </dgm:pt>
    <dgm:pt modelId="{3544297B-A220-4147-AA09-2D01C2C33F70}" type="pres">
      <dgm:prSet presAssocID="{9CDF3724-3522-4C06-B779-8DCC40AA9146}" presName="sibTrans" presStyleLbl="sibTrans1D1" presStyleIdx="5" presStyleCnt="9"/>
      <dgm:spPr/>
    </dgm:pt>
    <dgm:pt modelId="{E82B5066-DE01-4BFF-B4C5-E4A81D3CD77F}" type="pres">
      <dgm:prSet presAssocID="{54339A74-6A09-4C99-968D-615E28743329}" presName="node" presStyleLbl="node1" presStyleIdx="6" presStyleCnt="9">
        <dgm:presLayoutVars>
          <dgm:bulletEnabled val="1"/>
        </dgm:presLayoutVars>
      </dgm:prSet>
      <dgm:spPr/>
    </dgm:pt>
    <dgm:pt modelId="{8EB1AB05-9CBA-4422-A900-126A2A55AF7A}" type="pres">
      <dgm:prSet presAssocID="{54339A74-6A09-4C99-968D-615E28743329}" presName="spNode" presStyleCnt="0"/>
      <dgm:spPr/>
    </dgm:pt>
    <dgm:pt modelId="{A014550D-7A18-4312-83C0-BAF106AC1572}" type="pres">
      <dgm:prSet presAssocID="{715BE166-4D48-4194-A6C0-3F85DC599CE6}" presName="sibTrans" presStyleLbl="sibTrans1D1" presStyleIdx="6" presStyleCnt="9"/>
      <dgm:spPr/>
    </dgm:pt>
    <dgm:pt modelId="{F5B70B85-BC43-404F-9164-3304EBE77353}" type="pres">
      <dgm:prSet presAssocID="{F66EBE6E-A1A0-497D-B5C1-0666F196A40F}" presName="node" presStyleLbl="node1" presStyleIdx="7" presStyleCnt="9">
        <dgm:presLayoutVars>
          <dgm:bulletEnabled val="1"/>
        </dgm:presLayoutVars>
      </dgm:prSet>
      <dgm:spPr/>
    </dgm:pt>
    <dgm:pt modelId="{B2000FDD-3535-4B35-98A8-8691D2A977B9}" type="pres">
      <dgm:prSet presAssocID="{F66EBE6E-A1A0-497D-B5C1-0666F196A40F}" presName="spNode" presStyleCnt="0"/>
      <dgm:spPr/>
    </dgm:pt>
    <dgm:pt modelId="{20CC1440-ECBB-42A7-8FCF-137532F4A540}" type="pres">
      <dgm:prSet presAssocID="{A9E84F63-2009-48DC-ACFA-5E67C9275880}" presName="sibTrans" presStyleLbl="sibTrans1D1" presStyleIdx="7" presStyleCnt="9"/>
      <dgm:spPr/>
    </dgm:pt>
    <dgm:pt modelId="{9C6ED8BE-8A6D-4FE3-8330-F7E6B09DD0AF}" type="pres">
      <dgm:prSet presAssocID="{8A9112BB-4C03-437D-8B35-9504D660F78A}" presName="node" presStyleLbl="node1" presStyleIdx="8" presStyleCnt="9">
        <dgm:presLayoutVars>
          <dgm:bulletEnabled val="1"/>
        </dgm:presLayoutVars>
      </dgm:prSet>
      <dgm:spPr/>
    </dgm:pt>
    <dgm:pt modelId="{FE986A93-6A43-437B-9A0C-F23CF00EF36F}" type="pres">
      <dgm:prSet presAssocID="{8A9112BB-4C03-437D-8B35-9504D660F78A}" presName="spNode" presStyleCnt="0"/>
      <dgm:spPr/>
    </dgm:pt>
    <dgm:pt modelId="{0F5B5674-AC21-4097-8DD8-7BDBF71909D9}" type="pres">
      <dgm:prSet presAssocID="{9D7B1DD9-0F5B-43C0-BCD0-CCAC7AAE2669}" presName="sibTrans" presStyleLbl="sibTrans1D1" presStyleIdx="8" presStyleCnt="9"/>
      <dgm:spPr/>
    </dgm:pt>
  </dgm:ptLst>
  <dgm:cxnLst>
    <dgm:cxn modelId="{FB694E03-41CE-4C8B-9CC5-071A42D2D2D3}" type="presOf" srcId="{9EE2EFF0-7EC5-4ABE-BC48-D4D0FDB2BEB1}" destId="{7B18494F-7895-4871-9938-61B1AB24FC3B}" srcOrd="0" destOrd="0" presId="urn:microsoft.com/office/officeart/2005/8/layout/cycle6"/>
    <dgm:cxn modelId="{F6C27248-ADB2-489B-8550-C61DC029ACE6}" type="presOf" srcId="{9D7B1DD9-0F5B-43C0-BCD0-CCAC7AAE2669}" destId="{0F5B5674-AC21-4097-8DD8-7BDBF71909D9}" srcOrd="0" destOrd="0" presId="urn:microsoft.com/office/officeart/2005/8/layout/cycle6"/>
    <dgm:cxn modelId="{59435451-725F-437E-8922-90E8B217C1F3}" type="presOf" srcId="{1DE29361-FFC2-4CE0-9DA6-EB07A8A6A292}" destId="{A7C3C591-2ACD-4348-B442-D350C5514172}" srcOrd="0" destOrd="0" presId="urn:microsoft.com/office/officeart/2005/8/layout/cycle6"/>
    <dgm:cxn modelId="{75A5D454-4902-412A-9050-4FA281BA8415}" type="presOf" srcId="{3F1E26AA-B060-4BEB-9C0D-0176A0AA2204}" destId="{336F1FC4-F7FE-4263-88E3-5257A5C53E35}" srcOrd="0" destOrd="0" presId="urn:microsoft.com/office/officeart/2005/8/layout/cycle6"/>
    <dgm:cxn modelId="{74CB9B5C-F72B-4CE3-B967-6F7E85021DD1}" type="presOf" srcId="{09C7EB20-6E87-45E2-916C-9C26BE6E19B9}" destId="{8231E92B-8DEE-4F84-92E6-EC8E1F9F5B1D}" srcOrd="0" destOrd="0" presId="urn:microsoft.com/office/officeart/2005/8/layout/cycle6"/>
    <dgm:cxn modelId="{94174E5F-F251-46FF-8D11-634474593469}" type="presOf" srcId="{C4256EF1-0209-4CE3-BC36-1A61B5AAC976}" destId="{784AD601-4398-461B-9CCA-597DD0D19A45}" srcOrd="0" destOrd="0" presId="urn:microsoft.com/office/officeart/2005/8/layout/cycle6"/>
    <dgm:cxn modelId="{F3BA9663-E071-4FAE-941D-6B5864DC63B5}" type="presOf" srcId="{A7DDA750-9099-42FF-8E29-36ADBEF51F53}" destId="{959BF4F7-C3B3-4A84-9F5A-3237734CA868}" srcOrd="0" destOrd="0" presId="urn:microsoft.com/office/officeart/2005/8/layout/cycle6"/>
    <dgm:cxn modelId="{38B8566B-AB04-42E7-B6A0-27F3260312BA}" srcId="{B6CD7456-8CDC-450E-B528-EC114E930C3C}" destId="{A7DDA750-9099-42FF-8E29-36ADBEF51F53}" srcOrd="5" destOrd="0" parTransId="{6846A0F6-EC68-475E-BF35-71198443F44D}" sibTransId="{9CDF3724-3522-4C06-B779-8DCC40AA9146}"/>
    <dgm:cxn modelId="{80A65D71-EAFF-4352-97B4-DDF880DF7D60}" type="presOf" srcId="{B6CD7456-8CDC-450E-B528-EC114E930C3C}" destId="{5EE0AADB-60E6-488D-9A4C-423C5E4CDFC5}" srcOrd="0" destOrd="0" presId="urn:microsoft.com/office/officeart/2005/8/layout/cycle6"/>
    <dgm:cxn modelId="{CCDCC072-65BD-43D9-9AED-2EBE39507066}" type="presOf" srcId="{F66EBE6E-A1A0-497D-B5C1-0666F196A40F}" destId="{F5B70B85-BC43-404F-9164-3304EBE77353}" srcOrd="0" destOrd="0" presId="urn:microsoft.com/office/officeart/2005/8/layout/cycle6"/>
    <dgm:cxn modelId="{0261DE8B-0FB4-4F04-82F8-9DE00D5890C0}" srcId="{B6CD7456-8CDC-450E-B528-EC114E930C3C}" destId="{54339A74-6A09-4C99-968D-615E28743329}" srcOrd="6" destOrd="0" parTransId="{590F8D37-58CE-45AA-839D-C47D5846E8CE}" sibTransId="{715BE166-4D48-4194-A6C0-3F85DC599CE6}"/>
    <dgm:cxn modelId="{541CFD96-38AF-4229-B5FC-B8160F60C91D}" srcId="{B6CD7456-8CDC-450E-B528-EC114E930C3C}" destId="{8A9112BB-4C03-437D-8B35-9504D660F78A}" srcOrd="8" destOrd="0" parTransId="{A2022DB9-9E1D-4EBA-A092-A5E644EF5795}" sibTransId="{9D7B1DD9-0F5B-43C0-BCD0-CCAC7AAE2669}"/>
    <dgm:cxn modelId="{C9062497-042E-4FB4-94A7-A58372397D2A}" srcId="{B6CD7456-8CDC-450E-B528-EC114E930C3C}" destId="{505FD790-FF27-4690-AA47-E2E94DC4FE36}" srcOrd="3" destOrd="0" parTransId="{E2301CF9-4F62-4401-8485-60B04FD65E0D}" sibTransId="{02FE1004-EADC-448D-889F-77DF5CD0023E}"/>
    <dgm:cxn modelId="{BD24039C-FF70-4523-8F01-C886ECD719EE}" type="presOf" srcId="{54339A74-6A09-4C99-968D-615E28743329}" destId="{E82B5066-DE01-4BFF-B4C5-E4A81D3CD77F}" srcOrd="0" destOrd="0" presId="urn:microsoft.com/office/officeart/2005/8/layout/cycle6"/>
    <dgm:cxn modelId="{F728899F-8CDA-4A40-8B87-E582A77F65A4}" type="presOf" srcId="{715BE166-4D48-4194-A6C0-3F85DC599CE6}" destId="{A014550D-7A18-4312-83C0-BAF106AC1572}" srcOrd="0" destOrd="0" presId="urn:microsoft.com/office/officeart/2005/8/layout/cycle6"/>
    <dgm:cxn modelId="{E9B134A0-86FA-4762-B807-2FF48DD1F060}" type="presOf" srcId="{02FE1004-EADC-448D-889F-77DF5CD0023E}" destId="{44F420DE-6CAD-4066-9102-C0715C621FA1}" srcOrd="0" destOrd="0" presId="urn:microsoft.com/office/officeart/2005/8/layout/cycle6"/>
    <dgm:cxn modelId="{D2AFD9AD-24BA-4701-A8F0-20EB1D99B4EB}" type="presOf" srcId="{9CDF3724-3522-4C06-B779-8DCC40AA9146}" destId="{3544297B-A220-4147-AA09-2D01C2C33F70}" srcOrd="0" destOrd="0" presId="urn:microsoft.com/office/officeart/2005/8/layout/cycle6"/>
    <dgm:cxn modelId="{989A50B4-FDB1-438E-8BA1-6C3A4140DA75}" srcId="{B6CD7456-8CDC-450E-B528-EC114E930C3C}" destId="{C4256EF1-0209-4CE3-BC36-1A61B5AAC976}" srcOrd="2" destOrd="0" parTransId="{6E3BD2D0-13EB-458E-832F-8B503B2FF394}" sibTransId="{9593A1B6-9F69-43A2-8627-0409D39C7197}"/>
    <dgm:cxn modelId="{FDC501B9-5F5C-47BE-8000-0F77C1A96C6B}" srcId="{B6CD7456-8CDC-450E-B528-EC114E930C3C}" destId="{1DE29361-FFC2-4CE0-9DA6-EB07A8A6A292}" srcOrd="1" destOrd="0" parTransId="{01475CBD-AED9-4266-B9FB-034DBDBFB64B}" sibTransId="{05163ACD-F514-4A58-BAF1-E9B422741DC0}"/>
    <dgm:cxn modelId="{8FB595C4-AA4B-4204-81F1-DDC778170A50}" srcId="{B6CD7456-8CDC-450E-B528-EC114E930C3C}" destId="{8D43F733-6878-432D-827A-D1A515A21F90}" srcOrd="4" destOrd="0" parTransId="{C8D37A04-3593-4DA8-BF41-8E463F36ECBC}" sibTransId="{9EE2EFF0-7EC5-4ABE-BC48-D4D0FDB2BEB1}"/>
    <dgm:cxn modelId="{783303D2-6511-47BB-B09E-42AE0CDA80F3}" srcId="{B6CD7456-8CDC-450E-B528-EC114E930C3C}" destId="{09C7EB20-6E87-45E2-916C-9C26BE6E19B9}" srcOrd="0" destOrd="0" parTransId="{75A026D6-F67A-40F7-9E5C-58AFFCA205C2}" sibTransId="{3F1E26AA-B060-4BEB-9C0D-0176A0AA2204}"/>
    <dgm:cxn modelId="{7FD4DDD2-BDA3-432C-9B55-6E761DD1C21A}" type="presOf" srcId="{8A9112BB-4C03-437D-8B35-9504D660F78A}" destId="{9C6ED8BE-8A6D-4FE3-8330-F7E6B09DD0AF}" srcOrd="0" destOrd="0" presId="urn:microsoft.com/office/officeart/2005/8/layout/cycle6"/>
    <dgm:cxn modelId="{2341ECD4-FB38-4B30-A3FB-EE684A83D691}" type="presOf" srcId="{505FD790-FF27-4690-AA47-E2E94DC4FE36}" destId="{9E57BC18-7686-4CF4-860D-B1B3824127F6}" srcOrd="0" destOrd="0" presId="urn:microsoft.com/office/officeart/2005/8/layout/cycle6"/>
    <dgm:cxn modelId="{255A0CD8-F481-4C87-A937-A1181B1E5057}" srcId="{B6CD7456-8CDC-450E-B528-EC114E930C3C}" destId="{F66EBE6E-A1A0-497D-B5C1-0666F196A40F}" srcOrd="7" destOrd="0" parTransId="{1D72513E-203A-4C3C-86D8-FFBC095AE453}" sibTransId="{A9E84F63-2009-48DC-ACFA-5E67C9275880}"/>
    <dgm:cxn modelId="{E5B17CE1-0BF1-4A77-855D-9AAB7F94C38C}" type="presOf" srcId="{9593A1B6-9F69-43A2-8627-0409D39C7197}" destId="{6A7F4DC2-33F8-4B66-9DE2-787AC81EB755}" srcOrd="0" destOrd="0" presId="urn:microsoft.com/office/officeart/2005/8/layout/cycle6"/>
    <dgm:cxn modelId="{AEC9C3EA-5681-438A-A82C-57C63997239C}" type="presOf" srcId="{A9E84F63-2009-48DC-ACFA-5E67C9275880}" destId="{20CC1440-ECBB-42A7-8FCF-137532F4A540}" srcOrd="0" destOrd="0" presId="urn:microsoft.com/office/officeart/2005/8/layout/cycle6"/>
    <dgm:cxn modelId="{A36436EE-E7D0-4566-821F-696F4B043F45}" type="presOf" srcId="{05163ACD-F514-4A58-BAF1-E9B422741DC0}" destId="{070F487A-6E69-45CE-9894-7F3DFAC199A6}" srcOrd="0" destOrd="0" presId="urn:microsoft.com/office/officeart/2005/8/layout/cycle6"/>
    <dgm:cxn modelId="{AE5EDAFB-721D-49A8-8F96-E1FE250A932A}" type="presOf" srcId="{8D43F733-6878-432D-827A-D1A515A21F90}" destId="{A92F71EB-6C43-4B83-9BE8-48C921D1B963}" srcOrd="0" destOrd="0" presId="urn:microsoft.com/office/officeart/2005/8/layout/cycle6"/>
    <dgm:cxn modelId="{03BAC860-29C7-4353-A6C7-07B09FE0686D}" type="presParOf" srcId="{5EE0AADB-60E6-488D-9A4C-423C5E4CDFC5}" destId="{8231E92B-8DEE-4F84-92E6-EC8E1F9F5B1D}" srcOrd="0" destOrd="0" presId="urn:microsoft.com/office/officeart/2005/8/layout/cycle6"/>
    <dgm:cxn modelId="{66D749EA-9892-4B2A-B82B-587A5F3E9001}" type="presParOf" srcId="{5EE0AADB-60E6-488D-9A4C-423C5E4CDFC5}" destId="{3798A497-4115-404D-AE15-B96F163C3AFF}" srcOrd="1" destOrd="0" presId="urn:microsoft.com/office/officeart/2005/8/layout/cycle6"/>
    <dgm:cxn modelId="{CE3A2075-8910-45F2-A84B-B242ACAFE1BF}" type="presParOf" srcId="{5EE0AADB-60E6-488D-9A4C-423C5E4CDFC5}" destId="{336F1FC4-F7FE-4263-88E3-5257A5C53E35}" srcOrd="2" destOrd="0" presId="urn:microsoft.com/office/officeart/2005/8/layout/cycle6"/>
    <dgm:cxn modelId="{730B4B71-0AD3-4549-AE8A-D5C6570160DD}" type="presParOf" srcId="{5EE0AADB-60E6-488D-9A4C-423C5E4CDFC5}" destId="{A7C3C591-2ACD-4348-B442-D350C5514172}" srcOrd="3" destOrd="0" presId="urn:microsoft.com/office/officeart/2005/8/layout/cycle6"/>
    <dgm:cxn modelId="{CA3DF1E3-1729-47AC-A941-CDA88FBA4F41}" type="presParOf" srcId="{5EE0AADB-60E6-488D-9A4C-423C5E4CDFC5}" destId="{FA5CE966-1602-409F-B5A6-8E104E63AE1F}" srcOrd="4" destOrd="0" presId="urn:microsoft.com/office/officeart/2005/8/layout/cycle6"/>
    <dgm:cxn modelId="{367294F4-BD24-4C09-B8E7-2E00E2B5CD75}" type="presParOf" srcId="{5EE0AADB-60E6-488D-9A4C-423C5E4CDFC5}" destId="{070F487A-6E69-45CE-9894-7F3DFAC199A6}" srcOrd="5" destOrd="0" presId="urn:microsoft.com/office/officeart/2005/8/layout/cycle6"/>
    <dgm:cxn modelId="{7C0FC673-7E4C-43D0-B77C-1AB0C6D17EC3}" type="presParOf" srcId="{5EE0AADB-60E6-488D-9A4C-423C5E4CDFC5}" destId="{784AD601-4398-461B-9CCA-597DD0D19A45}" srcOrd="6" destOrd="0" presId="urn:microsoft.com/office/officeart/2005/8/layout/cycle6"/>
    <dgm:cxn modelId="{2147479B-3191-4F2F-AA28-609FE16610A9}" type="presParOf" srcId="{5EE0AADB-60E6-488D-9A4C-423C5E4CDFC5}" destId="{D1E2D50F-05CD-4CD3-A626-A86BEE585648}" srcOrd="7" destOrd="0" presId="urn:microsoft.com/office/officeart/2005/8/layout/cycle6"/>
    <dgm:cxn modelId="{1163916E-28F4-4BA7-A5D2-5CAF02334984}" type="presParOf" srcId="{5EE0AADB-60E6-488D-9A4C-423C5E4CDFC5}" destId="{6A7F4DC2-33F8-4B66-9DE2-787AC81EB755}" srcOrd="8" destOrd="0" presId="urn:microsoft.com/office/officeart/2005/8/layout/cycle6"/>
    <dgm:cxn modelId="{E3AB2681-DE8A-42E9-BD1D-B62C5EF57A64}" type="presParOf" srcId="{5EE0AADB-60E6-488D-9A4C-423C5E4CDFC5}" destId="{9E57BC18-7686-4CF4-860D-B1B3824127F6}" srcOrd="9" destOrd="0" presId="urn:microsoft.com/office/officeart/2005/8/layout/cycle6"/>
    <dgm:cxn modelId="{FAF29E98-F8F1-43EF-97BF-4CA8A837E9B5}" type="presParOf" srcId="{5EE0AADB-60E6-488D-9A4C-423C5E4CDFC5}" destId="{09EB5A58-B8BE-4DBA-BEEB-D23E278BB9DC}" srcOrd="10" destOrd="0" presId="urn:microsoft.com/office/officeart/2005/8/layout/cycle6"/>
    <dgm:cxn modelId="{CCF83535-2FF4-479C-A461-884AC8030E2B}" type="presParOf" srcId="{5EE0AADB-60E6-488D-9A4C-423C5E4CDFC5}" destId="{44F420DE-6CAD-4066-9102-C0715C621FA1}" srcOrd="11" destOrd="0" presId="urn:microsoft.com/office/officeart/2005/8/layout/cycle6"/>
    <dgm:cxn modelId="{553245BF-5292-4491-BFD7-2934F6A92AB4}" type="presParOf" srcId="{5EE0AADB-60E6-488D-9A4C-423C5E4CDFC5}" destId="{A92F71EB-6C43-4B83-9BE8-48C921D1B963}" srcOrd="12" destOrd="0" presId="urn:microsoft.com/office/officeart/2005/8/layout/cycle6"/>
    <dgm:cxn modelId="{0B551B84-76E9-404C-ADBE-8BC196D7DE46}" type="presParOf" srcId="{5EE0AADB-60E6-488D-9A4C-423C5E4CDFC5}" destId="{D619B474-6F7F-4AB1-95BF-4C33FC55ADF6}" srcOrd="13" destOrd="0" presId="urn:microsoft.com/office/officeart/2005/8/layout/cycle6"/>
    <dgm:cxn modelId="{9674F50C-8308-4608-B800-94A2141AC8CD}" type="presParOf" srcId="{5EE0AADB-60E6-488D-9A4C-423C5E4CDFC5}" destId="{7B18494F-7895-4871-9938-61B1AB24FC3B}" srcOrd="14" destOrd="0" presId="urn:microsoft.com/office/officeart/2005/8/layout/cycle6"/>
    <dgm:cxn modelId="{DDF692F4-B939-429C-98EF-A236FEAE7F28}" type="presParOf" srcId="{5EE0AADB-60E6-488D-9A4C-423C5E4CDFC5}" destId="{959BF4F7-C3B3-4A84-9F5A-3237734CA868}" srcOrd="15" destOrd="0" presId="urn:microsoft.com/office/officeart/2005/8/layout/cycle6"/>
    <dgm:cxn modelId="{E8BAB835-5359-4FFB-AE1F-744049915437}" type="presParOf" srcId="{5EE0AADB-60E6-488D-9A4C-423C5E4CDFC5}" destId="{2728E52F-2EDA-4E3E-9516-EBE8BEBC7320}" srcOrd="16" destOrd="0" presId="urn:microsoft.com/office/officeart/2005/8/layout/cycle6"/>
    <dgm:cxn modelId="{2D113C95-40C6-4635-8C41-F334E81CD52C}" type="presParOf" srcId="{5EE0AADB-60E6-488D-9A4C-423C5E4CDFC5}" destId="{3544297B-A220-4147-AA09-2D01C2C33F70}" srcOrd="17" destOrd="0" presId="urn:microsoft.com/office/officeart/2005/8/layout/cycle6"/>
    <dgm:cxn modelId="{3080A5AA-0529-4F0B-8DFE-922F84B8A4C5}" type="presParOf" srcId="{5EE0AADB-60E6-488D-9A4C-423C5E4CDFC5}" destId="{E82B5066-DE01-4BFF-B4C5-E4A81D3CD77F}" srcOrd="18" destOrd="0" presId="urn:microsoft.com/office/officeart/2005/8/layout/cycle6"/>
    <dgm:cxn modelId="{EAC04B80-74C0-432E-A2F2-FC440A8E4D7F}" type="presParOf" srcId="{5EE0AADB-60E6-488D-9A4C-423C5E4CDFC5}" destId="{8EB1AB05-9CBA-4422-A900-126A2A55AF7A}" srcOrd="19" destOrd="0" presId="urn:microsoft.com/office/officeart/2005/8/layout/cycle6"/>
    <dgm:cxn modelId="{FAD06162-A987-450B-A70D-53A653B37EE2}" type="presParOf" srcId="{5EE0AADB-60E6-488D-9A4C-423C5E4CDFC5}" destId="{A014550D-7A18-4312-83C0-BAF106AC1572}" srcOrd="20" destOrd="0" presId="urn:microsoft.com/office/officeart/2005/8/layout/cycle6"/>
    <dgm:cxn modelId="{70698166-F98B-4DD7-AEBA-D43E08BB4A5C}" type="presParOf" srcId="{5EE0AADB-60E6-488D-9A4C-423C5E4CDFC5}" destId="{F5B70B85-BC43-404F-9164-3304EBE77353}" srcOrd="21" destOrd="0" presId="urn:microsoft.com/office/officeart/2005/8/layout/cycle6"/>
    <dgm:cxn modelId="{748A92D1-865B-4D69-A832-D2D4AE812CFF}" type="presParOf" srcId="{5EE0AADB-60E6-488D-9A4C-423C5E4CDFC5}" destId="{B2000FDD-3535-4B35-98A8-8691D2A977B9}" srcOrd="22" destOrd="0" presId="urn:microsoft.com/office/officeart/2005/8/layout/cycle6"/>
    <dgm:cxn modelId="{F9B26818-704E-43A6-A7B3-4327BA45EE2D}" type="presParOf" srcId="{5EE0AADB-60E6-488D-9A4C-423C5E4CDFC5}" destId="{20CC1440-ECBB-42A7-8FCF-137532F4A540}" srcOrd="23" destOrd="0" presId="urn:microsoft.com/office/officeart/2005/8/layout/cycle6"/>
    <dgm:cxn modelId="{06C0D460-A4B1-4A2D-B4DA-E22B3802B0B0}" type="presParOf" srcId="{5EE0AADB-60E6-488D-9A4C-423C5E4CDFC5}" destId="{9C6ED8BE-8A6D-4FE3-8330-F7E6B09DD0AF}" srcOrd="24" destOrd="0" presId="urn:microsoft.com/office/officeart/2005/8/layout/cycle6"/>
    <dgm:cxn modelId="{D13AD5DD-9944-473A-AC8E-FA5764B72320}" type="presParOf" srcId="{5EE0AADB-60E6-488D-9A4C-423C5E4CDFC5}" destId="{FE986A93-6A43-437B-9A0C-F23CF00EF36F}" srcOrd="25" destOrd="0" presId="urn:microsoft.com/office/officeart/2005/8/layout/cycle6"/>
    <dgm:cxn modelId="{B08DEFCE-BDAA-44B0-AE5B-1096FC5521B1}" type="presParOf" srcId="{5EE0AADB-60E6-488D-9A4C-423C5E4CDFC5}" destId="{0F5B5674-AC21-4097-8DD8-7BDBF71909D9}" srcOrd="26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1E92B-8DEE-4F84-92E6-EC8E1F9F5B1D}">
      <dsp:nvSpPr>
        <dsp:cNvPr id="0" name=""/>
        <dsp:cNvSpPr/>
      </dsp:nvSpPr>
      <dsp:spPr>
        <a:xfrm>
          <a:off x="4670851" y="-292577"/>
          <a:ext cx="2012096" cy="1415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Goal 1: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Early Childhood</a:t>
          </a:r>
          <a:endParaRPr lang="en-US" sz="1400" b="1" kern="1200" dirty="0"/>
        </a:p>
      </dsp:txBody>
      <dsp:txXfrm>
        <a:off x="4739953" y="-223475"/>
        <a:ext cx="1873892" cy="1277363"/>
      </dsp:txXfrm>
    </dsp:sp>
    <dsp:sp modelId="{336F1FC4-F7FE-4263-88E3-5257A5C53E35}">
      <dsp:nvSpPr>
        <dsp:cNvPr id="0" name=""/>
        <dsp:cNvSpPr/>
      </dsp:nvSpPr>
      <dsp:spPr>
        <a:xfrm>
          <a:off x="2668214" y="415206"/>
          <a:ext cx="6017370" cy="6017370"/>
        </a:xfrm>
        <a:custGeom>
          <a:avLst/>
          <a:gdLst/>
          <a:ahLst/>
          <a:cxnLst/>
          <a:rect l="0" t="0" r="0" b="0"/>
          <a:pathLst>
            <a:path>
              <a:moveTo>
                <a:pt x="4018091" y="174379"/>
              </a:moveTo>
              <a:arcTo wR="3008685" hR="3008685" stAng="17376167" swAng="3992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3C591-2ACD-4348-B442-D350C5514172}">
      <dsp:nvSpPr>
        <dsp:cNvPr id="0" name=""/>
        <dsp:cNvSpPr/>
      </dsp:nvSpPr>
      <dsp:spPr>
        <a:xfrm>
          <a:off x="7007952" y="727224"/>
          <a:ext cx="1205786" cy="783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Goal 2: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 Healthcare</a:t>
          </a:r>
          <a:endParaRPr lang="en-US" sz="1100" kern="1200" dirty="0"/>
        </a:p>
      </dsp:txBody>
      <dsp:txXfrm>
        <a:off x="7046212" y="765484"/>
        <a:ext cx="1129266" cy="707241"/>
      </dsp:txXfrm>
    </dsp:sp>
    <dsp:sp modelId="{070F487A-6E69-45CE-9894-7F3DFAC199A6}">
      <dsp:nvSpPr>
        <dsp:cNvPr id="0" name=""/>
        <dsp:cNvSpPr/>
      </dsp:nvSpPr>
      <dsp:spPr>
        <a:xfrm>
          <a:off x="2668214" y="415206"/>
          <a:ext cx="6017370" cy="6017370"/>
        </a:xfrm>
        <a:custGeom>
          <a:avLst/>
          <a:gdLst/>
          <a:ahLst/>
          <a:cxnLst/>
          <a:rect l="0" t="0" r="0" b="0"/>
          <a:pathLst>
            <a:path>
              <a:moveTo>
                <a:pt x="5338177" y="1104570"/>
              </a:moveTo>
              <a:arcTo wR="3008685" hR="3008685" stAng="19244257" swAng="128123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AD601-4398-461B-9CCA-597DD0D19A45}">
      <dsp:nvSpPr>
        <dsp:cNvPr id="0" name=""/>
        <dsp:cNvSpPr/>
      </dsp:nvSpPr>
      <dsp:spPr>
        <a:xfrm>
          <a:off x="8036983" y="2509558"/>
          <a:ext cx="1205786" cy="783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Goal 3: Economic &amp; Social Wellbeing </a:t>
          </a:r>
          <a:endParaRPr lang="en-US" sz="1100" kern="1200" dirty="0"/>
        </a:p>
      </dsp:txBody>
      <dsp:txXfrm>
        <a:off x="8075243" y="2547818"/>
        <a:ext cx="1129266" cy="707241"/>
      </dsp:txXfrm>
    </dsp:sp>
    <dsp:sp modelId="{6A7F4DC2-33F8-4B66-9DE2-787AC81EB755}">
      <dsp:nvSpPr>
        <dsp:cNvPr id="0" name=""/>
        <dsp:cNvSpPr/>
      </dsp:nvSpPr>
      <dsp:spPr>
        <a:xfrm>
          <a:off x="2668214" y="415206"/>
          <a:ext cx="6017370" cy="6017370"/>
        </a:xfrm>
        <a:custGeom>
          <a:avLst/>
          <a:gdLst/>
          <a:ahLst/>
          <a:cxnLst/>
          <a:rect l="0" t="0" r="0" b="0"/>
          <a:pathLst>
            <a:path>
              <a:moveTo>
                <a:pt x="6015056" y="2890709"/>
              </a:moveTo>
              <a:arcTo wR="3008685" hR="3008685" stAng="21465166" swAng="14224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BC18-7686-4CF4-860D-B1B3824127F6}">
      <dsp:nvSpPr>
        <dsp:cNvPr id="0" name=""/>
        <dsp:cNvSpPr/>
      </dsp:nvSpPr>
      <dsp:spPr>
        <a:xfrm>
          <a:off x="7679604" y="4536353"/>
          <a:ext cx="1205786" cy="783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Goal 4: Substance Use Disorder Prevention</a:t>
          </a:r>
          <a:endParaRPr lang="en-US" sz="1100" kern="1200" dirty="0"/>
        </a:p>
      </dsp:txBody>
      <dsp:txXfrm>
        <a:off x="7717864" y="4574613"/>
        <a:ext cx="1129266" cy="707241"/>
      </dsp:txXfrm>
    </dsp:sp>
    <dsp:sp modelId="{44F420DE-6CAD-4066-9102-C0715C621FA1}">
      <dsp:nvSpPr>
        <dsp:cNvPr id="0" name=""/>
        <dsp:cNvSpPr/>
      </dsp:nvSpPr>
      <dsp:spPr>
        <a:xfrm>
          <a:off x="2668214" y="415206"/>
          <a:ext cx="6017370" cy="6017370"/>
        </a:xfrm>
        <a:custGeom>
          <a:avLst/>
          <a:gdLst/>
          <a:ahLst/>
          <a:cxnLst/>
          <a:rect l="0" t="0" r="0" b="0"/>
          <a:pathLst>
            <a:path>
              <a:moveTo>
                <a:pt x="5338634" y="4912241"/>
              </a:moveTo>
              <a:arcTo wR="3008685" hR="3008685" stAng="2354919" swAng="10634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F71EB-6C43-4B83-9BE8-48C921D1B963}">
      <dsp:nvSpPr>
        <dsp:cNvPr id="0" name=""/>
        <dsp:cNvSpPr/>
      </dsp:nvSpPr>
      <dsp:spPr>
        <a:xfrm>
          <a:off x="6103037" y="5859250"/>
          <a:ext cx="1205786" cy="783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Goal 5: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Suicide Prevention</a:t>
          </a:r>
          <a:endParaRPr lang="en-US" sz="1100" kern="1200" dirty="0"/>
        </a:p>
      </dsp:txBody>
      <dsp:txXfrm>
        <a:off x="6141297" y="5897510"/>
        <a:ext cx="1129266" cy="707241"/>
      </dsp:txXfrm>
    </dsp:sp>
    <dsp:sp modelId="{7B18494F-7895-4871-9938-61B1AB24FC3B}">
      <dsp:nvSpPr>
        <dsp:cNvPr id="0" name=""/>
        <dsp:cNvSpPr/>
      </dsp:nvSpPr>
      <dsp:spPr>
        <a:xfrm>
          <a:off x="2668214" y="415206"/>
          <a:ext cx="6017370" cy="6017370"/>
        </a:xfrm>
        <a:custGeom>
          <a:avLst/>
          <a:gdLst/>
          <a:ahLst/>
          <a:cxnLst/>
          <a:rect l="0" t="0" r="0" b="0"/>
          <a:pathLst>
            <a:path>
              <a:moveTo>
                <a:pt x="3430420" y="5987666"/>
              </a:moveTo>
              <a:arcTo wR="3008685" hR="3008685" stAng="4916530" swAng="4983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BF4F7-C3B3-4A84-9F5A-3237734CA868}">
      <dsp:nvSpPr>
        <dsp:cNvPr id="0" name=""/>
        <dsp:cNvSpPr/>
      </dsp:nvSpPr>
      <dsp:spPr>
        <a:xfrm>
          <a:off x="3636340" y="5583107"/>
          <a:ext cx="2023057" cy="1336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Goal 6: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Protect Vulnerable Alaskans</a:t>
          </a:r>
          <a:endParaRPr lang="en-US" sz="1400" b="1" kern="1200" dirty="0"/>
        </a:p>
      </dsp:txBody>
      <dsp:txXfrm>
        <a:off x="3701560" y="5648327"/>
        <a:ext cx="1892617" cy="1205606"/>
      </dsp:txXfrm>
    </dsp:sp>
    <dsp:sp modelId="{3544297B-A220-4147-AA09-2D01C2C33F70}">
      <dsp:nvSpPr>
        <dsp:cNvPr id="0" name=""/>
        <dsp:cNvSpPr/>
      </dsp:nvSpPr>
      <dsp:spPr>
        <a:xfrm>
          <a:off x="2668214" y="415206"/>
          <a:ext cx="6017370" cy="6017370"/>
        </a:xfrm>
        <a:custGeom>
          <a:avLst/>
          <a:gdLst/>
          <a:ahLst/>
          <a:cxnLst/>
          <a:rect l="0" t="0" r="0" b="0"/>
          <a:pathLst>
            <a:path>
              <a:moveTo>
                <a:pt x="964956" y="5216706"/>
              </a:moveTo>
              <a:arcTo wR="3008685" hR="3008685" stAng="7967228" swAng="4837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B5066-DE01-4BFF-B4C5-E4A81D3CD77F}">
      <dsp:nvSpPr>
        <dsp:cNvPr id="0" name=""/>
        <dsp:cNvSpPr/>
      </dsp:nvSpPr>
      <dsp:spPr>
        <a:xfrm>
          <a:off x="2468408" y="4536353"/>
          <a:ext cx="1205786" cy="783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Goal 7: Service in Least Restrictive Setting</a:t>
          </a:r>
          <a:endParaRPr lang="en-US" sz="1100" kern="1200" dirty="0"/>
        </a:p>
      </dsp:txBody>
      <dsp:txXfrm>
        <a:off x="2506668" y="4574613"/>
        <a:ext cx="1129266" cy="707241"/>
      </dsp:txXfrm>
    </dsp:sp>
    <dsp:sp modelId="{A014550D-7A18-4312-83C0-BAF106AC1572}">
      <dsp:nvSpPr>
        <dsp:cNvPr id="0" name=""/>
        <dsp:cNvSpPr/>
      </dsp:nvSpPr>
      <dsp:spPr>
        <a:xfrm>
          <a:off x="2668214" y="415206"/>
          <a:ext cx="6017370" cy="6017370"/>
        </a:xfrm>
        <a:custGeom>
          <a:avLst/>
          <a:gdLst/>
          <a:ahLst/>
          <a:cxnLst/>
          <a:rect l="0" t="0" r="0" b="0"/>
          <a:pathLst>
            <a:path>
              <a:moveTo>
                <a:pt x="208584" y="4109424"/>
              </a:moveTo>
              <a:arcTo wR="3008685" hR="3008685" stAng="9512392" swAng="14224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70B85-BC43-404F-9164-3304EBE77353}">
      <dsp:nvSpPr>
        <dsp:cNvPr id="0" name=""/>
        <dsp:cNvSpPr/>
      </dsp:nvSpPr>
      <dsp:spPr>
        <a:xfrm>
          <a:off x="2111029" y="2509558"/>
          <a:ext cx="1205786" cy="783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Goal 8: Services in Institutional Setting</a:t>
          </a:r>
          <a:endParaRPr lang="en-US" sz="1100" kern="1200" dirty="0"/>
        </a:p>
      </dsp:txBody>
      <dsp:txXfrm>
        <a:off x="2149289" y="2547818"/>
        <a:ext cx="1129266" cy="707241"/>
      </dsp:txXfrm>
    </dsp:sp>
    <dsp:sp modelId="{20CC1440-ECBB-42A7-8FCF-137532F4A540}">
      <dsp:nvSpPr>
        <dsp:cNvPr id="0" name=""/>
        <dsp:cNvSpPr/>
      </dsp:nvSpPr>
      <dsp:spPr>
        <a:xfrm>
          <a:off x="2668214" y="415206"/>
          <a:ext cx="6017370" cy="6017370"/>
        </a:xfrm>
        <a:custGeom>
          <a:avLst/>
          <a:gdLst/>
          <a:ahLst/>
          <a:cxnLst/>
          <a:rect l="0" t="0" r="0" b="0"/>
          <a:pathLst>
            <a:path>
              <a:moveTo>
                <a:pt x="145773" y="2083524"/>
              </a:moveTo>
              <a:arcTo wR="3008685" hR="3008685" stAng="11874506" swAng="128123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ED8BE-8A6D-4FE3-8330-F7E6B09DD0AF}">
      <dsp:nvSpPr>
        <dsp:cNvPr id="0" name=""/>
        <dsp:cNvSpPr/>
      </dsp:nvSpPr>
      <dsp:spPr>
        <a:xfrm>
          <a:off x="3140060" y="727224"/>
          <a:ext cx="1205786" cy="783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Goal: 9 Workforce, Data, and Funding</a:t>
          </a:r>
          <a:endParaRPr lang="en-US" sz="1100" kern="1200" dirty="0"/>
        </a:p>
      </dsp:txBody>
      <dsp:txXfrm>
        <a:off x="3178320" y="765484"/>
        <a:ext cx="1129266" cy="707241"/>
      </dsp:txXfrm>
    </dsp:sp>
    <dsp:sp modelId="{0F5B5674-AC21-4097-8DD8-7BDBF71909D9}">
      <dsp:nvSpPr>
        <dsp:cNvPr id="0" name=""/>
        <dsp:cNvSpPr/>
      </dsp:nvSpPr>
      <dsp:spPr>
        <a:xfrm>
          <a:off x="2668214" y="415206"/>
          <a:ext cx="6017370" cy="6017370"/>
        </a:xfrm>
        <a:custGeom>
          <a:avLst/>
          <a:gdLst/>
          <a:ahLst/>
          <a:cxnLst/>
          <a:rect l="0" t="0" r="0" b="0"/>
          <a:pathLst>
            <a:path>
              <a:moveTo>
                <a:pt x="1677649" y="310439"/>
              </a:moveTo>
              <a:arcTo wR="3008685" hR="3008685" stAng="14624581" swAng="3992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067108E-2C79-4007-ADC9-421444F3DE47}" type="datetimeFigureOut">
              <a:rPr lang="en-US" smtClean="0"/>
              <a:t>1/6/23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0FAAEF2-612B-4B30-BBB9-CEC013492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48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AA619B-6AC0-486A-BCB7-175F0FB7AD9E}" type="datetimeFigureOut">
              <a:rPr lang="en-US" smtClean="0"/>
              <a:t>1/6/23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866F569-A5D8-4E78-AFFD-078445BB9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2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6F569-A5D8-4E78-AFFD-078445BB91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3170-56E6-D840-9ADA-E0860DDC84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24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6F569-A5D8-4E78-AFFD-078445BB91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1.1 Objective:</a:t>
            </a:r>
            <a:r>
              <a:rPr lang="en-US" dirty="0"/>
              <a:t> Promote practice-informed, universal screening efforts and early intervention services.</a:t>
            </a:r>
          </a:p>
          <a:p>
            <a:r>
              <a:rPr lang="en-US" b="1" dirty="0"/>
              <a:t>1.2 Objective:</a:t>
            </a:r>
            <a:r>
              <a:rPr lang="en-US" dirty="0"/>
              <a:t> Provide ongoing support to ensure accurate identification and treatment of social-emotional needs for children and their caregivers, congruent with their cultural identification.</a:t>
            </a:r>
          </a:p>
          <a:p>
            <a:r>
              <a:rPr lang="en-US" b="1" dirty="0"/>
              <a:t>1.3 Objective:</a:t>
            </a:r>
            <a:r>
              <a:rPr lang="en-US" dirty="0"/>
              <a:t> Reduce the instances and impact of Adverse Childhood Experiences (ACEs) through community engagement and by improving social determinants of health.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6F569-A5D8-4E78-AFFD-078445BB91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2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AA1A-77E0-3C49-807F-6B7064A8A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897" y="1124712"/>
            <a:ext cx="714220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3329D-D860-FC42-AA90-3485A3577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473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07620B7-7B1C-B745-A2CA-27B9C6E3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BED7F9-B2B1-4F4E-A3BC-53C401C76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D273D3F-991A-7A40-A9E7-E8D76C9E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823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B08B-4303-3F4B-9395-6CFC2C68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2C761C-0446-284F-B74C-8BE9AB248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8047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749A46F-DE3D-0140-8A86-755B5B2D4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152" y="1825625"/>
            <a:ext cx="4380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18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1DAC114-F886-8E4F-8B6D-7E590A90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29EA46-4912-2A4F-B52C-BBC18665F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38350" cy="34012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FD52656-2792-DE45-9A38-0199E6123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6979" y="1825625"/>
            <a:ext cx="51383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66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3AEA869-2DAA-8149-B43F-4148D1FA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CEB8FD1-8617-BC44-A685-ED267F8A8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616D07-7097-9847-ADA9-D7BC2A4E2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6A07AB4-D3D1-B740-B38F-7B6DC19E5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1756949-B281-0145-8D56-76E5606B1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9297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2480-46F2-3346-A9B2-30C623FB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DB956-B233-6444-8BA9-DAAFCAF82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24648-7689-1A40-ADCB-53BECA2E9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159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7DD95B1-11EA-9F4A-97A5-5779CEC90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D7AA70F-29FF-3F43-A331-801B4DFB3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4BA4BE-712A-274A-B8BF-127B10591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045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8BB94-D568-BB46-AA22-DC8739E7F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400" y="1863970"/>
            <a:ext cx="7086600" cy="163975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C3C1B-70E6-8144-9FDB-1B1E9152E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5881"/>
            <a:ext cx="9144000" cy="457200"/>
          </a:xfrm>
        </p:spPr>
        <p:txBody>
          <a:bodyPr/>
          <a:lstStyle>
            <a:lvl1pPr marL="0" indent="0" algn="r">
              <a:buNone/>
              <a:defRPr sz="2400">
                <a:latin typeface="Rockwell" panose="02060603020205020403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709A2-BD51-2449-BB1D-0F387450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3E03-992A-A84A-A4F9-17B155B2F0B7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7470C-0D40-C74B-8845-FC6A51C8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EC35C-D002-3142-97FC-A9F1D8B0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A3EA-DB81-A64E-9DE9-912414A658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35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82E88-9E25-194F-A3D8-EC1E51A1C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69462"/>
            <a:ext cx="10515600" cy="1031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273A9-8D68-DD4E-96EE-08EA5A5D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3070"/>
            <a:ext cx="10515600" cy="3853893"/>
          </a:xfrm>
        </p:spPr>
        <p:txBody>
          <a:bodyPr/>
          <a:lstStyle>
            <a:lvl1pPr marL="0" indent="0">
              <a:buFontTx/>
              <a:buNone/>
              <a:defRPr b="0" i="0">
                <a:latin typeface="Rockwell" panose="02060603020205020403" pitchFamily="18" charset="77"/>
              </a:defRPr>
            </a:lvl1pPr>
            <a:lvl2pPr>
              <a:defRPr b="0" i="0">
                <a:latin typeface="Rockwell" panose="02060603020205020403" pitchFamily="18" charset="77"/>
              </a:defRPr>
            </a:lvl2pPr>
            <a:lvl3pPr>
              <a:defRPr b="0" i="0">
                <a:latin typeface="Rockwell" panose="02060603020205020403" pitchFamily="18" charset="77"/>
              </a:defRPr>
            </a:lvl3pPr>
            <a:lvl4pPr>
              <a:defRPr b="0" i="0">
                <a:latin typeface="Rockwell" panose="02060603020205020403" pitchFamily="18" charset="77"/>
              </a:defRPr>
            </a:lvl4pPr>
            <a:lvl5pPr>
              <a:defRPr b="0" i="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E60A1-36C6-254A-AE9A-974ED813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3E03-992A-A84A-A4F9-17B155B2F0B7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B6ED5-C060-6D4B-91E0-59F13345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04CC-C6F5-3544-8355-ED25046E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A3EA-DB81-A64E-9DE9-912414A658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28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82E88-9E25-194F-A3D8-EC1E51A1C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69462"/>
            <a:ext cx="10515600" cy="1031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273A9-8D68-DD4E-96EE-08EA5A5D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3070"/>
            <a:ext cx="10515600" cy="3853893"/>
          </a:xfrm>
        </p:spPr>
        <p:txBody>
          <a:bodyPr/>
          <a:lstStyle>
            <a:lvl1pPr marL="0" indent="0">
              <a:buFontTx/>
              <a:buNone/>
              <a:defRPr b="0" i="0">
                <a:latin typeface="Rockwell" panose="02060603020205020403" pitchFamily="18" charset="77"/>
              </a:defRPr>
            </a:lvl1pPr>
            <a:lvl2pPr>
              <a:defRPr b="0" i="0">
                <a:latin typeface="Rockwell" panose="02060603020205020403" pitchFamily="18" charset="77"/>
              </a:defRPr>
            </a:lvl2pPr>
            <a:lvl3pPr>
              <a:defRPr b="0" i="0">
                <a:latin typeface="Rockwell" panose="02060603020205020403" pitchFamily="18" charset="77"/>
              </a:defRPr>
            </a:lvl3pPr>
            <a:lvl4pPr>
              <a:defRPr b="0" i="0">
                <a:latin typeface="Rockwell" panose="02060603020205020403" pitchFamily="18" charset="77"/>
              </a:defRPr>
            </a:lvl4pPr>
            <a:lvl5pPr>
              <a:defRPr b="0" i="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E60A1-36C6-254A-AE9A-974ED813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3E03-992A-A84A-A4F9-17B155B2F0B7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B6ED5-C060-6D4B-91E0-59F13345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04CC-C6F5-3544-8355-ED25046E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A3EA-DB81-A64E-9DE9-912414A658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39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82E88-9E25-194F-A3D8-EC1E51A1C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69462"/>
            <a:ext cx="10515600" cy="1031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273A9-8D68-DD4E-96EE-08EA5A5D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3070"/>
            <a:ext cx="10515600" cy="3853893"/>
          </a:xfrm>
        </p:spPr>
        <p:txBody>
          <a:bodyPr/>
          <a:lstStyle>
            <a:lvl1pPr marL="0" indent="0">
              <a:buFontTx/>
              <a:buNone/>
              <a:defRPr b="0" i="0">
                <a:latin typeface="Rockwell" panose="02060603020205020403" pitchFamily="18" charset="77"/>
              </a:defRPr>
            </a:lvl1pPr>
            <a:lvl2pPr>
              <a:defRPr b="0" i="0">
                <a:latin typeface="Rockwell" panose="02060603020205020403" pitchFamily="18" charset="77"/>
              </a:defRPr>
            </a:lvl2pPr>
            <a:lvl3pPr>
              <a:defRPr b="0" i="0">
                <a:latin typeface="Rockwell" panose="02060603020205020403" pitchFamily="18" charset="77"/>
              </a:defRPr>
            </a:lvl3pPr>
            <a:lvl4pPr>
              <a:defRPr b="0" i="0">
                <a:latin typeface="Rockwell" panose="02060603020205020403" pitchFamily="18" charset="77"/>
              </a:defRPr>
            </a:lvl4pPr>
            <a:lvl5pPr>
              <a:defRPr b="0" i="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3F841-03C5-D44D-BB61-6BC0BBEE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3E03-992A-A84A-A4F9-17B155B2F0B7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2031C6-8D01-3A41-8843-B46D44FC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D92DA7-CF31-4B41-B256-316D8E33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A3EA-DB81-A64E-9DE9-912414A658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3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AA1A-77E0-3C49-807F-6B7064A8A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897" y="1124712"/>
            <a:ext cx="714220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3329D-D860-FC42-AA90-3485A3577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489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6120152-4109-B546-906D-FD895ED2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627E99-09FC-4F48-9A3F-138E467E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3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299F-9CB8-2C4C-B855-60AEBFEE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D2A15-2DAD-E54D-901B-D811564D2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95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4C08-6D4A-EF4A-ABCB-9F7D6C2D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DB891D-D213-7543-AD62-200583181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4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EAB5DFE-EF78-BF4E-ACF1-5776E9AE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1FECF4-963F-AB4D-B266-135C47E82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6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C74F-7D4C-424A-A9DD-C9ACCE1D6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7B45-9336-024C-ADE3-822F9EA66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37349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310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91550-7A84-9A47-A576-5D460A544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D98EF-1F04-7F45-88A5-BAA0ABC74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34383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71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CF0E81-A2F9-674C-86AD-FA6E701DC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808069-46B3-A04D-8A1D-7038EA95D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36854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7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D60FE-D521-C447-9AAA-A5DAC0954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82EF2-8D07-284D-ADC2-64371B708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96D16-EB1B-3547-8B72-FA1E9B771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89440-5498-C34D-A53A-460C1613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4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8" r:id="rId6"/>
    <p:sldLayoutId id="2147483661" r:id="rId7"/>
    <p:sldLayoutId id="2147483662" r:id="rId8"/>
    <p:sldLayoutId id="2147483663" r:id="rId9"/>
    <p:sldLayoutId id="2147483650" r:id="rId10"/>
    <p:sldLayoutId id="2147483654" r:id="rId11"/>
    <p:sldLayoutId id="2147483657" r:id="rId12"/>
    <p:sldLayoutId id="2147483655" r:id="rId13"/>
    <p:sldLayoutId id="2147483656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68B77A-5291-874F-A916-BE62F9A45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3122C-1827-B44B-ADD9-1F42B4CC8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F38F6-760D-0A45-A2D2-601AD6D01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3E03-992A-A84A-A4F9-17B155B2F0B7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4CA87-087B-0D44-9EC8-093501E16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E9646-E96A-3440-8E46-4D81CFCE6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4A3EA-DB81-A64E-9DE9-912414A658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2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hss.alaska.gov/Commissioner/Pages/MentalHealth/default.aspx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imael.johnson@Alaska.gov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46DF-9D01-2645-882A-EF93090E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88" y="1333405"/>
            <a:ext cx="8756823" cy="2387600"/>
          </a:xfrm>
        </p:spPr>
        <p:txBody>
          <a:bodyPr>
            <a:noAutofit/>
          </a:bodyPr>
          <a:lstStyle/>
          <a:p>
            <a:r>
              <a:rPr lang="en-US" sz="4000" dirty="0"/>
              <a:t>Alaska Mental Health Trust: </a:t>
            </a:r>
            <a:br>
              <a:rPr lang="en-US" sz="4000" dirty="0"/>
            </a:br>
            <a:r>
              <a:rPr lang="en-US" sz="4000" dirty="0"/>
              <a:t>Pediatric Budget Priorities 2023-2024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5EB81-0AA1-A645-813D-0CABAB779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1804"/>
            <a:ext cx="9144000" cy="1315995"/>
          </a:xfrm>
        </p:spPr>
        <p:txBody>
          <a:bodyPr/>
          <a:lstStyle/>
          <a:p>
            <a:r>
              <a:rPr lang="en-US" dirty="0"/>
              <a:t>All Alaska Pediatric Partnership</a:t>
            </a:r>
          </a:p>
          <a:p>
            <a:r>
              <a:rPr lang="en-US" dirty="0"/>
              <a:t>January 2023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0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17462F-DF16-4E58-8D33-4D914FCA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Trust Beneficiaries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5B5DCE-DB98-4D0B-BB15-7F56B0A38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6270" y="741405"/>
            <a:ext cx="6969211" cy="518390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Beneficiaries of the Trust include the following broad groups of Alaskans with:</a:t>
            </a:r>
          </a:p>
          <a:p>
            <a:r>
              <a:rPr lang="en-US" sz="2800" dirty="0"/>
              <a:t>mental illness</a:t>
            </a:r>
          </a:p>
          <a:p>
            <a:r>
              <a:rPr lang="en-US" sz="2800" dirty="0"/>
              <a:t>developmental disabilities</a:t>
            </a:r>
          </a:p>
          <a:p>
            <a:r>
              <a:rPr lang="en-US" sz="2800" dirty="0"/>
              <a:t>chronic alcohol or drug addiction</a:t>
            </a:r>
          </a:p>
          <a:p>
            <a:r>
              <a:rPr lang="en-US" sz="2800" dirty="0"/>
              <a:t>Alzheimer’s disease and related dementia</a:t>
            </a:r>
          </a:p>
          <a:p>
            <a:r>
              <a:rPr lang="en-US" sz="2800" dirty="0"/>
              <a:t>traumatic brain injuries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Trust also works in </a:t>
            </a:r>
            <a:r>
              <a:rPr lang="en-US" sz="2800" b="1" dirty="0"/>
              <a:t>prevention and early intervention services </a:t>
            </a:r>
            <a:r>
              <a:rPr lang="en-US" sz="2800" dirty="0"/>
              <a:t>for individuals at risk of becoming beneficiaries. The Trust considers prevention of these conditions, where possible, to be part of its mandate.</a:t>
            </a:r>
          </a:p>
        </p:txBody>
      </p:sp>
    </p:spTree>
    <p:extLst>
      <p:ext uri="{BB962C8B-B14F-4D97-AF65-F5344CB8AC3E}">
        <p14:creationId xmlns:p14="http://schemas.microsoft.com/office/powerpoint/2010/main" val="95736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4F326-3CF1-AB4D-8BDE-538DE59CD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Strengthening the System: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322D0-8804-E749-9FC1-53A6739295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Alaska’s Comprehensive Integrated Mental Health Program Plan, 2020-2024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9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49D4205-D018-422E-A703-5DF9CBF85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142916"/>
              </p:ext>
            </p:extLst>
          </p:nvPr>
        </p:nvGraphicFramePr>
        <p:xfrm>
          <a:off x="0" y="1"/>
          <a:ext cx="11353800" cy="6626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2125C4-248A-42D1-A6DA-D9280D89867E}"/>
              </a:ext>
            </a:extLst>
          </p:cNvPr>
          <p:cNvSpPr/>
          <p:nvPr/>
        </p:nvSpPr>
        <p:spPr>
          <a:xfrm>
            <a:off x="3849512" y="1704623"/>
            <a:ext cx="3680178" cy="3296356"/>
          </a:xfrm>
          <a:prstGeom prst="roundRect">
            <a:avLst>
              <a:gd name="adj" fmla="val 1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Foundational Goal: The State of Alaska will provide adequate resources and funding to support a comprehensive behavioral health  service system promoting independent, healthy, Alaskans so that they may live meaningful lives in communities of their choosing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EF464-AF5C-486F-BFD2-0C488C8035D1}"/>
              </a:ext>
            </a:extLst>
          </p:cNvPr>
          <p:cNvSpPr txBox="1"/>
          <p:nvPr/>
        </p:nvSpPr>
        <p:spPr>
          <a:xfrm>
            <a:off x="9057503" y="5396329"/>
            <a:ext cx="2933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4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plan can be found at: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2024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8"/>
              </a:rPr>
              <a:t>http://dhss.alaska.gov/Commissioner/Pages/MentalHealth/default.aspx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024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024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43CA2C0-168C-4294-9A99-AB38950FF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529" y="538655"/>
            <a:ext cx="2161460" cy="166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044D-8F1A-0E4E-943E-1D56B3AB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Goal 1 (Early Childhood):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BD9D-E57B-9544-B608-DB6EA5508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4743"/>
            <a:ext cx="10515600" cy="4076313"/>
          </a:xfrm>
        </p:spPr>
        <p:txBody>
          <a:bodyPr>
            <a:normAutofit fontScale="62500" lnSpcReduction="20000"/>
          </a:bodyPr>
          <a:lstStyle/>
          <a:p>
            <a:r>
              <a:rPr lang="en-US" sz="5800" dirty="0"/>
              <a:t>Programs Serving Young Children Promote Resiliency, Prevent and Address Trauma, and Provide Access to Early Intervention Services</a:t>
            </a:r>
          </a:p>
          <a:p>
            <a:endParaRPr lang="en-US" sz="4200" dirty="0"/>
          </a:p>
          <a:p>
            <a:r>
              <a:rPr lang="en-US" sz="4200" b="1" dirty="0"/>
              <a:t>1.1 Objective:</a:t>
            </a:r>
            <a:r>
              <a:rPr lang="en-US" sz="4200" dirty="0"/>
              <a:t> Promote practice-informed, universal screening efforts and early intervention services.</a:t>
            </a:r>
          </a:p>
          <a:p>
            <a:r>
              <a:rPr lang="en-US" sz="4200" b="1" dirty="0"/>
              <a:t>1.2 Objective:</a:t>
            </a:r>
            <a:r>
              <a:rPr lang="en-US" sz="4200" dirty="0"/>
              <a:t> Provide ongoing support to ensure accurate identification and treatment of social-emotional needs for children and their caregivers</a:t>
            </a:r>
          </a:p>
          <a:p>
            <a:r>
              <a:rPr lang="en-US" sz="4200" b="1" dirty="0"/>
              <a:t>1.3 Objective:</a:t>
            </a:r>
            <a:r>
              <a:rPr lang="en-US" sz="4200" dirty="0"/>
              <a:t> Reduce the instances and impact of Adverse Childhood Experiences (ACEs)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6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637C-2AAB-5E45-8468-FCC847C3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 6 (Protecting Vulnerable Alaskans):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80D83-E439-8E43-B0AE-2E630CA17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Alaskans are free from abuse, neglect, self-neglect, and exploitation.</a:t>
            </a:r>
          </a:p>
          <a:p>
            <a:endParaRPr lang="en-US" dirty="0"/>
          </a:p>
          <a:p>
            <a:r>
              <a:rPr lang="en-US" b="1" dirty="0"/>
              <a:t>6.1 Objective:</a:t>
            </a:r>
            <a:r>
              <a:rPr lang="en-US" dirty="0"/>
              <a:t> Prevent child maltreatment by ensuring </a:t>
            </a:r>
            <a:br>
              <a:rPr lang="en-US" dirty="0"/>
            </a:br>
            <a:r>
              <a:rPr lang="en-US" dirty="0"/>
              <a:t>resilient families.</a:t>
            </a:r>
          </a:p>
          <a:p>
            <a:r>
              <a:rPr lang="en-US" b="1" dirty="0"/>
              <a:t>6.2 Objective:</a:t>
            </a:r>
            <a:r>
              <a:rPr lang="en-US" dirty="0"/>
              <a:t> Promote early intervention in maltreatment and with families at risk for maltreatment.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2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39EC69E-13C8-494B-B593-E5D36F5F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399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4B18A9D-0FEA-465D-BE42-8BA16CD4F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55557"/>
            <a:ext cx="10515599" cy="250842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Jimael Johnson</a:t>
            </a:r>
          </a:p>
          <a:p>
            <a:pPr marL="0" indent="0" algn="ctr">
              <a:buNone/>
            </a:pPr>
            <a:r>
              <a:rPr lang="en-US" dirty="0"/>
              <a:t>Program Officer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jimael.johnson@alaska.gov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907-269-7963</a:t>
            </a:r>
          </a:p>
        </p:txBody>
      </p:sp>
    </p:spTree>
    <p:extLst>
      <p:ext uri="{BB962C8B-B14F-4D97-AF65-F5344CB8AC3E}">
        <p14:creationId xmlns:p14="http://schemas.microsoft.com/office/powerpoint/2010/main" val="568011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437B"/>
      </a:dk1>
      <a:lt1>
        <a:srgbClr val="FFFFFF"/>
      </a:lt1>
      <a:dk2>
        <a:srgbClr val="44546A"/>
      </a:dk2>
      <a:lt2>
        <a:srgbClr val="BAB2AA"/>
      </a:lt2>
      <a:accent1>
        <a:srgbClr val="00437B"/>
      </a:accent1>
      <a:accent2>
        <a:srgbClr val="D58347"/>
      </a:accent2>
      <a:accent3>
        <a:srgbClr val="0070B9"/>
      </a:accent3>
      <a:accent4>
        <a:srgbClr val="703E98"/>
      </a:accent4>
      <a:accent5>
        <a:srgbClr val="00B1D0"/>
      </a:accent5>
      <a:accent6>
        <a:srgbClr val="58B6E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HT Comp Plan Theme">
  <a:themeElements>
    <a:clrScheme name="Comp Plan">
      <a:dk1>
        <a:srgbClr val="202441"/>
      </a:dk1>
      <a:lt1>
        <a:srgbClr val="FFFFFF"/>
      </a:lt1>
      <a:dk2>
        <a:srgbClr val="6065AE"/>
      </a:dk2>
      <a:lt2>
        <a:srgbClr val="FFEDAF"/>
      </a:lt2>
      <a:accent1>
        <a:srgbClr val="3E964C"/>
      </a:accent1>
      <a:accent2>
        <a:srgbClr val="D352A5"/>
      </a:accent2>
      <a:accent3>
        <a:srgbClr val="0296CC"/>
      </a:accent3>
      <a:accent4>
        <a:srgbClr val="FFEDAF"/>
      </a:accent4>
      <a:accent5>
        <a:srgbClr val="49C8F5"/>
      </a:accent5>
      <a:accent6>
        <a:srgbClr val="78C58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429</Words>
  <Application>Microsoft Macintosh PowerPoint</Application>
  <PresentationFormat>Widescreen</PresentationFormat>
  <Paragraphs>53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Rockwell</vt:lpstr>
      <vt:lpstr>Trebuchet MS</vt:lpstr>
      <vt:lpstr>Office Theme</vt:lpstr>
      <vt:lpstr>MHT Comp Plan Theme</vt:lpstr>
      <vt:lpstr>Alaska Mental Health Trust:  Pediatric Budget Priorities 2023-2024</vt:lpstr>
      <vt:lpstr>Trust Beneficiaries</vt:lpstr>
      <vt:lpstr>Strengthening the System:</vt:lpstr>
      <vt:lpstr>PowerPoint Presentation</vt:lpstr>
      <vt:lpstr> Goal 1 (Early Childhood): </vt:lpstr>
      <vt:lpstr>Goal 6 (Protecting Vulnerable Alaskans):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Mental Health Trust Authority Early Childhood Stakeholder Input</dc:title>
  <dc:creator>Johnson, Jimael H (DOR)</dc:creator>
  <cp:lastModifiedBy>Marcy Ash</cp:lastModifiedBy>
  <cp:revision>20</cp:revision>
  <dcterms:created xsi:type="dcterms:W3CDTF">2020-04-13T01:18:10Z</dcterms:created>
  <dcterms:modified xsi:type="dcterms:W3CDTF">2023-01-07T00:30:38Z</dcterms:modified>
</cp:coreProperties>
</file>