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8" r:id="rId2"/>
    <p:sldId id="442" r:id="rId3"/>
    <p:sldId id="437" r:id="rId4"/>
    <p:sldId id="443" r:id="rId5"/>
    <p:sldId id="444" r:id="rId6"/>
    <p:sldId id="436" r:id="rId7"/>
    <p:sldId id="439" r:id="rId8"/>
    <p:sldId id="44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B52B91-EBB6-4EB6-B4BD-81554F90E057}" v="407" dt="2024-01-31T06:27:55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leen Hansen" userId="8c55bcf6-31e8-4cb7-b197-365341e5dce7" providerId="ADAL" clId="{13B52B91-EBB6-4EB6-B4BD-81554F90E057}"/>
    <pc:docChg chg="undo custSel addSld delSld modSld sldOrd">
      <pc:chgData name="Kathleen Hansen" userId="8c55bcf6-31e8-4cb7-b197-365341e5dce7" providerId="ADAL" clId="{13B52B91-EBB6-4EB6-B4BD-81554F90E057}" dt="2024-01-31T06:34:01.823" v="2504" actId="2696"/>
      <pc:docMkLst>
        <pc:docMk/>
      </pc:docMkLst>
      <pc:sldChg chg="addSp delSp modSp del mod">
        <pc:chgData name="Kathleen Hansen" userId="8c55bcf6-31e8-4cb7-b197-365341e5dce7" providerId="ADAL" clId="{13B52B91-EBB6-4EB6-B4BD-81554F90E057}" dt="2024-01-31T05:37:04.527" v="923" actId="2696"/>
        <pc:sldMkLst>
          <pc:docMk/>
          <pc:sldMk cId="3403076237" sldId="435"/>
        </pc:sldMkLst>
        <pc:spChg chg="add del">
          <ac:chgData name="Kathleen Hansen" userId="8c55bcf6-31e8-4cb7-b197-365341e5dce7" providerId="ADAL" clId="{13B52B91-EBB6-4EB6-B4BD-81554F90E057}" dt="2024-01-30T19:33:22.860" v="72" actId="931"/>
          <ac:spMkLst>
            <pc:docMk/>
            <pc:sldMk cId="3403076237" sldId="435"/>
            <ac:spMk id="2" creationId="{3F930F4B-B087-DFC3-B359-1D818CE98B9C}"/>
          </ac:spMkLst>
        </pc:spChg>
        <pc:spChg chg="mod">
          <ac:chgData name="Kathleen Hansen" userId="8c55bcf6-31e8-4cb7-b197-365341e5dce7" providerId="ADAL" clId="{13B52B91-EBB6-4EB6-B4BD-81554F90E057}" dt="2024-01-30T19:39:24.124" v="351" actId="1076"/>
          <ac:spMkLst>
            <pc:docMk/>
            <pc:sldMk cId="3403076237" sldId="435"/>
            <ac:spMk id="4" creationId="{D02A2CAB-6916-FBB4-E168-EF11DC1F53D7}"/>
          </ac:spMkLst>
        </pc:spChg>
        <pc:graphicFrameChg chg="add del mod modGraphic">
          <ac:chgData name="Kathleen Hansen" userId="8c55bcf6-31e8-4cb7-b197-365341e5dce7" providerId="ADAL" clId="{13B52B91-EBB6-4EB6-B4BD-81554F90E057}" dt="2024-01-30T19:41:20.415" v="458" actId="21"/>
          <ac:graphicFrameMkLst>
            <pc:docMk/>
            <pc:sldMk cId="3403076237" sldId="435"/>
            <ac:graphicFrameMk id="7" creationId="{2E7DF3A0-3908-3A0C-F997-1B49B1E31EC3}"/>
          </ac:graphicFrameMkLst>
        </pc:graphicFrameChg>
        <pc:picChg chg="add mod">
          <ac:chgData name="Kathleen Hansen" userId="8c55bcf6-31e8-4cb7-b197-365341e5dce7" providerId="ADAL" clId="{13B52B91-EBB6-4EB6-B4BD-81554F90E057}" dt="2024-01-30T19:33:22.860" v="72" actId="931"/>
          <ac:picMkLst>
            <pc:docMk/>
            <pc:sldMk cId="3403076237" sldId="435"/>
            <ac:picMk id="6" creationId="{DD2AA3E4-E738-96CE-9FBE-F9946257EABC}"/>
          </ac:picMkLst>
        </pc:picChg>
      </pc:sldChg>
      <pc:sldChg chg="addSp modSp mod">
        <pc:chgData name="Kathleen Hansen" userId="8c55bcf6-31e8-4cb7-b197-365341e5dce7" providerId="ADAL" clId="{13B52B91-EBB6-4EB6-B4BD-81554F90E057}" dt="2024-01-31T05:37:36.899" v="930" actId="255"/>
        <pc:sldMkLst>
          <pc:docMk/>
          <pc:sldMk cId="118520510" sldId="436"/>
        </pc:sldMkLst>
        <pc:spChg chg="mod">
          <ac:chgData name="Kathleen Hansen" userId="8c55bcf6-31e8-4cb7-b197-365341e5dce7" providerId="ADAL" clId="{13B52B91-EBB6-4EB6-B4BD-81554F90E057}" dt="2024-01-30T23:01:19.044" v="808" actId="14100"/>
          <ac:spMkLst>
            <pc:docMk/>
            <pc:sldMk cId="118520510" sldId="436"/>
            <ac:spMk id="5" creationId="{16205CA2-7A85-50CD-78EF-9C49C5C1B772}"/>
          </ac:spMkLst>
        </pc:spChg>
        <pc:spChg chg="mod">
          <ac:chgData name="Kathleen Hansen" userId="8c55bcf6-31e8-4cb7-b197-365341e5dce7" providerId="ADAL" clId="{13B52B91-EBB6-4EB6-B4BD-81554F90E057}" dt="2024-01-31T05:37:36.899" v="930" actId="255"/>
          <ac:spMkLst>
            <pc:docMk/>
            <pc:sldMk cId="118520510" sldId="436"/>
            <ac:spMk id="6" creationId="{E9F05711-F95B-76F6-6A66-98FEF55098AE}"/>
          </ac:spMkLst>
        </pc:spChg>
        <pc:picChg chg="add mod modCrop">
          <ac:chgData name="Kathleen Hansen" userId="8c55bcf6-31e8-4cb7-b197-365341e5dce7" providerId="ADAL" clId="{13B52B91-EBB6-4EB6-B4BD-81554F90E057}" dt="2024-01-30T22:26:12.365" v="722" actId="732"/>
          <ac:picMkLst>
            <pc:docMk/>
            <pc:sldMk cId="118520510" sldId="436"/>
            <ac:picMk id="3" creationId="{FEE2614A-77ED-2370-310B-A394FB155106}"/>
          </ac:picMkLst>
        </pc:picChg>
      </pc:sldChg>
      <pc:sldChg chg="addSp delSp modSp mod">
        <pc:chgData name="Kathleen Hansen" userId="8c55bcf6-31e8-4cb7-b197-365341e5dce7" providerId="ADAL" clId="{13B52B91-EBB6-4EB6-B4BD-81554F90E057}" dt="2024-01-31T06:20:17.955" v="2154" actId="5793"/>
        <pc:sldMkLst>
          <pc:docMk/>
          <pc:sldMk cId="2640596894" sldId="437"/>
        </pc:sldMkLst>
        <pc:spChg chg="mod">
          <ac:chgData name="Kathleen Hansen" userId="8c55bcf6-31e8-4cb7-b197-365341e5dce7" providerId="ADAL" clId="{13B52B91-EBB6-4EB6-B4BD-81554F90E057}" dt="2024-01-30T19:46:21.894" v="712" actId="20577"/>
          <ac:spMkLst>
            <pc:docMk/>
            <pc:sldMk cId="2640596894" sldId="437"/>
            <ac:spMk id="2" creationId="{25E52817-6423-C868-1ADB-4A0CAD98F045}"/>
          </ac:spMkLst>
        </pc:spChg>
        <pc:spChg chg="mod">
          <ac:chgData name="Kathleen Hansen" userId="8c55bcf6-31e8-4cb7-b197-365341e5dce7" providerId="ADAL" clId="{13B52B91-EBB6-4EB6-B4BD-81554F90E057}" dt="2024-01-31T06:20:17.955" v="2154" actId="5793"/>
          <ac:spMkLst>
            <pc:docMk/>
            <pc:sldMk cId="2640596894" sldId="437"/>
            <ac:spMk id="3" creationId="{A5B8759B-49E3-CF1D-2AEE-A5C5D3871532}"/>
          </ac:spMkLst>
        </pc:spChg>
        <pc:graphicFrameChg chg="add mod modGraphic">
          <ac:chgData name="Kathleen Hansen" userId="8c55bcf6-31e8-4cb7-b197-365341e5dce7" providerId="ADAL" clId="{13B52B91-EBB6-4EB6-B4BD-81554F90E057}" dt="2024-01-31T06:19:54.040" v="2130" actId="20577"/>
          <ac:graphicFrameMkLst>
            <pc:docMk/>
            <pc:sldMk cId="2640596894" sldId="437"/>
            <ac:graphicFrameMk id="4" creationId="{538C3A23-4152-591C-1C47-BC11269E9452}"/>
          </ac:graphicFrameMkLst>
        </pc:graphicFrameChg>
        <pc:graphicFrameChg chg="add del mod">
          <ac:chgData name="Kathleen Hansen" userId="8c55bcf6-31e8-4cb7-b197-365341e5dce7" providerId="ADAL" clId="{13B52B91-EBB6-4EB6-B4BD-81554F90E057}" dt="2024-01-30T19:42:46.552" v="464" actId="21"/>
          <ac:graphicFrameMkLst>
            <pc:docMk/>
            <pc:sldMk cId="2640596894" sldId="437"/>
            <ac:graphicFrameMk id="7" creationId="{2E7DF3A0-3908-3A0C-F997-1B49B1E31EC3}"/>
          </ac:graphicFrameMkLst>
        </pc:graphicFrameChg>
      </pc:sldChg>
      <pc:sldChg chg="modSp mod">
        <pc:chgData name="Kathleen Hansen" userId="8c55bcf6-31e8-4cb7-b197-365341e5dce7" providerId="ADAL" clId="{13B52B91-EBB6-4EB6-B4BD-81554F90E057}" dt="2024-01-31T06:32:31.584" v="2454" actId="20577"/>
        <pc:sldMkLst>
          <pc:docMk/>
          <pc:sldMk cId="4115721419" sldId="438"/>
        </pc:sldMkLst>
        <pc:spChg chg="mod">
          <ac:chgData name="Kathleen Hansen" userId="8c55bcf6-31e8-4cb7-b197-365341e5dce7" providerId="ADAL" clId="{13B52B91-EBB6-4EB6-B4BD-81554F90E057}" dt="2024-01-30T19:17:41.539" v="67" actId="1076"/>
          <ac:spMkLst>
            <pc:docMk/>
            <pc:sldMk cId="4115721419" sldId="438"/>
            <ac:spMk id="9" creationId="{71FA7611-3869-339F-88EA-1CD5FDF1C99C}"/>
          </ac:spMkLst>
        </pc:spChg>
        <pc:spChg chg="mod">
          <ac:chgData name="Kathleen Hansen" userId="8c55bcf6-31e8-4cb7-b197-365341e5dce7" providerId="ADAL" clId="{13B52B91-EBB6-4EB6-B4BD-81554F90E057}" dt="2024-01-31T06:32:31.584" v="2454" actId="20577"/>
          <ac:spMkLst>
            <pc:docMk/>
            <pc:sldMk cId="4115721419" sldId="438"/>
            <ac:spMk id="11" creationId="{19ED873E-AF27-CABF-02DC-5C81C0D20A6D}"/>
          </ac:spMkLst>
        </pc:spChg>
      </pc:sldChg>
      <pc:sldChg chg="addSp modSp mod">
        <pc:chgData name="Kathleen Hansen" userId="8c55bcf6-31e8-4cb7-b197-365341e5dce7" providerId="ADAL" clId="{13B52B91-EBB6-4EB6-B4BD-81554F90E057}" dt="2024-01-31T06:33:43.203" v="2503" actId="1076"/>
        <pc:sldMkLst>
          <pc:docMk/>
          <pc:sldMk cId="359624766" sldId="439"/>
        </pc:sldMkLst>
        <pc:spChg chg="mod">
          <ac:chgData name="Kathleen Hansen" userId="8c55bcf6-31e8-4cb7-b197-365341e5dce7" providerId="ADAL" clId="{13B52B91-EBB6-4EB6-B4BD-81554F90E057}" dt="2024-01-31T05:38:54.508" v="973" actId="20577"/>
          <ac:spMkLst>
            <pc:docMk/>
            <pc:sldMk cId="359624766" sldId="439"/>
            <ac:spMk id="2" creationId="{B053002D-0E0F-F04F-2595-87457F18D184}"/>
          </ac:spMkLst>
        </pc:spChg>
        <pc:spChg chg="mod">
          <ac:chgData name="Kathleen Hansen" userId="8c55bcf6-31e8-4cb7-b197-365341e5dce7" providerId="ADAL" clId="{13B52B91-EBB6-4EB6-B4BD-81554F90E057}" dt="2024-01-31T01:27:18.433" v="916" actId="20577"/>
          <ac:spMkLst>
            <pc:docMk/>
            <pc:sldMk cId="359624766" sldId="439"/>
            <ac:spMk id="3" creationId="{3E08AF2F-22CD-B459-62AC-937D4981E463}"/>
          </ac:spMkLst>
        </pc:spChg>
        <pc:spChg chg="add mod">
          <ac:chgData name="Kathleen Hansen" userId="8c55bcf6-31e8-4cb7-b197-365341e5dce7" providerId="ADAL" clId="{13B52B91-EBB6-4EB6-B4BD-81554F90E057}" dt="2024-01-31T06:33:43.203" v="2503" actId="1076"/>
          <ac:spMkLst>
            <pc:docMk/>
            <pc:sldMk cId="359624766" sldId="439"/>
            <ac:spMk id="13" creationId="{F1E995B1-1812-01A5-5C42-F7B2AB3298FD}"/>
          </ac:spMkLst>
        </pc:spChg>
        <pc:picChg chg="add mod">
          <ac:chgData name="Kathleen Hansen" userId="8c55bcf6-31e8-4cb7-b197-365341e5dce7" providerId="ADAL" clId="{13B52B91-EBB6-4EB6-B4BD-81554F90E057}" dt="2024-01-31T06:33:23.729" v="2494" actId="1076"/>
          <ac:picMkLst>
            <pc:docMk/>
            <pc:sldMk cId="359624766" sldId="439"/>
            <ac:picMk id="5" creationId="{58AE6CFD-5D1E-E5FE-6404-74F23154AC5C}"/>
          </ac:picMkLst>
        </pc:picChg>
        <pc:picChg chg="add mod">
          <ac:chgData name="Kathleen Hansen" userId="8c55bcf6-31e8-4cb7-b197-365341e5dce7" providerId="ADAL" clId="{13B52B91-EBB6-4EB6-B4BD-81554F90E057}" dt="2024-01-31T06:33:25.032" v="2495" actId="1076"/>
          <ac:picMkLst>
            <pc:docMk/>
            <pc:sldMk cId="359624766" sldId="439"/>
            <ac:picMk id="7" creationId="{08C0BF01-3AD1-D825-0E13-6402343DE569}"/>
          </ac:picMkLst>
        </pc:picChg>
        <pc:picChg chg="add mod">
          <ac:chgData name="Kathleen Hansen" userId="8c55bcf6-31e8-4cb7-b197-365341e5dce7" providerId="ADAL" clId="{13B52B91-EBB6-4EB6-B4BD-81554F90E057}" dt="2024-01-31T06:33:27.028" v="2496" actId="1076"/>
          <ac:picMkLst>
            <pc:docMk/>
            <pc:sldMk cId="359624766" sldId="439"/>
            <ac:picMk id="9" creationId="{67465051-77C3-DFEC-46FD-6AE3E9BA73E3}"/>
          </ac:picMkLst>
        </pc:picChg>
        <pc:picChg chg="add mod">
          <ac:chgData name="Kathleen Hansen" userId="8c55bcf6-31e8-4cb7-b197-365341e5dce7" providerId="ADAL" clId="{13B52B91-EBB6-4EB6-B4BD-81554F90E057}" dt="2024-01-31T06:33:39.828" v="2502" actId="1076"/>
          <ac:picMkLst>
            <pc:docMk/>
            <pc:sldMk cId="359624766" sldId="439"/>
            <ac:picMk id="11" creationId="{89436D68-C01C-45BC-E3C0-944C816A518C}"/>
          </ac:picMkLst>
        </pc:picChg>
      </pc:sldChg>
      <pc:sldChg chg="addSp delSp modSp mod">
        <pc:chgData name="Kathleen Hansen" userId="8c55bcf6-31e8-4cb7-b197-365341e5dce7" providerId="ADAL" clId="{13B52B91-EBB6-4EB6-B4BD-81554F90E057}" dt="2024-01-31T06:28:00.400" v="2404" actId="1440"/>
        <pc:sldMkLst>
          <pc:docMk/>
          <pc:sldMk cId="657945883" sldId="440"/>
        </pc:sldMkLst>
        <pc:spChg chg="mod">
          <ac:chgData name="Kathleen Hansen" userId="8c55bcf6-31e8-4cb7-b197-365341e5dce7" providerId="ADAL" clId="{13B52B91-EBB6-4EB6-B4BD-81554F90E057}" dt="2024-01-31T06:26:51.483" v="2399" actId="255"/>
          <ac:spMkLst>
            <pc:docMk/>
            <pc:sldMk cId="657945883" sldId="440"/>
            <ac:spMk id="3" creationId="{4CA70852-9CBB-DEA1-55CA-3C4149F7F497}"/>
          </ac:spMkLst>
        </pc:spChg>
        <pc:spChg chg="del">
          <ac:chgData name="Kathleen Hansen" userId="8c55bcf6-31e8-4cb7-b197-365341e5dce7" providerId="ADAL" clId="{13B52B91-EBB6-4EB6-B4BD-81554F90E057}" dt="2024-01-31T06:27:55.422" v="2400" actId="931"/>
          <ac:spMkLst>
            <pc:docMk/>
            <pc:sldMk cId="657945883" sldId="440"/>
            <ac:spMk id="4" creationId="{D08648A0-2FB7-2D25-344E-3859795FF0D9}"/>
          </ac:spMkLst>
        </pc:spChg>
        <pc:picChg chg="add mod">
          <ac:chgData name="Kathleen Hansen" userId="8c55bcf6-31e8-4cb7-b197-365341e5dce7" providerId="ADAL" clId="{13B52B91-EBB6-4EB6-B4BD-81554F90E057}" dt="2024-01-31T06:28:00.400" v="2404" actId="1440"/>
          <ac:picMkLst>
            <pc:docMk/>
            <pc:sldMk cId="657945883" sldId="440"/>
            <ac:picMk id="6" creationId="{43C668A4-1043-AEFC-6B26-898F452CF5D3}"/>
          </ac:picMkLst>
        </pc:picChg>
      </pc:sldChg>
      <pc:sldChg chg="modSp del mod">
        <pc:chgData name="Kathleen Hansen" userId="8c55bcf6-31e8-4cb7-b197-365341e5dce7" providerId="ADAL" clId="{13B52B91-EBB6-4EB6-B4BD-81554F90E057}" dt="2024-01-31T06:34:01.823" v="2504" actId="2696"/>
        <pc:sldMkLst>
          <pc:docMk/>
          <pc:sldMk cId="968301104" sldId="441"/>
        </pc:sldMkLst>
        <pc:spChg chg="mod">
          <ac:chgData name="Kathleen Hansen" userId="8c55bcf6-31e8-4cb7-b197-365341e5dce7" providerId="ADAL" clId="{13B52B91-EBB6-4EB6-B4BD-81554F90E057}" dt="2024-01-31T06:20:40.528" v="2157" actId="21"/>
          <ac:spMkLst>
            <pc:docMk/>
            <pc:sldMk cId="968301104" sldId="441"/>
            <ac:spMk id="3" creationId="{7A1F881D-8932-8853-C84B-31AE8271F1AA}"/>
          </ac:spMkLst>
        </pc:spChg>
      </pc:sldChg>
      <pc:sldChg chg="addSp delSp modSp new mod">
        <pc:chgData name="Kathleen Hansen" userId="8c55bcf6-31e8-4cb7-b197-365341e5dce7" providerId="ADAL" clId="{13B52B91-EBB6-4EB6-B4BD-81554F90E057}" dt="2024-01-31T05:52:20.647" v="1603" actId="1076"/>
        <pc:sldMkLst>
          <pc:docMk/>
          <pc:sldMk cId="1578680539" sldId="442"/>
        </pc:sldMkLst>
        <pc:spChg chg="mod">
          <ac:chgData name="Kathleen Hansen" userId="8c55bcf6-31e8-4cb7-b197-365341e5dce7" providerId="ADAL" clId="{13B52B91-EBB6-4EB6-B4BD-81554F90E057}" dt="2024-01-30T19:37:30.573" v="208" actId="14100"/>
          <ac:spMkLst>
            <pc:docMk/>
            <pc:sldMk cId="1578680539" sldId="442"/>
            <ac:spMk id="2" creationId="{1E07377C-0202-5A33-174B-B2330DD05399}"/>
          </ac:spMkLst>
        </pc:spChg>
        <pc:spChg chg="mod">
          <ac:chgData name="Kathleen Hansen" userId="8c55bcf6-31e8-4cb7-b197-365341e5dce7" providerId="ADAL" clId="{13B52B91-EBB6-4EB6-B4BD-81554F90E057}" dt="2024-01-31T05:45:43.960" v="1356" actId="1076"/>
          <ac:spMkLst>
            <pc:docMk/>
            <pc:sldMk cId="1578680539" sldId="442"/>
            <ac:spMk id="3" creationId="{B29148A3-1990-E3F2-4E74-A80965E30876}"/>
          </ac:spMkLst>
        </pc:spChg>
        <pc:spChg chg="add del mod">
          <ac:chgData name="Kathleen Hansen" userId="8c55bcf6-31e8-4cb7-b197-365341e5dce7" providerId="ADAL" clId="{13B52B91-EBB6-4EB6-B4BD-81554F90E057}" dt="2024-01-31T05:45:24.008" v="1354" actId="21"/>
          <ac:spMkLst>
            <pc:docMk/>
            <pc:sldMk cId="1578680539" sldId="442"/>
            <ac:spMk id="4" creationId="{79C51757-FA41-FD70-9C47-A01D509DBB66}"/>
          </ac:spMkLst>
        </pc:spChg>
        <pc:spChg chg="add mod">
          <ac:chgData name="Kathleen Hansen" userId="8c55bcf6-31e8-4cb7-b197-365341e5dce7" providerId="ADAL" clId="{13B52B91-EBB6-4EB6-B4BD-81554F90E057}" dt="2024-01-31T05:45:31.869" v="1355"/>
          <ac:spMkLst>
            <pc:docMk/>
            <pc:sldMk cId="1578680539" sldId="442"/>
            <ac:spMk id="9" creationId="{79C51757-FA41-FD70-9C47-A01D509DBB66}"/>
          </ac:spMkLst>
        </pc:spChg>
        <pc:spChg chg="add mod">
          <ac:chgData name="Kathleen Hansen" userId="8c55bcf6-31e8-4cb7-b197-365341e5dce7" providerId="ADAL" clId="{13B52B91-EBB6-4EB6-B4BD-81554F90E057}" dt="2024-01-31T05:48:11.029" v="1462"/>
          <ac:spMkLst>
            <pc:docMk/>
            <pc:sldMk cId="1578680539" sldId="442"/>
            <ac:spMk id="11" creationId="{01FB2985-856D-454F-7ECB-4B25E36C2C4A}"/>
          </ac:spMkLst>
        </pc:spChg>
        <pc:spChg chg="add mod">
          <ac:chgData name="Kathleen Hansen" userId="8c55bcf6-31e8-4cb7-b197-365341e5dce7" providerId="ADAL" clId="{13B52B91-EBB6-4EB6-B4BD-81554F90E057}" dt="2024-01-31T05:51:46.646" v="1589" actId="207"/>
          <ac:spMkLst>
            <pc:docMk/>
            <pc:sldMk cId="1578680539" sldId="442"/>
            <ac:spMk id="13" creationId="{8458648C-F559-B707-855E-7463F1D36704}"/>
          </ac:spMkLst>
        </pc:spChg>
        <pc:spChg chg="add mod">
          <ac:chgData name="Kathleen Hansen" userId="8c55bcf6-31e8-4cb7-b197-365341e5dce7" providerId="ADAL" clId="{13B52B91-EBB6-4EB6-B4BD-81554F90E057}" dt="2024-01-31T05:51:15.862" v="1584" actId="1076"/>
          <ac:spMkLst>
            <pc:docMk/>
            <pc:sldMk cId="1578680539" sldId="442"/>
            <ac:spMk id="15" creationId="{BD4CCB73-E075-895D-2E93-0B6B3E131252}"/>
          </ac:spMkLst>
        </pc:spChg>
        <pc:spChg chg="add mod">
          <ac:chgData name="Kathleen Hansen" userId="8c55bcf6-31e8-4cb7-b197-365341e5dce7" providerId="ADAL" clId="{13B52B91-EBB6-4EB6-B4BD-81554F90E057}" dt="2024-01-31T05:52:20.647" v="1603" actId="1076"/>
          <ac:spMkLst>
            <pc:docMk/>
            <pc:sldMk cId="1578680539" sldId="442"/>
            <ac:spMk id="17" creationId="{0FDB41F3-E2BB-0D3F-2B54-913A1DAF2103}"/>
          </ac:spMkLst>
        </pc:spChg>
        <pc:picChg chg="add mod">
          <ac:chgData name="Kathleen Hansen" userId="8c55bcf6-31e8-4cb7-b197-365341e5dce7" providerId="ADAL" clId="{13B52B91-EBB6-4EB6-B4BD-81554F90E057}" dt="2024-01-30T19:35:10.858" v="80" actId="931"/>
          <ac:picMkLst>
            <pc:docMk/>
            <pc:sldMk cId="1578680539" sldId="442"/>
            <ac:picMk id="6" creationId="{13F4C1D3-0D90-A0F3-5BA8-4355BF097153}"/>
          </ac:picMkLst>
        </pc:picChg>
        <pc:picChg chg="add mod modCrop">
          <ac:chgData name="Kathleen Hansen" userId="8c55bcf6-31e8-4cb7-b197-365341e5dce7" providerId="ADAL" clId="{13B52B91-EBB6-4EB6-B4BD-81554F90E057}" dt="2024-01-31T05:46:37.891" v="1367" actId="1076"/>
          <ac:picMkLst>
            <pc:docMk/>
            <pc:sldMk cId="1578680539" sldId="442"/>
            <ac:picMk id="8" creationId="{DF3FE8B4-C449-F855-51EA-950412D25E3C}"/>
          </ac:picMkLst>
        </pc:picChg>
      </pc:sldChg>
      <pc:sldChg chg="modSp add mod ord">
        <pc:chgData name="Kathleen Hansen" userId="8c55bcf6-31e8-4cb7-b197-365341e5dce7" providerId="ADAL" clId="{13B52B91-EBB6-4EB6-B4BD-81554F90E057}" dt="2024-01-31T06:23:33.224" v="2254" actId="20577"/>
        <pc:sldMkLst>
          <pc:docMk/>
          <pc:sldMk cId="577499508" sldId="443"/>
        </pc:sldMkLst>
        <pc:spChg chg="mod">
          <ac:chgData name="Kathleen Hansen" userId="8c55bcf6-31e8-4cb7-b197-365341e5dce7" providerId="ADAL" clId="{13B52B91-EBB6-4EB6-B4BD-81554F90E057}" dt="2024-01-31T06:18:29.801" v="2068" actId="313"/>
          <ac:spMkLst>
            <pc:docMk/>
            <pc:sldMk cId="577499508" sldId="443"/>
            <ac:spMk id="2" creationId="{3C9B4B6E-CC35-804F-049B-A21396273B15}"/>
          </ac:spMkLst>
        </pc:spChg>
        <pc:spChg chg="mod">
          <ac:chgData name="Kathleen Hansen" userId="8c55bcf6-31e8-4cb7-b197-365341e5dce7" providerId="ADAL" clId="{13B52B91-EBB6-4EB6-B4BD-81554F90E057}" dt="2024-01-31T06:23:33.224" v="2254" actId="20577"/>
          <ac:spMkLst>
            <pc:docMk/>
            <pc:sldMk cId="577499508" sldId="443"/>
            <ac:spMk id="3" creationId="{7A1F881D-8932-8853-C84B-31AE8271F1AA}"/>
          </ac:spMkLst>
        </pc:spChg>
      </pc:sldChg>
      <pc:sldChg chg="new del">
        <pc:chgData name="Kathleen Hansen" userId="8c55bcf6-31e8-4cb7-b197-365341e5dce7" providerId="ADAL" clId="{13B52B91-EBB6-4EB6-B4BD-81554F90E057}" dt="2024-01-30T19:39:07.009" v="314" actId="2696"/>
        <pc:sldMkLst>
          <pc:docMk/>
          <pc:sldMk cId="4095885790" sldId="443"/>
        </pc:sldMkLst>
      </pc:sldChg>
      <pc:sldChg chg="addSp modSp add mod">
        <pc:chgData name="Kathleen Hansen" userId="8c55bcf6-31e8-4cb7-b197-365341e5dce7" providerId="ADAL" clId="{13B52B91-EBB6-4EB6-B4BD-81554F90E057}" dt="2024-01-31T06:25:39.748" v="2269" actId="1076"/>
        <pc:sldMkLst>
          <pc:docMk/>
          <pc:sldMk cId="2454752568" sldId="444"/>
        </pc:sldMkLst>
        <pc:spChg chg="mod">
          <ac:chgData name="Kathleen Hansen" userId="8c55bcf6-31e8-4cb7-b197-365341e5dce7" providerId="ADAL" clId="{13B52B91-EBB6-4EB6-B4BD-81554F90E057}" dt="2024-01-31T06:24:02.064" v="2258" actId="20577"/>
          <ac:spMkLst>
            <pc:docMk/>
            <pc:sldMk cId="2454752568" sldId="444"/>
            <ac:spMk id="2" creationId="{3C9B4B6E-CC35-804F-049B-A21396273B15}"/>
          </ac:spMkLst>
        </pc:spChg>
        <pc:spChg chg="mod">
          <ac:chgData name="Kathleen Hansen" userId="8c55bcf6-31e8-4cb7-b197-365341e5dce7" providerId="ADAL" clId="{13B52B91-EBB6-4EB6-B4BD-81554F90E057}" dt="2024-01-31T06:24:05.237" v="2259" actId="20577"/>
          <ac:spMkLst>
            <pc:docMk/>
            <pc:sldMk cId="2454752568" sldId="444"/>
            <ac:spMk id="3" creationId="{7A1F881D-8932-8853-C84B-31AE8271F1AA}"/>
          </ac:spMkLst>
        </pc:spChg>
        <pc:graphicFrameChg chg="add mod">
          <ac:chgData name="Kathleen Hansen" userId="8c55bcf6-31e8-4cb7-b197-365341e5dce7" providerId="ADAL" clId="{13B52B91-EBB6-4EB6-B4BD-81554F90E057}" dt="2024-01-31T06:25:35.215" v="2268" actId="14100"/>
          <ac:graphicFrameMkLst>
            <pc:docMk/>
            <pc:sldMk cId="2454752568" sldId="444"/>
            <ac:graphicFrameMk id="4" creationId="{332BE574-3A8F-2F25-E32B-4F83FDD870F1}"/>
          </ac:graphicFrameMkLst>
        </pc:graphicFrameChg>
        <pc:graphicFrameChg chg="add mod">
          <ac:chgData name="Kathleen Hansen" userId="8c55bcf6-31e8-4cb7-b197-365341e5dce7" providerId="ADAL" clId="{13B52B91-EBB6-4EB6-B4BD-81554F90E057}" dt="2024-01-31T06:25:39.748" v="2269" actId="1076"/>
          <ac:graphicFrameMkLst>
            <pc:docMk/>
            <pc:sldMk cId="2454752568" sldId="444"/>
            <ac:graphicFrameMk id="5" creationId="{7E9F82DA-AAC3-FBC3-4DC6-306C749272BA}"/>
          </ac:graphicFrameMkLst>
        </pc:graphicFrameChg>
      </pc:sldChg>
      <pc:sldMasterChg chg="delSldLayout">
        <pc:chgData name="Kathleen Hansen" userId="8c55bcf6-31e8-4cb7-b197-365341e5dce7" providerId="ADAL" clId="{13B52B91-EBB6-4EB6-B4BD-81554F90E057}" dt="2024-01-31T05:37:04.527" v="923" actId="2696"/>
        <pc:sldMasterMkLst>
          <pc:docMk/>
          <pc:sldMasterMk cId="2616639085" sldId="2147483660"/>
        </pc:sldMasterMkLst>
        <pc:sldLayoutChg chg="del">
          <pc:chgData name="Kathleen Hansen" userId="8c55bcf6-31e8-4cb7-b197-365341e5dce7" providerId="ADAL" clId="{13B52B91-EBB6-4EB6-B4BD-81554F90E057}" dt="2024-01-31T05:37:04.527" v="923" actId="2696"/>
          <pc:sldLayoutMkLst>
            <pc:docMk/>
            <pc:sldMasterMk cId="2616639085" sldId="2147483660"/>
            <pc:sldLayoutMk cId="58172500" sldId="2147483662"/>
          </pc:sldLayoutMkLst>
        </pc:sldLayoutChg>
        <pc:sldLayoutChg chg="del">
          <pc:chgData name="Kathleen Hansen" userId="8c55bcf6-31e8-4cb7-b197-365341e5dce7" providerId="ADAL" clId="{13B52B91-EBB6-4EB6-B4BD-81554F90E057}" dt="2024-01-30T19:39:07.009" v="314" actId="2696"/>
          <pc:sldLayoutMkLst>
            <pc:docMk/>
            <pc:sldMasterMk cId="2616639085" sldId="2147483660"/>
            <pc:sldLayoutMk cId="1297438091" sldId="214748366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CDB759-2233-4987-9ADA-132D6427DC0A}" type="doc">
      <dgm:prSet loTypeId="urn:microsoft.com/office/officeart/2005/8/layout/radial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11EB9D0-25FE-4A41-A432-157170360E62}">
      <dgm:prSet phldrT="[Text]"/>
      <dgm:spPr/>
      <dgm:t>
        <a:bodyPr/>
        <a:lstStyle/>
        <a:p>
          <a:r>
            <a:rPr lang="en-US" dirty="0"/>
            <a:t>Pediatric Care</a:t>
          </a:r>
        </a:p>
      </dgm:t>
    </dgm:pt>
    <dgm:pt modelId="{E556FE4A-160F-4153-8090-942545768A4E}" type="parTrans" cxnId="{51230FCE-ABA5-47DD-B6FF-5C02E6FE25E1}">
      <dgm:prSet/>
      <dgm:spPr/>
      <dgm:t>
        <a:bodyPr/>
        <a:lstStyle/>
        <a:p>
          <a:endParaRPr lang="en-US"/>
        </a:p>
      </dgm:t>
    </dgm:pt>
    <dgm:pt modelId="{0A0B794F-8DD2-4A3E-B9F8-CF890DC52891}" type="sibTrans" cxnId="{51230FCE-ABA5-47DD-B6FF-5C02E6FE25E1}">
      <dgm:prSet/>
      <dgm:spPr/>
      <dgm:t>
        <a:bodyPr/>
        <a:lstStyle/>
        <a:p>
          <a:endParaRPr lang="en-US"/>
        </a:p>
      </dgm:t>
    </dgm:pt>
    <dgm:pt modelId="{86E46DAD-A3D3-43F7-B032-F1BF85480CBF}">
      <dgm:prSet phldrT="[Text]"/>
      <dgm:spPr/>
      <dgm:t>
        <a:bodyPr/>
        <a:lstStyle/>
        <a:p>
          <a:r>
            <a:rPr lang="en-US" dirty="0"/>
            <a:t>Primary Care</a:t>
          </a:r>
        </a:p>
      </dgm:t>
    </dgm:pt>
    <dgm:pt modelId="{68C36A8F-93DB-4FA4-9619-0C413DEF7537}" type="parTrans" cxnId="{26B48AC7-E4A2-4FE0-896F-E12308853F33}">
      <dgm:prSet/>
      <dgm:spPr/>
      <dgm:t>
        <a:bodyPr/>
        <a:lstStyle/>
        <a:p>
          <a:endParaRPr lang="en-US"/>
        </a:p>
      </dgm:t>
    </dgm:pt>
    <dgm:pt modelId="{2FA0993D-E2B9-44C9-980C-385FF492417E}" type="sibTrans" cxnId="{26B48AC7-E4A2-4FE0-896F-E12308853F33}">
      <dgm:prSet/>
      <dgm:spPr/>
      <dgm:t>
        <a:bodyPr/>
        <a:lstStyle/>
        <a:p>
          <a:endParaRPr lang="en-US"/>
        </a:p>
      </dgm:t>
    </dgm:pt>
    <dgm:pt modelId="{F510464B-12FE-476C-8D07-7297CB682A6F}">
      <dgm:prSet phldrT="[Text]"/>
      <dgm:spPr/>
      <dgm:t>
        <a:bodyPr/>
        <a:lstStyle/>
        <a:p>
          <a:r>
            <a:rPr lang="en-US" dirty="0"/>
            <a:t>Behavioral Health</a:t>
          </a:r>
        </a:p>
      </dgm:t>
    </dgm:pt>
    <dgm:pt modelId="{B6356ADD-76F2-4DA5-98B1-A2C8685B89F1}" type="parTrans" cxnId="{C8499B74-2B3A-461A-BA25-2ED545A27011}">
      <dgm:prSet/>
      <dgm:spPr/>
      <dgm:t>
        <a:bodyPr/>
        <a:lstStyle/>
        <a:p>
          <a:endParaRPr lang="en-US"/>
        </a:p>
      </dgm:t>
    </dgm:pt>
    <dgm:pt modelId="{A1C93563-5C91-470D-AA23-A133830D0B8D}" type="sibTrans" cxnId="{C8499B74-2B3A-461A-BA25-2ED545A27011}">
      <dgm:prSet/>
      <dgm:spPr/>
      <dgm:t>
        <a:bodyPr/>
        <a:lstStyle/>
        <a:p>
          <a:endParaRPr lang="en-US"/>
        </a:p>
      </dgm:t>
    </dgm:pt>
    <dgm:pt modelId="{8EA69484-39CB-4E04-BDB2-12DB3BC34EF2}">
      <dgm:prSet phldrT="[Text]"/>
      <dgm:spPr/>
      <dgm:t>
        <a:bodyPr/>
        <a:lstStyle/>
        <a:p>
          <a:r>
            <a:rPr lang="en-US" dirty="0"/>
            <a:t>Nutrition Services</a:t>
          </a:r>
        </a:p>
      </dgm:t>
    </dgm:pt>
    <dgm:pt modelId="{52AFFBB2-84ED-4C07-BFC1-0BAB2FBD221E}" type="parTrans" cxnId="{A9E7C175-E99F-4077-A7EA-0C57B006732D}">
      <dgm:prSet/>
      <dgm:spPr/>
      <dgm:t>
        <a:bodyPr/>
        <a:lstStyle/>
        <a:p>
          <a:endParaRPr lang="en-US"/>
        </a:p>
      </dgm:t>
    </dgm:pt>
    <dgm:pt modelId="{A991C063-5F23-40E4-AF4F-7025C7AA1086}" type="sibTrans" cxnId="{A9E7C175-E99F-4077-A7EA-0C57B006732D}">
      <dgm:prSet/>
      <dgm:spPr/>
      <dgm:t>
        <a:bodyPr/>
        <a:lstStyle/>
        <a:p>
          <a:endParaRPr lang="en-US"/>
        </a:p>
      </dgm:t>
    </dgm:pt>
    <dgm:pt modelId="{CD8A3F01-2F8F-45BD-B06F-ECCE1FB9DFD4}">
      <dgm:prSet phldrT="[Text]"/>
      <dgm:spPr/>
      <dgm:t>
        <a:bodyPr/>
        <a:lstStyle/>
        <a:p>
          <a:r>
            <a:rPr lang="en-US" dirty="0"/>
            <a:t>WIC</a:t>
          </a:r>
        </a:p>
      </dgm:t>
    </dgm:pt>
    <dgm:pt modelId="{4D5496EC-7BF8-4CE0-AA3C-0E8DBA3E9CEF}" type="parTrans" cxnId="{4E2FA1E5-0210-4FF5-857C-FA3F19975314}">
      <dgm:prSet/>
      <dgm:spPr/>
      <dgm:t>
        <a:bodyPr/>
        <a:lstStyle/>
        <a:p>
          <a:endParaRPr lang="en-US"/>
        </a:p>
      </dgm:t>
    </dgm:pt>
    <dgm:pt modelId="{189C1F2A-1CB2-49CD-B907-06498AB05FBC}" type="sibTrans" cxnId="{4E2FA1E5-0210-4FF5-857C-FA3F19975314}">
      <dgm:prSet/>
      <dgm:spPr/>
      <dgm:t>
        <a:bodyPr/>
        <a:lstStyle/>
        <a:p>
          <a:endParaRPr lang="en-US"/>
        </a:p>
      </dgm:t>
    </dgm:pt>
    <dgm:pt modelId="{EFB9C9A7-E246-4BDD-B18C-E92A50CB0555}">
      <dgm:prSet phldrT="[Text]"/>
      <dgm:spPr/>
      <dgm:t>
        <a:bodyPr/>
        <a:lstStyle/>
        <a:p>
          <a:r>
            <a:rPr lang="en-US" dirty="0"/>
            <a:t>Specialty Clinics</a:t>
          </a:r>
        </a:p>
      </dgm:t>
    </dgm:pt>
    <dgm:pt modelId="{E0D7449E-461D-480E-97A4-EEB0183FDBB2}" type="parTrans" cxnId="{322A0048-1E95-44FD-AA62-49E0609288C5}">
      <dgm:prSet/>
      <dgm:spPr/>
      <dgm:t>
        <a:bodyPr/>
        <a:lstStyle/>
        <a:p>
          <a:endParaRPr lang="en-US"/>
        </a:p>
      </dgm:t>
    </dgm:pt>
    <dgm:pt modelId="{6AA06CCF-AA76-4BD2-B913-49F104FA19E1}" type="sibTrans" cxnId="{322A0048-1E95-44FD-AA62-49E0609288C5}">
      <dgm:prSet/>
      <dgm:spPr/>
      <dgm:t>
        <a:bodyPr/>
        <a:lstStyle/>
        <a:p>
          <a:endParaRPr lang="en-US"/>
        </a:p>
      </dgm:t>
    </dgm:pt>
    <dgm:pt modelId="{3C8EA014-6C77-4B13-A807-DF0F249A53F2}">
      <dgm:prSet phldrT="[Text]"/>
      <dgm:spPr/>
      <dgm:t>
        <a:bodyPr/>
        <a:lstStyle/>
        <a:p>
          <a:r>
            <a:rPr lang="en-US" dirty="0"/>
            <a:t>Rehabilitation Services</a:t>
          </a:r>
        </a:p>
      </dgm:t>
    </dgm:pt>
    <dgm:pt modelId="{0A26B98C-094E-4A2E-AEA3-FFF6EE068EAA}" type="parTrans" cxnId="{4278EBA2-B3CD-4439-A35A-B41094300ADF}">
      <dgm:prSet/>
      <dgm:spPr/>
      <dgm:t>
        <a:bodyPr/>
        <a:lstStyle/>
        <a:p>
          <a:endParaRPr lang="en-US"/>
        </a:p>
      </dgm:t>
    </dgm:pt>
    <dgm:pt modelId="{7A322482-97A9-4401-A0CD-814480FE9FB6}" type="sibTrans" cxnId="{4278EBA2-B3CD-4439-A35A-B41094300ADF}">
      <dgm:prSet/>
      <dgm:spPr/>
      <dgm:t>
        <a:bodyPr/>
        <a:lstStyle/>
        <a:p>
          <a:endParaRPr lang="en-US"/>
        </a:p>
      </dgm:t>
    </dgm:pt>
    <dgm:pt modelId="{F8A769D1-BAB1-43E2-8AFF-6BAD522EDB99}">
      <dgm:prSet phldrT="[Text]"/>
      <dgm:spPr/>
      <dgm:t>
        <a:bodyPr/>
        <a:lstStyle/>
        <a:p>
          <a:r>
            <a:rPr lang="en-US" dirty="0"/>
            <a:t>Dental</a:t>
          </a:r>
        </a:p>
      </dgm:t>
    </dgm:pt>
    <dgm:pt modelId="{6BF2A94B-0137-4C1A-9608-2B70A6638D87}" type="parTrans" cxnId="{390DD0A3-3932-4D94-87F2-255301548598}">
      <dgm:prSet/>
      <dgm:spPr/>
      <dgm:t>
        <a:bodyPr/>
        <a:lstStyle/>
        <a:p>
          <a:endParaRPr lang="en-US"/>
        </a:p>
      </dgm:t>
    </dgm:pt>
    <dgm:pt modelId="{071F400C-0E12-4570-B0BE-37DC881025A8}" type="sibTrans" cxnId="{390DD0A3-3932-4D94-87F2-255301548598}">
      <dgm:prSet/>
      <dgm:spPr/>
      <dgm:t>
        <a:bodyPr/>
        <a:lstStyle/>
        <a:p>
          <a:endParaRPr lang="en-US"/>
        </a:p>
      </dgm:t>
    </dgm:pt>
    <dgm:pt modelId="{CC719F9E-A09D-45D6-A51C-04CD300D87C1}">
      <dgm:prSet phldrT="[Text]"/>
      <dgm:spPr/>
      <dgm:t>
        <a:bodyPr/>
        <a:lstStyle/>
        <a:p>
          <a:r>
            <a:rPr lang="en-US" dirty="0"/>
            <a:t>Urgent Care</a:t>
          </a:r>
        </a:p>
      </dgm:t>
    </dgm:pt>
    <dgm:pt modelId="{F89CD19E-773E-46AF-8503-78D5808D8FB4}" type="parTrans" cxnId="{140B73D6-252A-41B6-95BE-4080356477B8}">
      <dgm:prSet/>
      <dgm:spPr/>
      <dgm:t>
        <a:bodyPr/>
        <a:lstStyle/>
        <a:p>
          <a:endParaRPr lang="en-US"/>
        </a:p>
      </dgm:t>
    </dgm:pt>
    <dgm:pt modelId="{22146C0A-02B1-4BD7-AF34-B7018DA576BC}" type="sibTrans" cxnId="{140B73D6-252A-41B6-95BE-4080356477B8}">
      <dgm:prSet/>
      <dgm:spPr/>
      <dgm:t>
        <a:bodyPr/>
        <a:lstStyle/>
        <a:p>
          <a:endParaRPr lang="en-US"/>
        </a:p>
      </dgm:t>
    </dgm:pt>
    <dgm:pt modelId="{BB599C4A-6336-457F-A845-01938A0ECF54}">
      <dgm:prSet phldrT="[Text]"/>
      <dgm:spPr/>
      <dgm:t>
        <a:bodyPr/>
        <a:lstStyle/>
        <a:p>
          <a:r>
            <a:rPr lang="en-US" dirty="0"/>
            <a:t>Sports Medicine</a:t>
          </a:r>
        </a:p>
      </dgm:t>
    </dgm:pt>
    <dgm:pt modelId="{26CB18C3-2230-4AC9-BE14-B6D1C61A0B82}" type="parTrans" cxnId="{BCDA792B-BC68-4ED4-97DC-6ECF3470F018}">
      <dgm:prSet/>
      <dgm:spPr/>
      <dgm:t>
        <a:bodyPr/>
        <a:lstStyle/>
        <a:p>
          <a:endParaRPr lang="en-US"/>
        </a:p>
      </dgm:t>
    </dgm:pt>
    <dgm:pt modelId="{D8B9B54E-AE1B-4F7C-8553-2F48E1BAD36C}" type="sibTrans" cxnId="{BCDA792B-BC68-4ED4-97DC-6ECF3470F018}">
      <dgm:prSet/>
      <dgm:spPr/>
      <dgm:t>
        <a:bodyPr/>
        <a:lstStyle/>
        <a:p>
          <a:endParaRPr lang="en-US"/>
        </a:p>
      </dgm:t>
    </dgm:pt>
    <dgm:pt modelId="{E88DFABF-B80C-4BBF-A17F-BD37789562E0}" type="pres">
      <dgm:prSet presAssocID="{8ACDB759-2233-4987-9ADA-132D6427DC0A}" presName="composite" presStyleCnt="0">
        <dgm:presLayoutVars>
          <dgm:chMax val="1"/>
          <dgm:dir/>
          <dgm:resizeHandles val="exact"/>
        </dgm:presLayoutVars>
      </dgm:prSet>
      <dgm:spPr/>
    </dgm:pt>
    <dgm:pt modelId="{E8E4F62A-BD21-4C48-833E-40D10A1A68AB}" type="pres">
      <dgm:prSet presAssocID="{8ACDB759-2233-4987-9ADA-132D6427DC0A}" presName="radial" presStyleCnt="0">
        <dgm:presLayoutVars>
          <dgm:animLvl val="ctr"/>
        </dgm:presLayoutVars>
      </dgm:prSet>
      <dgm:spPr/>
    </dgm:pt>
    <dgm:pt modelId="{C97D0F20-AA16-4258-AF0C-851397461508}" type="pres">
      <dgm:prSet presAssocID="{A11EB9D0-25FE-4A41-A432-157170360E62}" presName="centerShape" presStyleLbl="vennNode1" presStyleIdx="0" presStyleCnt="10" custLinFactNeighborX="0"/>
      <dgm:spPr/>
    </dgm:pt>
    <dgm:pt modelId="{DC0F1071-4769-49BB-9658-C6E576AD287C}" type="pres">
      <dgm:prSet presAssocID="{86E46DAD-A3D3-43F7-B032-F1BF85480CBF}" presName="node" presStyleLbl="vennNode1" presStyleIdx="1" presStyleCnt="10">
        <dgm:presLayoutVars>
          <dgm:bulletEnabled val="1"/>
        </dgm:presLayoutVars>
      </dgm:prSet>
      <dgm:spPr/>
    </dgm:pt>
    <dgm:pt modelId="{BD189564-0786-4B62-AB59-A515333B53E6}" type="pres">
      <dgm:prSet presAssocID="{CC719F9E-A09D-45D6-A51C-04CD300D87C1}" presName="node" presStyleLbl="vennNode1" presStyleIdx="2" presStyleCnt="10">
        <dgm:presLayoutVars>
          <dgm:bulletEnabled val="1"/>
        </dgm:presLayoutVars>
      </dgm:prSet>
      <dgm:spPr/>
    </dgm:pt>
    <dgm:pt modelId="{964CB6EA-9E9F-4755-B623-4E00ABA250B9}" type="pres">
      <dgm:prSet presAssocID="{EFB9C9A7-E246-4BDD-B18C-E92A50CB0555}" presName="node" presStyleLbl="vennNode1" presStyleIdx="3" presStyleCnt="10">
        <dgm:presLayoutVars>
          <dgm:bulletEnabled val="1"/>
        </dgm:presLayoutVars>
      </dgm:prSet>
      <dgm:spPr/>
    </dgm:pt>
    <dgm:pt modelId="{2743DA61-95DE-4319-9A62-991D2867C89C}" type="pres">
      <dgm:prSet presAssocID="{F510464B-12FE-476C-8D07-7297CB682A6F}" presName="node" presStyleLbl="vennNode1" presStyleIdx="4" presStyleCnt="10">
        <dgm:presLayoutVars>
          <dgm:bulletEnabled val="1"/>
        </dgm:presLayoutVars>
      </dgm:prSet>
      <dgm:spPr/>
    </dgm:pt>
    <dgm:pt modelId="{1A857FB9-CD97-4E4B-81AE-D049CF0C03C6}" type="pres">
      <dgm:prSet presAssocID="{F8A769D1-BAB1-43E2-8AFF-6BAD522EDB99}" presName="node" presStyleLbl="vennNode1" presStyleIdx="5" presStyleCnt="10">
        <dgm:presLayoutVars>
          <dgm:bulletEnabled val="1"/>
        </dgm:presLayoutVars>
      </dgm:prSet>
      <dgm:spPr/>
    </dgm:pt>
    <dgm:pt modelId="{9BD4C90E-C212-4904-ACB0-9EC4CAEB7D51}" type="pres">
      <dgm:prSet presAssocID="{8EA69484-39CB-4E04-BDB2-12DB3BC34EF2}" presName="node" presStyleLbl="vennNode1" presStyleIdx="6" presStyleCnt="10">
        <dgm:presLayoutVars>
          <dgm:bulletEnabled val="1"/>
        </dgm:presLayoutVars>
      </dgm:prSet>
      <dgm:spPr/>
    </dgm:pt>
    <dgm:pt modelId="{046AF4D2-476E-457A-AADF-CDA68B06C79D}" type="pres">
      <dgm:prSet presAssocID="{CD8A3F01-2F8F-45BD-B06F-ECCE1FB9DFD4}" presName="node" presStyleLbl="vennNode1" presStyleIdx="7" presStyleCnt="10">
        <dgm:presLayoutVars>
          <dgm:bulletEnabled val="1"/>
        </dgm:presLayoutVars>
      </dgm:prSet>
      <dgm:spPr/>
    </dgm:pt>
    <dgm:pt modelId="{392C93D5-893A-4495-8F9A-73EA78729F29}" type="pres">
      <dgm:prSet presAssocID="{3C8EA014-6C77-4B13-A807-DF0F249A53F2}" presName="node" presStyleLbl="vennNode1" presStyleIdx="8" presStyleCnt="10">
        <dgm:presLayoutVars>
          <dgm:bulletEnabled val="1"/>
        </dgm:presLayoutVars>
      </dgm:prSet>
      <dgm:spPr/>
    </dgm:pt>
    <dgm:pt modelId="{D4B6AB7E-A15A-4D50-A680-6D97A3C4A804}" type="pres">
      <dgm:prSet presAssocID="{BB599C4A-6336-457F-A845-01938A0ECF54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BCDA792B-BC68-4ED4-97DC-6ECF3470F018}" srcId="{A11EB9D0-25FE-4A41-A432-157170360E62}" destId="{BB599C4A-6336-457F-A845-01938A0ECF54}" srcOrd="8" destOrd="0" parTransId="{26CB18C3-2230-4AC9-BE14-B6D1C61A0B82}" sibTransId="{D8B9B54E-AE1B-4F7C-8553-2F48E1BAD36C}"/>
    <dgm:cxn modelId="{BC082530-0039-4A4A-974B-817698FE6897}" type="presOf" srcId="{BB599C4A-6336-457F-A845-01938A0ECF54}" destId="{D4B6AB7E-A15A-4D50-A680-6D97A3C4A804}" srcOrd="0" destOrd="0" presId="urn:microsoft.com/office/officeart/2005/8/layout/radial3"/>
    <dgm:cxn modelId="{ECBC8C3A-E0DA-45EA-8154-644CE7D0E0A4}" type="presOf" srcId="{8ACDB759-2233-4987-9ADA-132D6427DC0A}" destId="{E88DFABF-B80C-4BBF-A17F-BD37789562E0}" srcOrd="0" destOrd="0" presId="urn:microsoft.com/office/officeart/2005/8/layout/radial3"/>
    <dgm:cxn modelId="{564FB45C-F9D8-46DC-92E2-5690BE31BC30}" type="presOf" srcId="{86E46DAD-A3D3-43F7-B032-F1BF85480CBF}" destId="{DC0F1071-4769-49BB-9658-C6E576AD287C}" srcOrd="0" destOrd="0" presId="urn:microsoft.com/office/officeart/2005/8/layout/radial3"/>
    <dgm:cxn modelId="{82F65564-1711-4C25-AA5E-15BCC4AE3944}" type="presOf" srcId="{EFB9C9A7-E246-4BDD-B18C-E92A50CB0555}" destId="{964CB6EA-9E9F-4755-B623-4E00ABA250B9}" srcOrd="0" destOrd="0" presId="urn:microsoft.com/office/officeart/2005/8/layout/radial3"/>
    <dgm:cxn modelId="{322A0048-1E95-44FD-AA62-49E0609288C5}" srcId="{A11EB9D0-25FE-4A41-A432-157170360E62}" destId="{EFB9C9A7-E246-4BDD-B18C-E92A50CB0555}" srcOrd="2" destOrd="0" parTransId="{E0D7449E-461D-480E-97A4-EEB0183FDBB2}" sibTransId="{6AA06CCF-AA76-4BD2-B913-49F104FA19E1}"/>
    <dgm:cxn modelId="{4B779348-2325-4ED3-807E-EB80FB14338D}" type="presOf" srcId="{8EA69484-39CB-4E04-BDB2-12DB3BC34EF2}" destId="{9BD4C90E-C212-4904-ACB0-9EC4CAEB7D51}" srcOrd="0" destOrd="0" presId="urn:microsoft.com/office/officeart/2005/8/layout/radial3"/>
    <dgm:cxn modelId="{C8499B74-2B3A-461A-BA25-2ED545A27011}" srcId="{A11EB9D0-25FE-4A41-A432-157170360E62}" destId="{F510464B-12FE-476C-8D07-7297CB682A6F}" srcOrd="3" destOrd="0" parTransId="{B6356ADD-76F2-4DA5-98B1-A2C8685B89F1}" sibTransId="{A1C93563-5C91-470D-AA23-A133830D0B8D}"/>
    <dgm:cxn modelId="{A9E7C175-E99F-4077-A7EA-0C57B006732D}" srcId="{A11EB9D0-25FE-4A41-A432-157170360E62}" destId="{8EA69484-39CB-4E04-BDB2-12DB3BC34EF2}" srcOrd="5" destOrd="0" parTransId="{52AFFBB2-84ED-4C07-BFC1-0BAB2FBD221E}" sibTransId="{A991C063-5F23-40E4-AF4F-7025C7AA1086}"/>
    <dgm:cxn modelId="{785CDA7B-16AA-4CE3-9F81-FDF9C3250B90}" type="presOf" srcId="{3C8EA014-6C77-4B13-A807-DF0F249A53F2}" destId="{392C93D5-893A-4495-8F9A-73EA78729F29}" srcOrd="0" destOrd="0" presId="urn:microsoft.com/office/officeart/2005/8/layout/radial3"/>
    <dgm:cxn modelId="{C905B88D-2BC4-4D1B-BF2F-9360BAB3FA0A}" type="presOf" srcId="{F510464B-12FE-476C-8D07-7297CB682A6F}" destId="{2743DA61-95DE-4319-9A62-991D2867C89C}" srcOrd="0" destOrd="0" presId="urn:microsoft.com/office/officeart/2005/8/layout/radial3"/>
    <dgm:cxn modelId="{4278EBA2-B3CD-4439-A35A-B41094300ADF}" srcId="{A11EB9D0-25FE-4A41-A432-157170360E62}" destId="{3C8EA014-6C77-4B13-A807-DF0F249A53F2}" srcOrd="7" destOrd="0" parTransId="{0A26B98C-094E-4A2E-AEA3-FFF6EE068EAA}" sibTransId="{7A322482-97A9-4401-A0CD-814480FE9FB6}"/>
    <dgm:cxn modelId="{390DD0A3-3932-4D94-87F2-255301548598}" srcId="{A11EB9D0-25FE-4A41-A432-157170360E62}" destId="{F8A769D1-BAB1-43E2-8AFF-6BAD522EDB99}" srcOrd="4" destOrd="0" parTransId="{6BF2A94B-0137-4C1A-9608-2B70A6638D87}" sibTransId="{071F400C-0E12-4570-B0BE-37DC881025A8}"/>
    <dgm:cxn modelId="{E79176AF-8081-4E60-8919-3C40A26AED4F}" type="presOf" srcId="{CC719F9E-A09D-45D6-A51C-04CD300D87C1}" destId="{BD189564-0786-4B62-AB59-A515333B53E6}" srcOrd="0" destOrd="0" presId="urn:microsoft.com/office/officeart/2005/8/layout/radial3"/>
    <dgm:cxn modelId="{9B57AAB7-23D5-49D6-BF87-31DE6C09E017}" type="presOf" srcId="{A11EB9D0-25FE-4A41-A432-157170360E62}" destId="{C97D0F20-AA16-4258-AF0C-851397461508}" srcOrd="0" destOrd="0" presId="urn:microsoft.com/office/officeart/2005/8/layout/radial3"/>
    <dgm:cxn modelId="{26B48AC7-E4A2-4FE0-896F-E12308853F33}" srcId="{A11EB9D0-25FE-4A41-A432-157170360E62}" destId="{86E46DAD-A3D3-43F7-B032-F1BF85480CBF}" srcOrd="0" destOrd="0" parTransId="{68C36A8F-93DB-4FA4-9619-0C413DEF7537}" sibTransId="{2FA0993D-E2B9-44C9-980C-385FF492417E}"/>
    <dgm:cxn modelId="{51230FCE-ABA5-47DD-B6FF-5C02E6FE25E1}" srcId="{8ACDB759-2233-4987-9ADA-132D6427DC0A}" destId="{A11EB9D0-25FE-4A41-A432-157170360E62}" srcOrd="0" destOrd="0" parTransId="{E556FE4A-160F-4153-8090-942545768A4E}" sibTransId="{0A0B794F-8DD2-4A3E-B9F8-CF890DC52891}"/>
    <dgm:cxn modelId="{140B73D6-252A-41B6-95BE-4080356477B8}" srcId="{A11EB9D0-25FE-4A41-A432-157170360E62}" destId="{CC719F9E-A09D-45D6-A51C-04CD300D87C1}" srcOrd="1" destOrd="0" parTransId="{F89CD19E-773E-46AF-8503-78D5808D8FB4}" sibTransId="{22146C0A-02B1-4BD7-AF34-B7018DA576BC}"/>
    <dgm:cxn modelId="{2728CEDF-BF20-4258-B0FE-0A7008DC1480}" type="presOf" srcId="{CD8A3F01-2F8F-45BD-B06F-ECCE1FB9DFD4}" destId="{046AF4D2-476E-457A-AADF-CDA68B06C79D}" srcOrd="0" destOrd="0" presId="urn:microsoft.com/office/officeart/2005/8/layout/radial3"/>
    <dgm:cxn modelId="{4E2FA1E5-0210-4FF5-857C-FA3F19975314}" srcId="{A11EB9D0-25FE-4A41-A432-157170360E62}" destId="{CD8A3F01-2F8F-45BD-B06F-ECCE1FB9DFD4}" srcOrd="6" destOrd="0" parTransId="{4D5496EC-7BF8-4CE0-AA3C-0E8DBA3E9CEF}" sibTransId="{189C1F2A-1CB2-49CD-B907-06498AB05FBC}"/>
    <dgm:cxn modelId="{D91481F6-E8E0-4056-ABF6-B6A16D202FAA}" type="presOf" srcId="{F8A769D1-BAB1-43E2-8AFF-6BAD522EDB99}" destId="{1A857FB9-CD97-4E4B-81AE-D049CF0C03C6}" srcOrd="0" destOrd="0" presId="urn:microsoft.com/office/officeart/2005/8/layout/radial3"/>
    <dgm:cxn modelId="{630D3229-F27E-4378-8868-7AC4A92CDC7F}" type="presParOf" srcId="{E88DFABF-B80C-4BBF-A17F-BD37789562E0}" destId="{E8E4F62A-BD21-4C48-833E-40D10A1A68AB}" srcOrd="0" destOrd="0" presId="urn:microsoft.com/office/officeart/2005/8/layout/radial3"/>
    <dgm:cxn modelId="{892888A0-DA1C-4768-8213-9C815078E988}" type="presParOf" srcId="{E8E4F62A-BD21-4C48-833E-40D10A1A68AB}" destId="{C97D0F20-AA16-4258-AF0C-851397461508}" srcOrd="0" destOrd="0" presId="urn:microsoft.com/office/officeart/2005/8/layout/radial3"/>
    <dgm:cxn modelId="{FCCAC0E6-2F9D-4F64-9F63-1BB87C1A1AEE}" type="presParOf" srcId="{E8E4F62A-BD21-4C48-833E-40D10A1A68AB}" destId="{DC0F1071-4769-49BB-9658-C6E576AD287C}" srcOrd="1" destOrd="0" presId="urn:microsoft.com/office/officeart/2005/8/layout/radial3"/>
    <dgm:cxn modelId="{473CC545-1530-4ED7-A2CC-9ABBCB273F30}" type="presParOf" srcId="{E8E4F62A-BD21-4C48-833E-40D10A1A68AB}" destId="{BD189564-0786-4B62-AB59-A515333B53E6}" srcOrd="2" destOrd="0" presId="urn:microsoft.com/office/officeart/2005/8/layout/radial3"/>
    <dgm:cxn modelId="{BA9A98B6-653E-40FB-B801-7DACC81C615F}" type="presParOf" srcId="{E8E4F62A-BD21-4C48-833E-40D10A1A68AB}" destId="{964CB6EA-9E9F-4755-B623-4E00ABA250B9}" srcOrd="3" destOrd="0" presId="urn:microsoft.com/office/officeart/2005/8/layout/radial3"/>
    <dgm:cxn modelId="{EB6852A1-06C0-4EAA-B095-CF75D9F26195}" type="presParOf" srcId="{E8E4F62A-BD21-4C48-833E-40D10A1A68AB}" destId="{2743DA61-95DE-4319-9A62-991D2867C89C}" srcOrd="4" destOrd="0" presId="urn:microsoft.com/office/officeart/2005/8/layout/radial3"/>
    <dgm:cxn modelId="{B0E54240-DEA5-472A-8E25-25DB179E8683}" type="presParOf" srcId="{E8E4F62A-BD21-4C48-833E-40D10A1A68AB}" destId="{1A857FB9-CD97-4E4B-81AE-D049CF0C03C6}" srcOrd="5" destOrd="0" presId="urn:microsoft.com/office/officeart/2005/8/layout/radial3"/>
    <dgm:cxn modelId="{12E9D743-0103-4825-9C17-EBD75284D583}" type="presParOf" srcId="{E8E4F62A-BD21-4C48-833E-40D10A1A68AB}" destId="{9BD4C90E-C212-4904-ACB0-9EC4CAEB7D51}" srcOrd="6" destOrd="0" presId="urn:microsoft.com/office/officeart/2005/8/layout/radial3"/>
    <dgm:cxn modelId="{BC4F6755-8C15-4510-A29D-867267F9A93E}" type="presParOf" srcId="{E8E4F62A-BD21-4C48-833E-40D10A1A68AB}" destId="{046AF4D2-476E-457A-AADF-CDA68B06C79D}" srcOrd="7" destOrd="0" presId="urn:microsoft.com/office/officeart/2005/8/layout/radial3"/>
    <dgm:cxn modelId="{F32CF002-8CE6-444E-A650-6A14D0BB193C}" type="presParOf" srcId="{E8E4F62A-BD21-4C48-833E-40D10A1A68AB}" destId="{392C93D5-893A-4495-8F9A-73EA78729F29}" srcOrd="8" destOrd="0" presId="urn:microsoft.com/office/officeart/2005/8/layout/radial3"/>
    <dgm:cxn modelId="{DD76B435-02C8-44AD-AD78-AD7662BF7832}" type="presParOf" srcId="{E8E4F62A-BD21-4C48-833E-40D10A1A68AB}" destId="{D4B6AB7E-A15A-4D50-A680-6D97A3C4A804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D0F20-AA16-4258-AF0C-851397461508}">
      <dsp:nvSpPr>
        <dsp:cNvPr id="0" name=""/>
        <dsp:cNvSpPr/>
      </dsp:nvSpPr>
      <dsp:spPr>
        <a:xfrm>
          <a:off x="2545291" y="1250318"/>
          <a:ext cx="3037416" cy="303741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Pediatric Care</a:t>
          </a:r>
        </a:p>
      </dsp:txBody>
      <dsp:txXfrm>
        <a:off x="2990110" y="1695137"/>
        <a:ext cx="2147778" cy="2147778"/>
      </dsp:txXfrm>
    </dsp:sp>
    <dsp:sp modelId="{DC0F1071-4769-49BB-9658-C6E576AD287C}">
      <dsp:nvSpPr>
        <dsp:cNvPr id="0" name=""/>
        <dsp:cNvSpPr/>
      </dsp:nvSpPr>
      <dsp:spPr>
        <a:xfrm>
          <a:off x="3304645" y="30033"/>
          <a:ext cx="1518708" cy="1518708"/>
        </a:xfrm>
        <a:prstGeom prst="ellipse">
          <a:avLst/>
        </a:prstGeom>
        <a:solidFill>
          <a:schemeClr val="accent5">
            <a:alpha val="50000"/>
            <a:hueOff val="-750949"/>
            <a:satOff val="-1935"/>
            <a:lumOff val="-13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Primary Care</a:t>
          </a:r>
        </a:p>
      </dsp:txBody>
      <dsp:txXfrm>
        <a:off x="3527055" y="252443"/>
        <a:ext cx="1073888" cy="1073888"/>
      </dsp:txXfrm>
    </dsp:sp>
    <dsp:sp modelId="{BD189564-0786-4B62-AB59-A515333B53E6}">
      <dsp:nvSpPr>
        <dsp:cNvPr id="0" name=""/>
        <dsp:cNvSpPr/>
      </dsp:nvSpPr>
      <dsp:spPr>
        <a:xfrm>
          <a:off x="4577133" y="493180"/>
          <a:ext cx="1518708" cy="1518708"/>
        </a:xfrm>
        <a:prstGeom prst="ellipse">
          <a:avLst/>
        </a:prstGeom>
        <a:solidFill>
          <a:schemeClr val="accent5">
            <a:alpha val="50000"/>
            <a:hueOff val="-1501898"/>
            <a:satOff val="-3871"/>
            <a:lumOff val="-26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Urgent Care</a:t>
          </a:r>
        </a:p>
      </dsp:txBody>
      <dsp:txXfrm>
        <a:off x="4799543" y="715590"/>
        <a:ext cx="1073888" cy="1073888"/>
      </dsp:txXfrm>
    </dsp:sp>
    <dsp:sp modelId="{964CB6EA-9E9F-4755-B623-4E00ABA250B9}">
      <dsp:nvSpPr>
        <dsp:cNvPr id="0" name=""/>
        <dsp:cNvSpPr/>
      </dsp:nvSpPr>
      <dsp:spPr>
        <a:xfrm>
          <a:off x="5254210" y="1665911"/>
          <a:ext cx="1518708" cy="1518708"/>
        </a:xfrm>
        <a:prstGeom prst="ellipse">
          <a:avLst/>
        </a:prstGeom>
        <a:solidFill>
          <a:schemeClr val="accent5">
            <a:alpha val="50000"/>
            <a:hueOff val="-2252848"/>
            <a:satOff val="-5806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Specialty Clinics</a:t>
          </a:r>
        </a:p>
      </dsp:txBody>
      <dsp:txXfrm>
        <a:off x="5476620" y="1888321"/>
        <a:ext cx="1073888" cy="1073888"/>
      </dsp:txXfrm>
    </dsp:sp>
    <dsp:sp modelId="{2743DA61-95DE-4319-9A62-991D2867C89C}">
      <dsp:nvSpPr>
        <dsp:cNvPr id="0" name=""/>
        <dsp:cNvSpPr/>
      </dsp:nvSpPr>
      <dsp:spPr>
        <a:xfrm>
          <a:off x="5019063" y="2999492"/>
          <a:ext cx="1518708" cy="1518708"/>
        </a:xfrm>
        <a:prstGeom prst="ellipse">
          <a:avLst/>
        </a:prstGeom>
        <a:solidFill>
          <a:schemeClr val="accent5">
            <a:alpha val="50000"/>
            <a:hueOff val="-3003797"/>
            <a:satOff val="-7742"/>
            <a:lumOff val="-5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Behavioral Health</a:t>
          </a:r>
        </a:p>
      </dsp:txBody>
      <dsp:txXfrm>
        <a:off x="5241473" y="3221902"/>
        <a:ext cx="1073888" cy="1073888"/>
      </dsp:txXfrm>
    </dsp:sp>
    <dsp:sp modelId="{1A857FB9-CD97-4E4B-81AE-D049CF0C03C6}">
      <dsp:nvSpPr>
        <dsp:cNvPr id="0" name=""/>
        <dsp:cNvSpPr/>
      </dsp:nvSpPr>
      <dsp:spPr>
        <a:xfrm>
          <a:off x="3981722" y="3869925"/>
          <a:ext cx="1518708" cy="1518708"/>
        </a:xfrm>
        <a:prstGeom prst="ellipse">
          <a:avLst/>
        </a:prstGeom>
        <a:solidFill>
          <a:schemeClr val="accent5">
            <a:alpha val="50000"/>
            <a:hueOff val="-3754746"/>
            <a:satOff val="-9677"/>
            <a:lumOff val="-65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Dental</a:t>
          </a:r>
        </a:p>
      </dsp:txBody>
      <dsp:txXfrm>
        <a:off x="4204132" y="4092335"/>
        <a:ext cx="1073888" cy="1073888"/>
      </dsp:txXfrm>
    </dsp:sp>
    <dsp:sp modelId="{9BD4C90E-C212-4904-ACB0-9EC4CAEB7D51}">
      <dsp:nvSpPr>
        <dsp:cNvPr id="0" name=""/>
        <dsp:cNvSpPr/>
      </dsp:nvSpPr>
      <dsp:spPr>
        <a:xfrm>
          <a:off x="2627569" y="3869925"/>
          <a:ext cx="1518708" cy="1518708"/>
        </a:xfrm>
        <a:prstGeom prst="ellipse">
          <a:avLst/>
        </a:prstGeom>
        <a:solidFill>
          <a:schemeClr val="accent5">
            <a:alpha val="50000"/>
            <a:hueOff val="-4505695"/>
            <a:satOff val="-11613"/>
            <a:lumOff val="-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Nutrition Services</a:t>
          </a:r>
        </a:p>
      </dsp:txBody>
      <dsp:txXfrm>
        <a:off x="2849979" y="4092335"/>
        <a:ext cx="1073888" cy="1073888"/>
      </dsp:txXfrm>
    </dsp:sp>
    <dsp:sp modelId="{046AF4D2-476E-457A-AADF-CDA68B06C79D}">
      <dsp:nvSpPr>
        <dsp:cNvPr id="0" name=""/>
        <dsp:cNvSpPr/>
      </dsp:nvSpPr>
      <dsp:spPr>
        <a:xfrm>
          <a:off x="1590227" y="2999492"/>
          <a:ext cx="1518708" cy="1518708"/>
        </a:xfrm>
        <a:prstGeom prst="ellipse">
          <a:avLst/>
        </a:prstGeom>
        <a:solidFill>
          <a:schemeClr val="accent5">
            <a:alpha val="50000"/>
            <a:hueOff val="-5256644"/>
            <a:satOff val="-13548"/>
            <a:lumOff val="-91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WIC</a:t>
          </a:r>
        </a:p>
      </dsp:txBody>
      <dsp:txXfrm>
        <a:off x="1812637" y="3221902"/>
        <a:ext cx="1073888" cy="1073888"/>
      </dsp:txXfrm>
    </dsp:sp>
    <dsp:sp modelId="{392C93D5-893A-4495-8F9A-73EA78729F29}">
      <dsp:nvSpPr>
        <dsp:cNvPr id="0" name=""/>
        <dsp:cNvSpPr/>
      </dsp:nvSpPr>
      <dsp:spPr>
        <a:xfrm>
          <a:off x="1355081" y="1665911"/>
          <a:ext cx="1518708" cy="1518708"/>
        </a:xfrm>
        <a:prstGeom prst="ellipse">
          <a:avLst/>
        </a:prstGeom>
        <a:solidFill>
          <a:schemeClr val="accent5">
            <a:alpha val="50000"/>
            <a:hueOff val="-6007594"/>
            <a:satOff val="-15484"/>
            <a:lumOff val="-10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Rehabilitation Services</a:t>
          </a:r>
        </a:p>
      </dsp:txBody>
      <dsp:txXfrm>
        <a:off x="1577491" y="1888321"/>
        <a:ext cx="1073888" cy="1073888"/>
      </dsp:txXfrm>
    </dsp:sp>
    <dsp:sp modelId="{D4B6AB7E-A15A-4D50-A680-6D97A3C4A804}">
      <dsp:nvSpPr>
        <dsp:cNvPr id="0" name=""/>
        <dsp:cNvSpPr/>
      </dsp:nvSpPr>
      <dsp:spPr>
        <a:xfrm>
          <a:off x="2032158" y="493180"/>
          <a:ext cx="1518708" cy="1518708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Sports Medicine</a:t>
          </a:r>
        </a:p>
      </dsp:txBody>
      <dsp:txXfrm>
        <a:off x="2254568" y="715590"/>
        <a:ext cx="1073888" cy="1073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/>
          <p:nvPr/>
        </p:nvSpPr>
        <p:spPr>
          <a:xfrm>
            <a:off x="0" y="381000"/>
            <a:ext cx="6019800" cy="990600"/>
          </a:xfrm>
          <a:prstGeom prst="rect">
            <a:avLst/>
          </a:prstGeom>
          <a:solidFill>
            <a:srgbClr val="75BD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8"/>
          <p:cNvSpPr txBox="1">
            <a:spLocks noGrp="1"/>
          </p:cNvSpPr>
          <p:nvPr>
            <p:ph type="body" idx="1"/>
          </p:nvPr>
        </p:nvSpPr>
        <p:spPr>
          <a:xfrm>
            <a:off x="741744" y="609600"/>
            <a:ext cx="490975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508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Arial"/>
              <a:buChar char="•"/>
              <a:defRPr sz="4400" b="1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Arial"/>
              <a:buChar char="•"/>
              <a:defRPr sz="4400" b="1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508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Arial"/>
              <a:buChar char="•"/>
              <a:defRPr sz="4400" b="1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508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Arial"/>
              <a:buChar char="•"/>
              <a:defRPr sz="4400" b="1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2"/>
          </p:nvPr>
        </p:nvSpPr>
        <p:spPr>
          <a:xfrm>
            <a:off x="741742" y="1752600"/>
            <a:ext cx="4909758" cy="1193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64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046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08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Arial"/>
              <a:buChar char="•"/>
              <a:defRPr sz="4400" b="1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Arial"/>
              <a:buChar char="•"/>
              <a:defRPr sz="4400" b="1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508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Arial"/>
              <a:buChar char="•"/>
              <a:defRPr sz="4400" b="1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508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Arial"/>
              <a:buChar char="•"/>
              <a:defRPr sz="4400" b="1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8"/>
          <p:cNvSpPr>
            <a:spLocks noGrp="1"/>
          </p:cNvSpPr>
          <p:nvPr>
            <p:ph type="pic" idx="3"/>
          </p:nvPr>
        </p:nvSpPr>
        <p:spPr>
          <a:xfrm>
            <a:off x="8382000" y="276432"/>
            <a:ext cx="3886200" cy="555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1744" y="6324600"/>
            <a:ext cx="2839656" cy="2569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30;p28"/>
          <p:cNvCxnSpPr/>
          <p:nvPr/>
        </p:nvCxnSpPr>
        <p:spPr>
          <a:xfrm>
            <a:off x="457200" y="6096000"/>
            <a:ext cx="11506200" cy="0"/>
          </a:xfrm>
          <a:prstGeom prst="straightConnector1">
            <a:avLst/>
          </a:prstGeom>
          <a:noFill/>
          <a:ln w="9525" cap="flat" cmpd="sng">
            <a:solidFill>
              <a:srgbClr val="75BD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CB5BA31-8AB3-4808-99D9-3F09C6EE46FD}"/>
              </a:ext>
            </a:extLst>
          </p:cNvPr>
          <p:cNvSpPr txBox="1"/>
          <p:nvPr userDrawn="1"/>
        </p:nvSpPr>
        <p:spPr>
          <a:xfrm>
            <a:off x="11295529" y="6273791"/>
            <a:ext cx="542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EC6F29-EDF9-4642-B5C9-0155C6388D8A}" type="slidenum">
              <a:rPr lang="en-US" sz="1200" smtClean="0">
                <a:solidFill>
                  <a:srgbClr val="595959"/>
                </a:solidFill>
              </a:rPr>
              <a:t>‹#›</a:t>
            </a:fld>
            <a:endParaRPr lang="en-US" sz="1200" dirty="0">
              <a:solidFill>
                <a:srgbClr val="59595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2C3A4-BDAD-4A5B-A7BA-8D2221D206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103" y="91954"/>
            <a:ext cx="995464" cy="103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5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>
  <p:cSld name="3_Title Onl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6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3886" y="1828800"/>
            <a:ext cx="12496799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6" descr="A picture containing drawing, pla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81741" y="439767"/>
            <a:ext cx="1525372" cy="4728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6"/>
          <p:cNvSpPr txBox="1">
            <a:spLocks noGrp="1"/>
          </p:cNvSpPr>
          <p:nvPr>
            <p:ph type="body" idx="1"/>
          </p:nvPr>
        </p:nvSpPr>
        <p:spPr>
          <a:xfrm>
            <a:off x="457200" y="3222333"/>
            <a:ext cx="5511113" cy="696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508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Arial"/>
              <a:buChar char="•"/>
              <a:defRPr sz="4400" b="1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Arial"/>
              <a:buChar char="•"/>
              <a:defRPr sz="4400" b="1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508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Arial"/>
              <a:buChar char="•"/>
              <a:defRPr sz="4400" b="1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508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Arial"/>
              <a:buChar char="•"/>
              <a:defRPr sz="4400" b="1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body" idx="2"/>
          </p:nvPr>
        </p:nvSpPr>
        <p:spPr>
          <a:xfrm>
            <a:off x="457199" y="4048501"/>
            <a:ext cx="55111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08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Arial"/>
              <a:buChar char="•"/>
              <a:defRPr sz="4400" b="1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Arial"/>
              <a:buChar char="•"/>
              <a:defRPr sz="4400" b="1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508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Arial"/>
              <a:buChar char="•"/>
              <a:defRPr sz="4400" b="1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508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Arial"/>
              <a:buChar char="•"/>
              <a:defRPr sz="4400" b="1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295400" y="5317352"/>
            <a:ext cx="15579260" cy="2277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12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83C2C-4EE6-EC3E-6669-E4F2D622C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F2044-8E93-69B9-E257-CA6A96090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B30A-C9A3-2FD6-5583-0E949B85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27DD-5C49-405E-9D5E-3BB3C449A45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DFC4F-843B-A237-6540-63459DB2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132E0-1C9F-76A1-D0FB-C288026F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3ADC-4227-444D-84C0-97EFD374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1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6390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mailto:Khansen@searhc.or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71FA7611-3869-339F-88EA-1CD5FDF1C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557" y="3352270"/>
            <a:ext cx="12192000" cy="696231"/>
          </a:xfrm>
        </p:spPr>
        <p:txBody>
          <a:bodyPr/>
          <a:lstStyle/>
          <a:p>
            <a:r>
              <a:rPr lang="en-US" dirty="0" err="1"/>
              <a:t>SouthEast</a:t>
            </a:r>
            <a:r>
              <a:rPr lang="en-US" dirty="0"/>
              <a:t> Alaska Regional Health Consortium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9ED873E-AF27-CABF-02DC-5C81C0D20A6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199" y="4048501"/>
            <a:ext cx="6712722" cy="1292620"/>
          </a:xfrm>
        </p:spPr>
        <p:txBody>
          <a:bodyPr/>
          <a:lstStyle/>
          <a:p>
            <a:r>
              <a:rPr lang="en-US" dirty="0"/>
              <a:t>Pediatric Services and Growth</a:t>
            </a:r>
          </a:p>
          <a:p>
            <a:r>
              <a:rPr lang="en-US" dirty="0"/>
              <a:t>Kathleen Hansen, OTD, OTR/L, IMH-S</a:t>
            </a:r>
          </a:p>
        </p:txBody>
      </p:sp>
    </p:spTree>
    <p:extLst>
      <p:ext uri="{BB962C8B-B14F-4D97-AF65-F5344CB8AC3E}">
        <p14:creationId xmlns:p14="http://schemas.microsoft.com/office/powerpoint/2010/main" val="411572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07377C-0202-5A33-174B-B2330DD05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1204" y="990600"/>
            <a:ext cx="3409696" cy="762000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148A3-1990-E3F2-4E74-A80965E3087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428776" y="1864561"/>
            <a:ext cx="3482124" cy="1193710"/>
          </a:xfrm>
        </p:spPr>
        <p:txBody>
          <a:bodyPr/>
          <a:lstStyle/>
          <a:p>
            <a:r>
              <a:rPr lang="en-US" dirty="0"/>
              <a:t>Alaska Native People working in partnership to provide the  best healthcare to our communities.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3FE8B4-C449-F855-51EA-950412D25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3"/>
          <a:stretch/>
        </p:blipFill>
        <p:spPr>
          <a:xfrm>
            <a:off x="0" y="300783"/>
            <a:ext cx="8154186" cy="5514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FB2985-856D-454F-7ECB-4B25E36C2C4A}"/>
              </a:ext>
            </a:extLst>
          </p:cNvPr>
          <p:cNvSpPr txBox="1"/>
          <p:nvPr/>
        </p:nvSpPr>
        <p:spPr>
          <a:xfrm>
            <a:off x="8591336" y="2873605"/>
            <a:ext cx="1300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Vision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58648C-F559-B707-855E-7463F1D36704}"/>
              </a:ext>
            </a:extLst>
          </p:cNvPr>
          <p:cNvSpPr txBox="1"/>
          <p:nvPr/>
        </p:nvSpPr>
        <p:spPr>
          <a:xfrm>
            <a:off x="8740980" y="3266559"/>
            <a:ext cx="3169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Partnering with our communities to promote a healthy balance of mind, body and spirit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4CCB73-E075-895D-2E93-0B6B3E131252}"/>
              </a:ext>
            </a:extLst>
          </p:cNvPr>
          <p:cNvSpPr txBox="1"/>
          <p:nvPr/>
        </p:nvSpPr>
        <p:spPr>
          <a:xfrm>
            <a:off x="8591336" y="4321969"/>
            <a:ext cx="2454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Values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DB41F3-E2BB-0D3F-2B54-913A1DAF2103}"/>
              </a:ext>
            </a:extLst>
          </p:cNvPr>
          <p:cNvSpPr txBox="1"/>
          <p:nvPr/>
        </p:nvSpPr>
        <p:spPr>
          <a:xfrm>
            <a:off x="8743933" y="4691301"/>
            <a:ext cx="2924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 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Cultural Identity 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Professionalism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Compassion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8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E52817-6423-C868-1ADB-4A0CAD98F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974" y="474133"/>
            <a:ext cx="5318993" cy="762000"/>
          </a:xfrm>
        </p:spPr>
        <p:txBody>
          <a:bodyPr/>
          <a:lstStyle/>
          <a:p>
            <a:r>
              <a:rPr lang="en-US" dirty="0"/>
              <a:t>Meeting the Needs of our Communities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8759B-49E3-CF1D-2AEE-A5C5D387153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41741" y="1752599"/>
            <a:ext cx="3766886" cy="3574409"/>
          </a:xfrm>
        </p:spPr>
        <p:txBody>
          <a:bodyPr/>
          <a:lstStyle/>
          <a:p>
            <a:pPr marL="228600" indent="0"/>
            <a:r>
              <a:rPr lang="en-US" dirty="0"/>
              <a:t>Continuing to expand the pediatric services offered to meet the needs of our communities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Primary Care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Pediatrics- Pediatricians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Specialty Clinic- ENT &amp; Audiology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Behavioral Health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Pediatric Dental Services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Dieticians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WIC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Occupational Therapy, Physical Therapy and Speech Language Pathology</a:t>
            </a:r>
          </a:p>
          <a:p>
            <a:pPr marL="228600" indent="0"/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38C3A23-4152-591C-1C47-BC11269E94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5385547"/>
              </p:ext>
            </p:extLst>
          </p:nvPr>
        </p:nvGraphicFramePr>
        <p:xfrm>
          <a:off x="3978494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059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9B4B6E-CC35-804F-049B-A21396273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Nutrition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F881D-8932-8853-C84B-31AE8271F1A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41742" y="1752600"/>
            <a:ext cx="9682418" cy="2870200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Tara Farley, MS, RDN, LDN, CDCES, Community Wellness Nutrition Services Manager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 of our dietitians regularly see pediatric patients who struggle with weight and metabolic health 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Riley O’Connor, currently pursuing a certification in treatment of eating disorders, provides extensive nutritional counseling for adolescents and teens struggling with disordered eating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Jessica Holland also works with adolescents and teens struggling with disordered eating, but also focuses on food insecurity and sports nutrition, and in fact devotes a specific block of time to Mt. Edgecumbe High School students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Audrey Conrad, a certified diabetes care and education specialist, focuses on children with diabetes and also works with picky eaters and children with food/texture aversions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Sadie Meyer is experienced in pediatric acute care including children who may require enteral nutrition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749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9B4B6E-CC35-804F-049B-A21396273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F881D-8932-8853-C84B-31AE8271F1A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41742" y="1752600"/>
            <a:ext cx="4909758" cy="2870200"/>
          </a:xfrm>
        </p:spPr>
        <p:txBody>
          <a:bodyPr/>
          <a:lstStyle/>
          <a:p>
            <a:pPr marL="228600" indent="0"/>
            <a:endParaRPr lang="en-US" sz="1800" dirty="0"/>
          </a:p>
          <a:p>
            <a:pPr marL="228600" indent="0"/>
            <a:endParaRPr lang="en-US" sz="1800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32BE574-3A8F-2F25-E32B-4F83FDD870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938444"/>
              </p:ext>
            </p:extLst>
          </p:nvPr>
        </p:nvGraphicFramePr>
        <p:xfrm>
          <a:off x="6657340" y="229869"/>
          <a:ext cx="4328274" cy="5601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8836" imgH="7543800" progId="AcroExch.Document.DC">
                  <p:embed/>
                </p:oleObj>
              </mc:Choice>
              <mc:Fallback>
                <p:oleObj name="Acrobat Document" r:id="rId2" imgW="5828836" imgH="754380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32BE574-3A8F-2F25-E32B-4F83FDD87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57340" y="229869"/>
                        <a:ext cx="4328274" cy="5601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E9F82DA-AAC3-FBC3-4DC6-306C749272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544710"/>
              </p:ext>
            </p:extLst>
          </p:nvPr>
        </p:nvGraphicFramePr>
        <p:xfrm>
          <a:off x="2009025" y="229870"/>
          <a:ext cx="4328274" cy="560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828836" imgH="7543800" progId="AcroExch.Document.DC">
                  <p:embed/>
                </p:oleObj>
              </mc:Choice>
              <mc:Fallback>
                <p:oleObj name="Acrobat Document" r:id="rId4" imgW="5828836" imgH="7543800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E9F82DA-AAC3-FBC3-4DC6-306C749272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9025" y="229870"/>
                        <a:ext cx="4328274" cy="5601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475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05CA2-7A85-50CD-78EF-9C49C5C1B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428" y="609600"/>
            <a:ext cx="6165410" cy="762000"/>
          </a:xfrm>
        </p:spPr>
        <p:txBody>
          <a:bodyPr/>
          <a:lstStyle/>
          <a:p>
            <a:r>
              <a:rPr lang="en-US" dirty="0"/>
              <a:t>SEARHC Vintage Park Campus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F05711-F95B-76F6-6A66-98FEF55098A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75982" y="1702198"/>
            <a:ext cx="4599803" cy="3213683"/>
          </a:xfrm>
        </p:spPr>
        <p:txBody>
          <a:bodyPr/>
          <a:lstStyle/>
          <a:p>
            <a:pPr marL="514350" indent="-285750">
              <a:buSzPct val="890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Urgent Care</a:t>
            </a:r>
          </a:p>
          <a:p>
            <a:pPr marL="514350" indent="-285750">
              <a:buSzPct val="890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Primary Care</a:t>
            </a:r>
          </a:p>
          <a:p>
            <a:pPr marL="514350" indent="-285750">
              <a:buSzPct val="890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Pediatrics</a:t>
            </a:r>
          </a:p>
          <a:p>
            <a:pPr marL="514350" indent="-285750">
              <a:buSzPct val="890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Optometry</a:t>
            </a:r>
          </a:p>
          <a:p>
            <a:pPr marL="514350" indent="-285750">
              <a:buSzPct val="890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Behavioral Health</a:t>
            </a:r>
          </a:p>
          <a:p>
            <a:pPr marL="514350" indent="-285750">
              <a:buSzPct val="890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Pediatric Rehabilitation</a:t>
            </a:r>
          </a:p>
        </p:txBody>
      </p:sp>
      <p:pic>
        <p:nvPicPr>
          <p:cNvPr id="3" name="Picture 2" descr="A building with glass windows&#10;&#10;Description automatically generated">
            <a:extLst>
              <a:ext uri="{FF2B5EF4-FFF2-40B4-BE49-F238E27FC236}">
                <a16:creationId xmlns:a16="http://schemas.microsoft.com/office/drawing/2014/main" id="{FEE2614A-77ED-2370-310B-A394FB1551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" t="1406" r="1727" b="15442"/>
          <a:stretch/>
        </p:blipFill>
        <p:spPr>
          <a:xfrm>
            <a:off x="5613149" y="1457607"/>
            <a:ext cx="5550496" cy="370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53002D-0E0F-F04F-2595-87457F18D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01" y="542488"/>
            <a:ext cx="5796793" cy="762000"/>
          </a:xfrm>
        </p:spPr>
        <p:txBody>
          <a:bodyPr/>
          <a:lstStyle/>
          <a:p>
            <a:r>
              <a:rPr lang="en-US" sz="3000" dirty="0"/>
              <a:t>Pediatric Rehabilitation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8AF2F-22CD-B459-62AC-937D4981E46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41742" y="1752599"/>
            <a:ext cx="6556680" cy="2257339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Picture 4" descr="A room with a gym equipment&#10;&#10;Description automatically generated">
            <a:extLst>
              <a:ext uri="{FF2B5EF4-FFF2-40B4-BE49-F238E27FC236}">
                <a16:creationId xmlns:a16="http://schemas.microsoft.com/office/drawing/2014/main" id="{58AE6CFD-5D1E-E5FE-6404-74F23154A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42" y="1375513"/>
            <a:ext cx="4683760" cy="351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board with legos and chairs&#10;&#10;Description automatically generated">
            <a:extLst>
              <a:ext uri="{FF2B5EF4-FFF2-40B4-BE49-F238E27FC236}">
                <a16:creationId xmlns:a16="http://schemas.microsoft.com/office/drawing/2014/main" id="{08C0BF01-3AD1-D825-0E13-6402343DE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9" y="1304488"/>
            <a:ext cx="2634615" cy="351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room with a swing and a white board&#10;&#10;Description automatically generated">
            <a:extLst>
              <a:ext uri="{FF2B5EF4-FFF2-40B4-BE49-F238E27FC236}">
                <a16:creationId xmlns:a16="http://schemas.microsoft.com/office/drawing/2014/main" id="{67465051-77C3-DFEC-46FD-6AE3E9BA7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699" y="1304488"/>
            <a:ext cx="3464559" cy="156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room with a swing and a mirror&#10;&#10;Description automatically generated with medium confidence">
            <a:extLst>
              <a:ext uri="{FF2B5EF4-FFF2-40B4-BE49-F238E27FC236}">
                <a16:creationId xmlns:a16="http://schemas.microsoft.com/office/drawing/2014/main" id="{89436D68-C01C-45BC-E3C0-944C816A51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378" y="2989873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E995B1-1812-01A5-5C42-F7B2AB3298FD}"/>
              </a:ext>
            </a:extLst>
          </p:cNvPr>
          <p:cNvSpPr txBox="1"/>
          <p:nvPr/>
        </p:nvSpPr>
        <p:spPr>
          <a:xfrm>
            <a:off x="75501" y="5091567"/>
            <a:ext cx="110325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/>
              <a:t>Doubled the pediatric Rehabilitation Providers </a:t>
            </a:r>
            <a:r>
              <a:rPr lang="en-US" dirty="0"/>
              <a:t>at SEARHC</a:t>
            </a:r>
            <a:endParaRPr lang="en-US" sz="1800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/>
              <a:t>Continuing to expand outreach for pediatric services. SLP provided in POW, Haines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/>
              <a:t>Expanded pediatrics rehabilitation clinics in Sitka and Juneau to meet the needs of the community</a:t>
            </a:r>
          </a:p>
        </p:txBody>
      </p:sp>
    </p:spTree>
    <p:extLst>
      <p:ext uri="{BB962C8B-B14F-4D97-AF65-F5344CB8AC3E}">
        <p14:creationId xmlns:p14="http://schemas.microsoft.com/office/powerpoint/2010/main" val="359624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4FFEE3-9FFB-A4A0-99C3-A1554493A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70852-9CBB-DEA1-55CA-3C4149F7F49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28600" indent="0"/>
            <a:r>
              <a:rPr lang="en-US" sz="2800" dirty="0"/>
              <a:t>SEARHC services are open to all!</a:t>
            </a:r>
          </a:p>
          <a:p>
            <a:pPr marL="228600" indent="0"/>
            <a:endParaRPr lang="en-US" dirty="0"/>
          </a:p>
          <a:p>
            <a:pPr marL="228600" indent="0"/>
            <a:endParaRPr lang="en-US" sz="1600" dirty="0"/>
          </a:p>
          <a:p>
            <a:pPr marL="228600" indent="0"/>
            <a:r>
              <a:rPr lang="en-US" dirty="0"/>
              <a:t>Kathleen Hansen, OTD, OTR/L, IMH-S</a:t>
            </a:r>
          </a:p>
          <a:p>
            <a:pPr marL="228600" indent="0"/>
            <a:r>
              <a:rPr lang="en-US" sz="1600" dirty="0"/>
              <a:t>Director of Rehabilitation Juneau</a:t>
            </a:r>
          </a:p>
          <a:p>
            <a:pPr marL="228600" indent="0"/>
            <a:endParaRPr lang="en-US" dirty="0"/>
          </a:p>
          <a:p>
            <a:pPr marL="228600" indent="0"/>
            <a:r>
              <a:rPr lang="en-US" sz="1600" dirty="0">
                <a:hlinkClick r:id="rId2"/>
              </a:rPr>
              <a:t>Khansen@searhc.org</a:t>
            </a:r>
            <a:endParaRPr lang="en-US" sz="1600" dirty="0"/>
          </a:p>
          <a:p>
            <a:pPr marL="228600" indent="0"/>
            <a:r>
              <a:rPr lang="en-US" dirty="0"/>
              <a:t>907.463.0140</a:t>
            </a:r>
            <a:endParaRPr lang="en-US" sz="1600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Placeholder 5" descr="A board with legos and chairs&#10;&#10;Description automatically generated">
            <a:extLst>
              <a:ext uri="{FF2B5EF4-FFF2-40B4-BE49-F238E27FC236}">
                <a16:creationId xmlns:a16="http://schemas.microsoft.com/office/drawing/2014/main" id="{43C668A4-1043-AEFC-6B26-898F452CF5D3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r="3371"/>
          <a:stretch>
            <a:fillRect/>
          </a:stretch>
        </p:blipFill>
        <p:spPr>
          <a:xfrm>
            <a:off x="6278880" y="347552"/>
            <a:ext cx="3886200" cy="555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79458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3636</TotalTime>
  <Words>345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Lato</vt:lpstr>
      <vt:lpstr>Lato Black</vt:lpstr>
      <vt:lpstr>Symbol</vt:lpstr>
      <vt:lpstr>1_Office Theme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Lawhorne</dc:creator>
  <cp:lastModifiedBy>Kathleen Hansen</cp:lastModifiedBy>
  <cp:revision>3</cp:revision>
  <dcterms:created xsi:type="dcterms:W3CDTF">2023-08-16T20:17:11Z</dcterms:created>
  <dcterms:modified xsi:type="dcterms:W3CDTF">2024-01-31T06:34:10Z</dcterms:modified>
</cp:coreProperties>
</file>