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10287000" cx="18288000"/>
  <p:notesSz cx="6858000" cy="9144000"/>
  <p:embeddedFontLst>
    <p:embeddedFont>
      <p:font typeface="Nuni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0" roundtripDataSignature="AMtx7mg0sE/fPdG9UsqTf7UXy3/OzC52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Nunito-bold.fntdata"/><Relationship Id="rId16" Type="http://schemas.openxmlformats.org/officeDocument/2006/relationships/font" Target="fonts/Nunito-regular.fntdata"/><Relationship Id="rId5" Type="http://schemas.openxmlformats.org/officeDocument/2006/relationships/notesMaster" Target="notesMasters/notesMaster1.xml"/><Relationship Id="rId19" Type="http://schemas.openxmlformats.org/officeDocument/2006/relationships/font" Target="fonts/Nunito-boldItalic.fntdata"/><Relationship Id="rId6" Type="http://schemas.openxmlformats.org/officeDocument/2006/relationships/slide" Target="slides/slide1.xml"/><Relationship Id="rId18" Type="http://schemas.openxmlformats.org/officeDocument/2006/relationships/font" Target="fonts/Nuni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p:nvPr>
            <p:ph idx="2" type="pic"/>
          </p:nvPr>
        </p:nvSpPr>
        <p:spPr>
          <a:xfrm>
            <a:off x="1792288" y="612775"/>
            <a:ext cx="5486400" cy="4114800"/>
          </a:xfrm>
          <a:prstGeom prst="rect">
            <a:avLst/>
          </a:prstGeom>
          <a:noFill/>
          <a:ln>
            <a:noFill/>
          </a:ln>
        </p:spPr>
      </p:sp>
      <p:sp>
        <p:nvSpPr>
          <p:cNvPr id="64" name="Google Shape;64;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9F9"/>
        </a:solidFill>
      </p:bgPr>
    </p:bg>
    <p:spTree>
      <p:nvGrpSpPr>
        <p:cNvPr id="83" name="Shape 83"/>
        <p:cNvGrpSpPr/>
        <p:nvPr/>
      </p:nvGrpSpPr>
      <p:grpSpPr>
        <a:xfrm>
          <a:off x="0" y="0"/>
          <a:ext cx="0" cy="0"/>
          <a:chOff x="0" y="0"/>
          <a:chExt cx="0" cy="0"/>
        </a:xfrm>
      </p:grpSpPr>
      <p:grpSp>
        <p:nvGrpSpPr>
          <p:cNvPr id="84" name="Google Shape;84;p1"/>
          <p:cNvGrpSpPr/>
          <p:nvPr/>
        </p:nvGrpSpPr>
        <p:grpSpPr>
          <a:xfrm>
            <a:off x="0" y="-550004"/>
            <a:ext cx="4170487" cy="10837004"/>
            <a:chOff x="0" y="-38100"/>
            <a:chExt cx="1098400" cy="2854190"/>
          </a:xfrm>
        </p:grpSpPr>
        <p:sp>
          <p:nvSpPr>
            <p:cNvPr id="85" name="Google Shape;85;p1"/>
            <p:cNvSpPr/>
            <p:nvPr/>
          </p:nvSpPr>
          <p:spPr>
            <a:xfrm>
              <a:off x="0" y="0"/>
              <a:ext cx="1098400" cy="2816090"/>
            </a:xfrm>
            <a:custGeom>
              <a:rect b="b" l="l" r="r" t="t"/>
              <a:pathLst>
                <a:path extrusionOk="0" h="2816090" w="1098400">
                  <a:moveTo>
                    <a:pt x="0" y="0"/>
                  </a:moveTo>
                  <a:lnTo>
                    <a:pt x="1098400" y="0"/>
                  </a:lnTo>
                  <a:lnTo>
                    <a:pt x="1098400" y="2816090"/>
                  </a:lnTo>
                  <a:lnTo>
                    <a:pt x="0" y="2816090"/>
                  </a:lnTo>
                  <a:close/>
                </a:path>
              </a:pathLst>
            </a:custGeom>
            <a:solidFill>
              <a:srgbClr val="1F7AA5">
                <a:alpha val="83921"/>
              </a:srgbClr>
            </a:solidFill>
            <a:ln>
              <a:noFill/>
            </a:ln>
          </p:spPr>
        </p:sp>
        <p:sp>
          <p:nvSpPr>
            <p:cNvPr id="86" name="Google Shape;86;p1"/>
            <p:cNvSpPr txBox="1"/>
            <p:nvPr/>
          </p:nvSpPr>
          <p:spPr>
            <a:xfrm>
              <a:off x="0" y="-38100"/>
              <a:ext cx="1098400" cy="2854190"/>
            </a:xfrm>
            <a:prstGeom prst="rect">
              <a:avLst/>
            </a:prstGeom>
            <a:noFill/>
            <a:ln>
              <a:noFill/>
            </a:ln>
          </p:spPr>
          <p:txBody>
            <a:bodyPr anchorCtr="0" anchor="ctr" bIns="50800" lIns="50800" spcFirstLastPara="1" rIns="50800" wrap="square" tIns="50800">
              <a:noAutofit/>
            </a:bodyPr>
            <a:lstStyle/>
            <a:p>
              <a:pPr indent="0" lvl="0" marL="0" marR="0" rtl="0" algn="ctr">
                <a:lnSpc>
                  <a:spcPct val="17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
          <p:cNvSpPr/>
          <p:nvPr/>
        </p:nvSpPr>
        <p:spPr>
          <a:xfrm>
            <a:off x="455544" y="889418"/>
            <a:ext cx="3259398" cy="1835041"/>
          </a:xfrm>
          <a:custGeom>
            <a:rect b="b" l="l" r="r" t="t"/>
            <a:pathLst>
              <a:path extrusionOk="0" h="1835041" w="3259398">
                <a:moveTo>
                  <a:pt x="0" y="0"/>
                </a:moveTo>
                <a:lnTo>
                  <a:pt x="3259399" y="0"/>
                </a:lnTo>
                <a:lnTo>
                  <a:pt x="3259399" y="1835041"/>
                </a:lnTo>
                <a:lnTo>
                  <a:pt x="0" y="1835041"/>
                </a:lnTo>
                <a:lnTo>
                  <a:pt x="0" y="0"/>
                </a:lnTo>
                <a:close/>
              </a:path>
            </a:pathLst>
          </a:custGeom>
          <a:blipFill rotWithShape="1">
            <a:blip r:embed="rId3">
              <a:alphaModFix/>
            </a:blip>
            <a:stretch>
              <a:fillRect b="0" l="0" r="0" t="0"/>
            </a:stretch>
          </a:blipFill>
          <a:ln>
            <a:noFill/>
          </a:ln>
        </p:spPr>
      </p:sp>
      <p:sp>
        <p:nvSpPr>
          <p:cNvPr id="88" name="Google Shape;88;p1"/>
          <p:cNvSpPr txBox="1"/>
          <p:nvPr/>
        </p:nvSpPr>
        <p:spPr>
          <a:xfrm>
            <a:off x="4320651" y="1558025"/>
            <a:ext cx="12773100" cy="2393700"/>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lang="en-US" sz="7699">
                <a:solidFill>
                  <a:srgbClr val="030404"/>
                </a:solidFill>
              </a:rPr>
              <a:t>Fairbanks North Star Borough School District</a:t>
            </a:r>
            <a:endParaRPr/>
          </a:p>
        </p:txBody>
      </p:sp>
      <p:sp>
        <p:nvSpPr>
          <p:cNvPr id="89" name="Google Shape;89;p1"/>
          <p:cNvSpPr txBox="1"/>
          <p:nvPr/>
        </p:nvSpPr>
        <p:spPr>
          <a:xfrm>
            <a:off x="4320646" y="1009650"/>
            <a:ext cx="6779100" cy="400200"/>
          </a:xfrm>
          <a:prstGeom prst="rect">
            <a:avLst/>
          </a:prstGeom>
          <a:noFill/>
          <a:ln>
            <a:noFill/>
          </a:ln>
        </p:spPr>
        <p:txBody>
          <a:bodyPr anchorCtr="0" anchor="t" bIns="0" lIns="0" spcFirstLastPara="1" rIns="0" wrap="square" tIns="0">
            <a:spAutoFit/>
          </a:bodyPr>
          <a:lstStyle/>
          <a:p>
            <a:pPr indent="0" lvl="0" marL="0" marR="0" rtl="0" algn="l">
              <a:lnSpc>
                <a:spcPct val="127000"/>
              </a:lnSpc>
              <a:spcBef>
                <a:spcPts val="0"/>
              </a:spcBef>
              <a:spcAft>
                <a:spcPts val="0"/>
              </a:spcAft>
              <a:buNone/>
            </a:pPr>
            <a:r>
              <a:rPr lang="en-US" sz="2600">
                <a:solidFill>
                  <a:srgbClr val="546873"/>
                </a:solidFill>
                <a:latin typeface="Nunito"/>
                <a:ea typeface="Nunito"/>
                <a:cs typeface="Nunito"/>
                <a:sym typeface="Nunito"/>
              </a:rPr>
              <a:t>March 1,2024</a:t>
            </a:r>
            <a:endParaRPr/>
          </a:p>
        </p:txBody>
      </p:sp>
      <p:sp>
        <p:nvSpPr>
          <p:cNvPr id="90" name="Google Shape;90;p1"/>
          <p:cNvSpPr txBox="1"/>
          <p:nvPr/>
        </p:nvSpPr>
        <p:spPr>
          <a:xfrm>
            <a:off x="4320646" y="8950780"/>
            <a:ext cx="9346301" cy="712977"/>
          </a:xfrm>
          <a:prstGeom prst="rect">
            <a:avLst/>
          </a:prstGeom>
          <a:noFill/>
          <a:ln>
            <a:noFill/>
          </a:ln>
        </p:spPr>
        <p:txBody>
          <a:bodyPr anchorCtr="0" anchor="t" bIns="0" lIns="0" spcFirstLastPara="1" rIns="0" wrap="square" tIns="0">
            <a:spAutoFit/>
          </a:bodyPr>
          <a:lstStyle/>
          <a:p>
            <a:pPr indent="0" lvl="0" marL="0" marR="0" rtl="0" algn="l">
              <a:lnSpc>
                <a:spcPct val="127000"/>
              </a:lnSpc>
              <a:spcBef>
                <a:spcPts val="0"/>
              </a:spcBef>
              <a:spcAft>
                <a:spcPts val="0"/>
              </a:spcAft>
              <a:buNone/>
            </a:pPr>
            <a:r>
              <a:rPr b="0" i="0" lang="en-US" sz="2300" u="none" cap="none" strike="noStrike">
                <a:solidFill>
                  <a:srgbClr val="546873"/>
                </a:solidFill>
                <a:latin typeface="Nunito"/>
                <a:ea typeface="Nunito"/>
                <a:cs typeface="Nunito"/>
                <a:sym typeface="Nunito"/>
              </a:rPr>
              <a:t>Prepared by:</a:t>
            </a:r>
            <a:endParaRPr/>
          </a:p>
          <a:p>
            <a:pPr indent="0" lvl="0" marL="0" marR="0" rtl="0" algn="l">
              <a:lnSpc>
                <a:spcPct val="127000"/>
              </a:lnSpc>
              <a:spcBef>
                <a:spcPts val="0"/>
              </a:spcBef>
              <a:spcAft>
                <a:spcPts val="0"/>
              </a:spcAft>
              <a:buNone/>
            </a:pPr>
            <a:r>
              <a:rPr b="0" i="0" lang="en-US" sz="2300" u="none" cap="none" strike="noStrike">
                <a:solidFill>
                  <a:srgbClr val="546873"/>
                </a:solidFill>
                <a:latin typeface="Nunito"/>
                <a:ea typeface="Nunito"/>
                <a:cs typeface="Nunito"/>
                <a:sym typeface="Nunito"/>
              </a:rPr>
              <a:t>Brianna Gray, M.S., Executive Director of Student Support Services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9F9"/>
        </a:solidFill>
      </p:bgPr>
    </p:bg>
    <p:spTree>
      <p:nvGrpSpPr>
        <p:cNvPr id="246" name="Shape 246"/>
        <p:cNvGrpSpPr/>
        <p:nvPr/>
      </p:nvGrpSpPr>
      <p:grpSpPr>
        <a:xfrm>
          <a:off x="0" y="0"/>
          <a:ext cx="0" cy="0"/>
          <a:chOff x="0" y="0"/>
          <a:chExt cx="0" cy="0"/>
        </a:xfrm>
      </p:grpSpPr>
      <p:grpSp>
        <p:nvGrpSpPr>
          <p:cNvPr id="247" name="Google Shape;247;p10"/>
          <p:cNvGrpSpPr/>
          <p:nvPr/>
        </p:nvGrpSpPr>
        <p:grpSpPr>
          <a:xfrm rot="5400000">
            <a:off x="-2086403" y="1615275"/>
            <a:ext cx="10815124" cy="7056451"/>
            <a:chOff x="0" y="-38100"/>
            <a:chExt cx="2848428" cy="1858489"/>
          </a:xfrm>
        </p:grpSpPr>
        <p:sp>
          <p:nvSpPr>
            <p:cNvPr id="248" name="Google Shape;248;p10"/>
            <p:cNvSpPr/>
            <p:nvPr/>
          </p:nvSpPr>
          <p:spPr>
            <a:xfrm>
              <a:off x="0" y="0"/>
              <a:ext cx="2848428" cy="1820389"/>
            </a:xfrm>
            <a:custGeom>
              <a:rect b="b" l="l" r="r" t="t"/>
              <a:pathLst>
                <a:path extrusionOk="0" h="1820389" w="2848428">
                  <a:moveTo>
                    <a:pt x="0" y="0"/>
                  </a:moveTo>
                  <a:lnTo>
                    <a:pt x="2848428" y="0"/>
                  </a:lnTo>
                  <a:lnTo>
                    <a:pt x="2848428" y="1820389"/>
                  </a:lnTo>
                  <a:lnTo>
                    <a:pt x="0" y="1820389"/>
                  </a:lnTo>
                  <a:close/>
                </a:path>
              </a:pathLst>
            </a:custGeom>
            <a:solidFill>
              <a:srgbClr val="1F7AA5">
                <a:alpha val="83921"/>
              </a:srgbClr>
            </a:solidFill>
            <a:ln>
              <a:noFill/>
            </a:ln>
          </p:spPr>
        </p:sp>
        <p:sp>
          <p:nvSpPr>
            <p:cNvPr id="249" name="Google Shape;249;p10"/>
            <p:cNvSpPr txBox="1"/>
            <p:nvPr/>
          </p:nvSpPr>
          <p:spPr>
            <a:xfrm>
              <a:off x="0" y="-38100"/>
              <a:ext cx="2848428" cy="1858489"/>
            </a:xfrm>
            <a:prstGeom prst="rect">
              <a:avLst/>
            </a:prstGeom>
            <a:noFill/>
            <a:ln>
              <a:noFill/>
            </a:ln>
          </p:spPr>
          <p:txBody>
            <a:bodyPr anchorCtr="0" anchor="ctr" bIns="50800" lIns="50800" spcFirstLastPara="1" rIns="50800" wrap="square" tIns="50800">
              <a:noAutofit/>
            </a:bodyPr>
            <a:lstStyle/>
            <a:p>
              <a:pPr indent="0" lvl="0" marL="0" marR="0" rtl="0" algn="ctr">
                <a:lnSpc>
                  <a:spcPct val="17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0" name="Google Shape;250;p10"/>
          <p:cNvSpPr/>
          <p:nvPr/>
        </p:nvSpPr>
        <p:spPr>
          <a:xfrm>
            <a:off x="1619129" y="8194741"/>
            <a:ext cx="3259398" cy="1835041"/>
          </a:xfrm>
          <a:custGeom>
            <a:rect b="b" l="l" r="r" t="t"/>
            <a:pathLst>
              <a:path extrusionOk="0" h="1835041" w="3259398">
                <a:moveTo>
                  <a:pt x="0" y="0"/>
                </a:moveTo>
                <a:lnTo>
                  <a:pt x="3259399" y="0"/>
                </a:lnTo>
                <a:lnTo>
                  <a:pt x="3259399" y="1835042"/>
                </a:lnTo>
                <a:lnTo>
                  <a:pt x="0" y="1835042"/>
                </a:lnTo>
                <a:lnTo>
                  <a:pt x="0" y="0"/>
                </a:lnTo>
                <a:close/>
              </a:path>
            </a:pathLst>
          </a:custGeom>
          <a:blipFill rotWithShape="1">
            <a:blip r:embed="rId3">
              <a:alphaModFix/>
            </a:blip>
            <a:stretch>
              <a:fillRect b="0" l="0" r="0" t="0"/>
            </a:stretch>
          </a:blipFill>
          <a:ln>
            <a:noFill/>
          </a:ln>
        </p:spPr>
      </p:sp>
      <p:sp>
        <p:nvSpPr>
          <p:cNvPr id="251" name="Google Shape;251;p10"/>
          <p:cNvSpPr/>
          <p:nvPr/>
        </p:nvSpPr>
        <p:spPr>
          <a:xfrm>
            <a:off x="8797372" y="1028700"/>
            <a:ext cx="8344335" cy="8229600"/>
          </a:xfrm>
          <a:custGeom>
            <a:rect b="b" l="l" r="r" t="t"/>
            <a:pathLst>
              <a:path extrusionOk="0" h="8229600" w="8344335">
                <a:moveTo>
                  <a:pt x="0" y="0"/>
                </a:moveTo>
                <a:lnTo>
                  <a:pt x="8344335" y="0"/>
                </a:lnTo>
                <a:lnTo>
                  <a:pt x="8344335" y="8229600"/>
                </a:lnTo>
                <a:lnTo>
                  <a:pt x="0" y="8229600"/>
                </a:lnTo>
                <a:lnTo>
                  <a:pt x="0" y="0"/>
                </a:lnTo>
                <a:close/>
              </a:path>
            </a:pathLst>
          </a:custGeom>
          <a:blipFill rotWithShape="1">
            <a:blip r:embed="rId4">
              <a:alphaModFix/>
            </a:blip>
            <a:stretch>
              <a:fillRect b="0" l="0" r="0" t="0"/>
            </a:stretch>
          </a:blipFill>
          <a:ln>
            <a:noFill/>
          </a:ln>
        </p:spPr>
      </p:sp>
      <p:sp>
        <p:nvSpPr>
          <p:cNvPr id="252" name="Google Shape;252;p10"/>
          <p:cNvSpPr txBox="1"/>
          <p:nvPr/>
        </p:nvSpPr>
        <p:spPr>
          <a:xfrm>
            <a:off x="293744" y="1170826"/>
            <a:ext cx="4719655" cy="5378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EDEAE5"/>
                </a:solidFill>
                <a:latin typeface="Nunito"/>
                <a:ea typeface="Nunito"/>
                <a:cs typeface="Nunito"/>
                <a:sym typeface="Nunito"/>
              </a:rPr>
              <a:t>CONTACT </a:t>
            </a:r>
            <a:endParaRPr/>
          </a:p>
        </p:txBody>
      </p:sp>
      <p:sp>
        <p:nvSpPr>
          <p:cNvPr id="253" name="Google Shape;253;p10"/>
          <p:cNvSpPr txBox="1"/>
          <p:nvPr/>
        </p:nvSpPr>
        <p:spPr>
          <a:xfrm>
            <a:off x="293744" y="1189876"/>
            <a:ext cx="5783907" cy="2379980"/>
          </a:xfrm>
          <a:prstGeom prst="rect">
            <a:avLst/>
          </a:prstGeom>
          <a:noFill/>
          <a:ln>
            <a:noFill/>
          </a:ln>
        </p:spPr>
        <p:txBody>
          <a:bodyPr anchorCtr="0" anchor="t" bIns="0" lIns="0" spcFirstLastPara="1" rIns="0" wrap="square" tIns="0">
            <a:spAutoFit/>
          </a:bodyPr>
          <a:lstStyle/>
          <a:p>
            <a:pPr indent="0" lvl="0" marL="0" marR="0" rtl="0" algn="l">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2300" u="none" cap="none" strike="noStrike">
                <a:solidFill>
                  <a:srgbClr val="EDEAE5"/>
                </a:solidFill>
                <a:latin typeface="Nunito"/>
                <a:ea typeface="Nunito"/>
                <a:cs typeface="Nunito"/>
                <a:sym typeface="Nunito"/>
              </a:rPr>
              <a:t>Brianna Gray</a:t>
            </a:r>
            <a:endParaRPr/>
          </a:p>
          <a:p>
            <a:pPr indent="0" lvl="0" marL="0" marR="0" rtl="0" algn="l">
              <a:lnSpc>
                <a:spcPct val="140000"/>
              </a:lnSpc>
              <a:spcBef>
                <a:spcPts val="0"/>
              </a:spcBef>
              <a:spcAft>
                <a:spcPts val="0"/>
              </a:spcAft>
              <a:buNone/>
            </a:pPr>
            <a:r>
              <a:rPr b="0" i="0" lang="en-US" sz="2300" u="none" cap="none" strike="noStrike">
                <a:solidFill>
                  <a:srgbClr val="EDEAE5"/>
                </a:solidFill>
                <a:latin typeface="Nunito"/>
                <a:ea typeface="Nunito"/>
                <a:cs typeface="Nunito"/>
                <a:sym typeface="Nunito"/>
              </a:rPr>
              <a:t>E-mail: Brianna.Gray@k12northstar.org</a:t>
            </a:r>
            <a:endParaRPr/>
          </a:p>
          <a:p>
            <a:pPr indent="0" lvl="0" marL="0" marR="0" rtl="0" algn="l">
              <a:lnSpc>
                <a:spcPct val="140000"/>
              </a:lnSpc>
              <a:spcBef>
                <a:spcPts val="0"/>
              </a:spcBef>
              <a:spcAft>
                <a:spcPts val="0"/>
              </a:spcAft>
              <a:buNone/>
            </a:pPr>
            <a:r>
              <a:rPr b="0" i="0" lang="en-US" sz="2300" u="none" cap="none" strike="noStrike">
                <a:solidFill>
                  <a:srgbClr val="EDEAE5"/>
                </a:solidFill>
                <a:latin typeface="Nunito"/>
                <a:ea typeface="Nunito"/>
                <a:cs typeface="Nunito"/>
                <a:sym typeface="Nunito"/>
              </a:rPr>
              <a:t>Phone: 907-452-2000 x. 11434</a:t>
            </a:r>
            <a:endParaRPr/>
          </a:p>
          <a:p>
            <a:pPr indent="0" lvl="0" marL="0" marR="0" rtl="0" algn="l">
              <a:lnSpc>
                <a:spcPct val="140000"/>
              </a:lnSpc>
              <a:spcBef>
                <a:spcPts val="0"/>
              </a:spcBef>
              <a:spcAft>
                <a:spcPts val="0"/>
              </a:spcAft>
              <a:buNone/>
            </a:pPr>
            <a:r>
              <a:t/>
            </a:r>
            <a:endParaRPr b="0" i="0" sz="2300" u="none" cap="none" strike="noStrike">
              <a:solidFill>
                <a:srgbClr val="EDEAE5"/>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9F9"/>
        </a:solidFill>
      </p:bgPr>
    </p:bg>
    <p:spTree>
      <p:nvGrpSpPr>
        <p:cNvPr id="94" name="Shape 94"/>
        <p:cNvGrpSpPr/>
        <p:nvPr/>
      </p:nvGrpSpPr>
      <p:grpSpPr>
        <a:xfrm>
          <a:off x="0" y="0"/>
          <a:ext cx="0" cy="0"/>
          <a:chOff x="0" y="0"/>
          <a:chExt cx="0" cy="0"/>
        </a:xfrm>
      </p:grpSpPr>
      <p:sp>
        <p:nvSpPr>
          <p:cNvPr id="95" name="Google Shape;95;p2"/>
          <p:cNvSpPr/>
          <p:nvPr/>
        </p:nvSpPr>
        <p:spPr>
          <a:xfrm>
            <a:off x="1388438" y="3023961"/>
            <a:ext cx="15511124" cy="5060504"/>
          </a:xfrm>
          <a:custGeom>
            <a:rect b="b" l="l" r="r" t="t"/>
            <a:pathLst>
              <a:path extrusionOk="0" h="5060504" w="15511124">
                <a:moveTo>
                  <a:pt x="0" y="0"/>
                </a:moveTo>
                <a:lnTo>
                  <a:pt x="15511124" y="0"/>
                </a:lnTo>
                <a:lnTo>
                  <a:pt x="15511124" y="5060504"/>
                </a:lnTo>
                <a:lnTo>
                  <a:pt x="0" y="5060504"/>
                </a:lnTo>
                <a:lnTo>
                  <a:pt x="0" y="0"/>
                </a:lnTo>
                <a:close/>
              </a:path>
            </a:pathLst>
          </a:custGeom>
          <a:blipFill rotWithShape="1">
            <a:blip r:embed="rId3">
              <a:alphaModFix/>
            </a:blip>
            <a:stretch>
              <a:fillRect b="0" l="0" r="0" t="0"/>
            </a:stretch>
          </a:blipFill>
          <a:ln>
            <a:noFill/>
          </a:ln>
        </p:spPr>
      </p:sp>
      <p:grpSp>
        <p:nvGrpSpPr>
          <p:cNvPr id="96" name="Google Shape;96;p2"/>
          <p:cNvGrpSpPr/>
          <p:nvPr/>
        </p:nvGrpSpPr>
        <p:grpSpPr>
          <a:xfrm>
            <a:off x="3185702" y="4076426"/>
            <a:ext cx="951401" cy="951401"/>
            <a:chOff x="0" y="0"/>
            <a:chExt cx="1268535" cy="1268535"/>
          </a:xfrm>
        </p:grpSpPr>
        <p:grpSp>
          <p:nvGrpSpPr>
            <p:cNvPr id="97" name="Google Shape;97;p2"/>
            <p:cNvGrpSpPr/>
            <p:nvPr/>
          </p:nvGrpSpPr>
          <p:grpSpPr>
            <a:xfrm>
              <a:off x="0" y="0"/>
              <a:ext cx="1268535" cy="1268535"/>
              <a:chOff x="0" y="0"/>
              <a:chExt cx="812800" cy="812800"/>
            </a:xfrm>
          </p:grpSpPr>
          <p:sp>
            <p:nvSpPr>
              <p:cNvPr id="98" name="Google Shape;98;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0" name="Google Shape;100;p2"/>
            <p:cNvSpPr txBox="1"/>
            <p:nvPr/>
          </p:nvSpPr>
          <p:spPr>
            <a:xfrm>
              <a:off x="117701" y="254746"/>
              <a:ext cx="1033134" cy="696330"/>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b="1" i="0" lang="en-US" sz="3198" u="none" cap="none" strike="noStrike">
                  <a:solidFill>
                    <a:srgbClr val="798F9B"/>
                  </a:solidFill>
                  <a:latin typeface="Nunito"/>
                  <a:ea typeface="Nunito"/>
                  <a:cs typeface="Nunito"/>
                  <a:sym typeface="Nunito"/>
                </a:rPr>
                <a:t>1</a:t>
              </a:r>
              <a:endParaRPr/>
            </a:p>
          </p:txBody>
        </p:sp>
      </p:grpSp>
      <p:grpSp>
        <p:nvGrpSpPr>
          <p:cNvPr id="101" name="Google Shape;101;p2"/>
          <p:cNvGrpSpPr/>
          <p:nvPr/>
        </p:nvGrpSpPr>
        <p:grpSpPr>
          <a:xfrm>
            <a:off x="8717893" y="4076426"/>
            <a:ext cx="951401" cy="951401"/>
            <a:chOff x="0" y="0"/>
            <a:chExt cx="1268535" cy="1268535"/>
          </a:xfrm>
        </p:grpSpPr>
        <p:grpSp>
          <p:nvGrpSpPr>
            <p:cNvPr id="102" name="Google Shape;102;p2"/>
            <p:cNvGrpSpPr/>
            <p:nvPr/>
          </p:nvGrpSpPr>
          <p:grpSpPr>
            <a:xfrm>
              <a:off x="0" y="0"/>
              <a:ext cx="1268535" cy="1268535"/>
              <a:chOff x="0" y="0"/>
              <a:chExt cx="812800" cy="812800"/>
            </a:xfrm>
          </p:grpSpPr>
          <p:sp>
            <p:nvSpPr>
              <p:cNvPr id="103" name="Google Shape;103;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2"/>
            <p:cNvSpPr txBox="1"/>
            <p:nvPr/>
          </p:nvSpPr>
          <p:spPr>
            <a:xfrm>
              <a:off x="0" y="254746"/>
              <a:ext cx="1268535" cy="696330"/>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b="1" i="0" lang="en-US" sz="3198" u="none" cap="none" strike="noStrike">
                  <a:solidFill>
                    <a:srgbClr val="798F9B"/>
                  </a:solidFill>
                  <a:latin typeface="Nunito"/>
                  <a:ea typeface="Nunito"/>
                  <a:cs typeface="Nunito"/>
                  <a:sym typeface="Nunito"/>
                </a:rPr>
                <a:t>2</a:t>
              </a:r>
              <a:endParaRPr/>
            </a:p>
          </p:txBody>
        </p:sp>
      </p:grpSp>
      <p:grpSp>
        <p:nvGrpSpPr>
          <p:cNvPr id="106" name="Google Shape;106;p2"/>
          <p:cNvGrpSpPr/>
          <p:nvPr/>
        </p:nvGrpSpPr>
        <p:grpSpPr>
          <a:xfrm>
            <a:off x="14250084" y="4076426"/>
            <a:ext cx="951401" cy="951401"/>
            <a:chOff x="0" y="0"/>
            <a:chExt cx="1268535" cy="1268535"/>
          </a:xfrm>
        </p:grpSpPr>
        <p:grpSp>
          <p:nvGrpSpPr>
            <p:cNvPr id="107" name="Google Shape;107;p2"/>
            <p:cNvGrpSpPr/>
            <p:nvPr/>
          </p:nvGrpSpPr>
          <p:grpSpPr>
            <a:xfrm>
              <a:off x="0" y="0"/>
              <a:ext cx="1268535" cy="1268535"/>
              <a:chOff x="0" y="0"/>
              <a:chExt cx="812800" cy="812800"/>
            </a:xfrm>
          </p:grpSpPr>
          <p:sp>
            <p:nvSpPr>
              <p:cNvPr id="108" name="Google Shape;108;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0" name="Google Shape;110;p2"/>
            <p:cNvSpPr txBox="1"/>
            <p:nvPr/>
          </p:nvSpPr>
          <p:spPr>
            <a:xfrm>
              <a:off x="0" y="254746"/>
              <a:ext cx="1268535" cy="696330"/>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b="1" i="0" lang="en-US" sz="3198" u="none" cap="none" strike="noStrike">
                  <a:solidFill>
                    <a:srgbClr val="798F9B"/>
                  </a:solidFill>
                  <a:latin typeface="Nunito"/>
                  <a:ea typeface="Nunito"/>
                  <a:cs typeface="Nunito"/>
                  <a:sym typeface="Nunito"/>
                </a:rPr>
                <a:t>3</a:t>
              </a:r>
              <a:endParaRPr/>
            </a:p>
          </p:txBody>
        </p:sp>
      </p:grpSp>
      <p:sp>
        <p:nvSpPr>
          <p:cNvPr id="111" name="Google Shape;111;p2"/>
          <p:cNvSpPr txBox="1"/>
          <p:nvPr/>
        </p:nvSpPr>
        <p:spPr>
          <a:xfrm>
            <a:off x="5009986" y="883244"/>
            <a:ext cx="8268029" cy="661162"/>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0" i="0" lang="en-US" sz="4400" u="none" cap="none" strike="noStrike">
                <a:solidFill>
                  <a:srgbClr val="030404"/>
                </a:solidFill>
                <a:latin typeface="Arial"/>
                <a:ea typeface="Arial"/>
                <a:cs typeface="Arial"/>
                <a:sym typeface="Arial"/>
              </a:rPr>
              <a:t>FNSBSD GOALS</a:t>
            </a:r>
            <a:endParaRPr/>
          </a:p>
        </p:txBody>
      </p:sp>
      <p:sp>
        <p:nvSpPr>
          <p:cNvPr id="112" name="Google Shape;112;p2"/>
          <p:cNvSpPr txBox="1"/>
          <p:nvPr/>
        </p:nvSpPr>
        <p:spPr>
          <a:xfrm>
            <a:off x="1872276" y="5217711"/>
            <a:ext cx="3578253" cy="3861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250" u="none" cap="none" strike="noStrike">
                <a:solidFill>
                  <a:srgbClr val="EDEAE5"/>
                </a:solidFill>
                <a:latin typeface="Nunito"/>
                <a:ea typeface="Nunito"/>
                <a:cs typeface="Nunito"/>
                <a:sym typeface="Nunito"/>
              </a:rPr>
              <a:t>Literacy</a:t>
            </a:r>
            <a:endParaRPr/>
          </a:p>
        </p:txBody>
      </p:sp>
      <p:sp>
        <p:nvSpPr>
          <p:cNvPr id="113" name="Google Shape;113;p2"/>
          <p:cNvSpPr txBox="1"/>
          <p:nvPr/>
        </p:nvSpPr>
        <p:spPr>
          <a:xfrm>
            <a:off x="6963758" y="5217711"/>
            <a:ext cx="4678791" cy="3861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250" u="none" cap="none" strike="noStrike">
                <a:solidFill>
                  <a:srgbClr val="EDEAE5"/>
                </a:solidFill>
                <a:latin typeface="Nunito"/>
                <a:ea typeface="Nunito"/>
                <a:cs typeface="Nunito"/>
                <a:sym typeface="Nunito"/>
              </a:rPr>
              <a:t>School Climate</a:t>
            </a:r>
            <a:endParaRPr/>
          </a:p>
        </p:txBody>
      </p:sp>
      <p:sp>
        <p:nvSpPr>
          <p:cNvPr id="114" name="Google Shape;114;p2"/>
          <p:cNvSpPr txBox="1"/>
          <p:nvPr/>
        </p:nvSpPr>
        <p:spPr>
          <a:xfrm>
            <a:off x="13418551" y="5217711"/>
            <a:ext cx="3059771" cy="3861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250" u="none" cap="none" strike="noStrike">
                <a:solidFill>
                  <a:srgbClr val="EDEAE5"/>
                </a:solidFill>
                <a:latin typeface="Nunito"/>
                <a:ea typeface="Nunito"/>
                <a:cs typeface="Nunito"/>
                <a:sym typeface="Nunito"/>
              </a:rPr>
              <a:t>Attendance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grpSp>
        <p:nvGrpSpPr>
          <p:cNvPr id="119" name="Google Shape;119;p3"/>
          <p:cNvGrpSpPr/>
          <p:nvPr/>
        </p:nvGrpSpPr>
        <p:grpSpPr>
          <a:xfrm>
            <a:off x="-94901" y="3499225"/>
            <a:ext cx="19079229" cy="7077871"/>
            <a:chOff x="0" y="-38100"/>
            <a:chExt cx="5024982" cy="1864131"/>
          </a:xfrm>
        </p:grpSpPr>
        <p:sp>
          <p:nvSpPr>
            <p:cNvPr id="120" name="Google Shape;120;p3"/>
            <p:cNvSpPr/>
            <p:nvPr/>
          </p:nvSpPr>
          <p:spPr>
            <a:xfrm>
              <a:off x="0" y="0"/>
              <a:ext cx="5024982" cy="1826031"/>
            </a:xfrm>
            <a:custGeom>
              <a:rect b="b" l="l" r="r" t="t"/>
              <a:pathLst>
                <a:path extrusionOk="0" h="1826031" w="5024982">
                  <a:moveTo>
                    <a:pt x="0" y="0"/>
                  </a:moveTo>
                  <a:lnTo>
                    <a:pt x="5024982" y="0"/>
                  </a:lnTo>
                  <a:lnTo>
                    <a:pt x="5024982" y="1826031"/>
                  </a:lnTo>
                  <a:lnTo>
                    <a:pt x="0" y="1826031"/>
                  </a:lnTo>
                  <a:close/>
                </a:path>
              </a:pathLst>
            </a:custGeom>
            <a:solidFill>
              <a:srgbClr val="F9F9F9"/>
            </a:solidFill>
            <a:ln>
              <a:noFill/>
            </a:ln>
          </p:spPr>
        </p:sp>
        <p:sp>
          <p:nvSpPr>
            <p:cNvPr id="121" name="Google Shape;121;p3"/>
            <p:cNvSpPr txBox="1"/>
            <p:nvPr/>
          </p:nvSpPr>
          <p:spPr>
            <a:xfrm>
              <a:off x="0" y="-38100"/>
              <a:ext cx="5024982" cy="1864131"/>
            </a:xfrm>
            <a:prstGeom prst="rect">
              <a:avLst/>
            </a:prstGeom>
            <a:noFill/>
            <a:ln>
              <a:noFill/>
            </a:ln>
          </p:spPr>
          <p:txBody>
            <a:bodyPr anchorCtr="0" anchor="ctr" bIns="50800" lIns="50800" spcFirstLastPara="1" rIns="50800" wrap="square" tIns="50800">
              <a:noAutofit/>
            </a:bodyPr>
            <a:lstStyle/>
            <a:p>
              <a:pPr indent="0" lvl="0" marL="0" marR="0" rtl="0" algn="ctr">
                <a:lnSpc>
                  <a:spcPct val="17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22" name="Google Shape;122;p3"/>
          <p:cNvCxnSpPr/>
          <p:nvPr/>
        </p:nvCxnSpPr>
        <p:spPr>
          <a:xfrm rot="-5400000">
            <a:off x="773289" y="6375716"/>
            <a:ext cx="642855" cy="0"/>
          </a:xfrm>
          <a:prstGeom prst="straightConnector1">
            <a:avLst/>
          </a:prstGeom>
          <a:noFill/>
          <a:ln cap="flat" cmpd="sng" w="19050">
            <a:solidFill>
              <a:srgbClr val="F9F9F9"/>
            </a:solidFill>
            <a:prstDash val="solid"/>
            <a:round/>
            <a:headEnd len="sm" w="sm" type="none"/>
            <a:tailEnd len="sm" w="sm" type="none"/>
          </a:ln>
        </p:spPr>
      </p:cxnSp>
      <p:cxnSp>
        <p:nvCxnSpPr>
          <p:cNvPr id="123" name="Google Shape;123;p3"/>
          <p:cNvCxnSpPr/>
          <p:nvPr/>
        </p:nvCxnSpPr>
        <p:spPr>
          <a:xfrm rot="-5400000">
            <a:off x="2000777" y="6375716"/>
            <a:ext cx="642855" cy="0"/>
          </a:xfrm>
          <a:prstGeom prst="straightConnector1">
            <a:avLst/>
          </a:prstGeom>
          <a:noFill/>
          <a:ln cap="flat" cmpd="sng" w="19050">
            <a:solidFill>
              <a:srgbClr val="F9F9F9"/>
            </a:solidFill>
            <a:prstDash val="solid"/>
            <a:round/>
            <a:headEnd len="sm" w="sm" type="none"/>
            <a:tailEnd len="sm" w="sm" type="none"/>
          </a:ln>
        </p:spPr>
      </p:cxnSp>
      <p:cxnSp>
        <p:nvCxnSpPr>
          <p:cNvPr id="124" name="Google Shape;124;p3"/>
          <p:cNvCxnSpPr/>
          <p:nvPr/>
        </p:nvCxnSpPr>
        <p:spPr>
          <a:xfrm rot="-5400000">
            <a:off x="4455754" y="6375716"/>
            <a:ext cx="642855" cy="0"/>
          </a:xfrm>
          <a:prstGeom prst="straightConnector1">
            <a:avLst/>
          </a:prstGeom>
          <a:noFill/>
          <a:ln cap="flat" cmpd="sng" w="19050">
            <a:solidFill>
              <a:srgbClr val="F9F9F9"/>
            </a:solidFill>
            <a:prstDash val="solid"/>
            <a:round/>
            <a:headEnd len="sm" w="sm" type="none"/>
            <a:tailEnd len="sm" w="sm" type="none"/>
          </a:ln>
        </p:spPr>
      </p:cxnSp>
      <p:cxnSp>
        <p:nvCxnSpPr>
          <p:cNvPr id="125" name="Google Shape;125;p3"/>
          <p:cNvCxnSpPr/>
          <p:nvPr/>
        </p:nvCxnSpPr>
        <p:spPr>
          <a:xfrm rot="-5400000">
            <a:off x="5683242" y="6375716"/>
            <a:ext cx="642855" cy="0"/>
          </a:xfrm>
          <a:prstGeom prst="straightConnector1">
            <a:avLst/>
          </a:prstGeom>
          <a:noFill/>
          <a:ln cap="flat" cmpd="sng" w="19050">
            <a:solidFill>
              <a:srgbClr val="F9F9F9"/>
            </a:solidFill>
            <a:prstDash val="solid"/>
            <a:round/>
            <a:headEnd len="sm" w="sm" type="none"/>
            <a:tailEnd len="sm" w="sm" type="none"/>
          </a:ln>
        </p:spPr>
      </p:cxnSp>
      <p:cxnSp>
        <p:nvCxnSpPr>
          <p:cNvPr id="126" name="Google Shape;126;p3"/>
          <p:cNvCxnSpPr/>
          <p:nvPr/>
        </p:nvCxnSpPr>
        <p:spPr>
          <a:xfrm>
            <a:off x="6656783" y="6117529"/>
            <a:ext cx="1157465" cy="19050"/>
          </a:xfrm>
          <a:prstGeom prst="straightConnector1">
            <a:avLst/>
          </a:prstGeom>
          <a:noFill/>
          <a:ln cap="flat" cmpd="sng" w="19050">
            <a:solidFill>
              <a:srgbClr val="F9F9F9"/>
            </a:solidFill>
            <a:prstDash val="dot"/>
            <a:round/>
            <a:headEnd len="sm" w="sm" type="none"/>
            <a:tailEnd len="sm" w="sm" type="none"/>
          </a:ln>
        </p:spPr>
      </p:cxnSp>
      <p:cxnSp>
        <p:nvCxnSpPr>
          <p:cNvPr id="127" name="Google Shape;127;p3"/>
          <p:cNvCxnSpPr/>
          <p:nvPr/>
        </p:nvCxnSpPr>
        <p:spPr>
          <a:xfrm>
            <a:off x="2886072" y="6661693"/>
            <a:ext cx="1216312" cy="19050"/>
          </a:xfrm>
          <a:prstGeom prst="straightConnector1">
            <a:avLst/>
          </a:prstGeom>
          <a:noFill/>
          <a:ln cap="flat" cmpd="sng" w="19050">
            <a:solidFill>
              <a:srgbClr val="F9F9F9"/>
            </a:solidFill>
            <a:prstDash val="dot"/>
            <a:round/>
            <a:headEnd len="sm" w="sm" type="none"/>
            <a:tailEnd len="sm" w="sm" type="none"/>
          </a:ln>
        </p:spPr>
      </p:cxnSp>
      <p:cxnSp>
        <p:nvCxnSpPr>
          <p:cNvPr id="128" name="Google Shape;128;p3"/>
          <p:cNvCxnSpPr/>
          <p:nvPr/>
        </p:nvCxnSpPr>
        <p:spPr>
          <a:xfrm rot="-5400000">
            <a:off x="8146916" y="6375716"/>
            <a:ext cx="642855" cy="0"/>
          </a:xfrm>
          <a:prstGeom prst="straightConnector1">
            <a:avLst/>
          </a:prstGeom>
          <a:noFill/>
          <a:ln cap="flat" cmpd="sng" w="19050">
            <a:solidFill>
              <a:srgbClr val="F9F9F9"/>
            </a:solidFill>
            <a:prstDash val="solid"/>
            <a:round/>
            <a:headEnd len="sm" w="sm" type="none"/>
            <a:tailEnd len="sm" w="sm" type="none"/>
          </a:ln>
        </p:spPr>
      </p:cxnSp>
      <p:cxnSp>
        <p:nvCxnSpPr>
          <p:cNvPr id="129" name="Google Shape;129;p3"/>
          <p:cNvCxnSpPr/>
          <p:nvPr/>
        </p:nvCxnSpPr>
        <p:spPr>
          <a:xfrm rot="-5400000">
            <a:off x="9374404" y="6375716"/>
            <a:ext cx="642855" cy="0"/>
          </a:xfrm>
          <a:prstGeom prst="straightConnector1">
            <a:avLst/>
          </a:prstGeom>
          <a:noFill/>
          <a:ln cap="flat" cmpd="sng" w="19050">
            <a:solidFill>
              <a:srgbClr val="F9F9F9"/>
            </a:solidFill>
            <a:prstDash val="solid"/>
            <a:round/>
            <a:headEnd len="sm" w="sm" type="none"/>
            <a:tailEnd len="sm" w="sm" type="none"/>
          </a:ln>
        </p:spPr>
      </p:cxnSp>
      <p:cxnSp>
        <p:nvCxnSpPr>
          <p:cNvPr id="130" name="Google Shape;130;p3"/>
          <p:cNvCxnSpPr/>
          <p:nvPr/>
        </p:nvCxnSpPr>
        <p:spPr>
          <a:xfrm rot="-5400000">
            <a:off x="10601893" y="6375716"/>
            <a:ext cx="642855" cy="0"/>
          </a:xfrm>
          <a:prstGeom prst="straightConnector1">
            <a:avLst/>
          </a:prstGeom>
          <a:noFill/>
          <a:ln cap="flat" cmpd="sng" w="19050">
            <a:solidFill>
              <a:srgbClr val="F9F9F9"/>
            </a:solidFill>
            <a:prstDash val="solid"/>
            <a:round/>
            <a:headEnd len="sm" w="sm" type="none"/>
            <a:tailEnd len="sm" w="sm" type="none"/>
          </a:ln>
        </p:spPr>
      </p:cxnSp>
      <p:cxnSp>
        <p:nvCxnSpPr>
          <p:cNvPr id="131" name="Google Shape;131;p3"/>
          <p:cNvCxnSpPr/>
          <p:nvPr/>
        </p:nvCxnSpPr>
        <p:spPr>
          <a:xfrm>
            <a:off x="11474269" y="6588559"/>
            <a:ext cx="1362602" cy="19050"/>
          </a:xfrm>
          <a:prstGeom prst="straightConnector1">
            <a:avLst/>
          </a:prstGeom>
          <a:noFill/>
          <a:ln cap="flat" cmpd="sng" w="19050">
            <a:solidFill>
              <a:srgbClr val="F9F9F9"/>
            </a:solidFill>
            <a:prstDash val="dot"/>
            <a:round/>
            <a:headEnd len="sm" w="sm" type="none"/>
            <a:tailEnd len="sm" w="sm" type="none"/>
          </a:ln>
        </p:spPr>
      </p:cxnSp>
      <p:cxnSp>
        <p:nvCxnSpPr>
          <p:cNvPr id="132" name="Google Shape;132;p3"/>
          <p:cNvCxnSpPr/>
          <p:nvPr/>
        </p:nvCxnSpPr>
        <p:spPr>
          <a:xfrm rot="-5400000">
            <a:off x="13065567" y="6375716"/>
            <a:ext cx="642855" cy="0"/>
          </a:xfrm>
          <a:prstGeom prst="straightConnector1">
            <a:avLst/>
          </a:prstGeom>
          <a:noFill/>
          <a:ln cap="flat" cmpd="sng" w="19050">
            <a:solidFill>
              <a:srgbClr val="F9F9F9"/>
            </a:solidFill>
            <a:prstDash val="solid"/>
            <a:round/>
            <a:headEnd len="sm" w="sm" type="none"/>
            <a:tailEnd len="sm" w="sm" type="none"/>
          </a:ln>
        </p:spPr>
      </p:cxnSp>
      <p:cxnSp>
        <p:nvCxnSpPr>
          <p:cNvPr id="133" name="Google Shape;133;p3"/>
          <p:cNvCxnSpPr/>
          <p:nvPr/>
        </p:nvCxnSpPr>
        <p:spPr>
          <a:xfrm rot="-5400000">
            <a:off x="14293055" y="6375716"/>
            <a:ext cx="642855" cy="0"/>
          </a:xfrm>
          <a:prstGeom prst="straightConnector1">
            <a:avLst/>
          </a:prstGeom>
          <a:noFill/>
          <a:ln cap="flat" cmpd="sng" w="19050">
            <a:solidFill>
              <a:srgbClr val="F9F9F9"/>
            </a:solidFill>
            <a:prstDash val="solid"/>
            <a:round/>
            <a:headEnd len="sm" w="sm" type="none"/>
            <a:tailEnd len="sm" w="sm" type="none"/>
          </a:ln>
        </p:spPr>
      </p:cxnSp>
      <p:cxnSp>
        <p:nvCxnSpPr>
          <p:cNvPr id="134" name="Google Shape;134;p3"/>
          <p:cNvCxnSpPr/>
          <p:nvPr/>
        </p:nvCxnSpPr>
        <p:spPr>
          <a:xfrm rot="-5400000">
            <a:off x="15520543" y="6375716"/>
            <a:ext cx="642855" cy="0"/>
          </a:xfrm>
          <a:prstGeom prst="straightConnector1">
            <a:avLst/>
          </a:prstGeom>
          <a:noFill/>
          <a:ln cap="flat" cmpd="sng" w="19050">
            <a:solidFill>
              <a:srgbClr val="F9F9F9"/>
            </a:solidFill>
            <a:prstDash val="solid"/>
            <a:round/>
            <a:headEnd len="sm" w="sm" type="none"/>
            <a:tailEnd len="sm" w="sm" type="none"/>
          </a:ln>
        </p:spPr>
      </p:cxnSp>
      <p:cxnSp>
        <p:nvCxnSpPr>
          <p:cNvPr id="135" name="Google Shape;135;p3"/>
          <p:cNvCxnSpPr/>
          <p:nvPr/>
        </p:nvCxnSpPr>
        <p:spPr>
          <a:xfrm rot="-5400000">
            <a:off x="16748031" y="6375716"/>
            <a:ext cx="642855" cy="0"/>
          </a:xfrm>
          <a:prstGeom prst="straightConnector1">
            <a:avLst/>
          </a:prstGeom>
          <a:noFill/>
          <a:ln cap="flat" cmpd="sng" w="19050">
            <a:solidFill>
              <a:srgbClr val="F9F9F9"/>
            </a:solidFill>
            <a:prstDash val="solid"/>
            <a:round/>
            <a:headEnd len="sm" w="sm" type="none"/>
            <a:tailEnd len="sm" w="sm" type="none"/>
          </a:ln>
        </p:spPr>
      </p:cxnSp>
      <p:grpSp>
        <p:nvGrpSpPr>
          <p:cNvPr id="136" name="Google Shape;136;p3"/>
          <p:cNvGrpSpPr/>
          <p:nvPr/>
        </p:nvGrpSpPr>
        <p:grpSpPr>
          <a:xfrm rot="5400000">
            <a:off x="7268671" y="-7575647"/>
            <a:ext cx="4170487" cy="18707835"/>
            <a:chOff x="0" y="-38100"/>
            <a:chExt cx="1098400" cy="4927166"/>
          </a:xfrm>
        </p:grpSpPr>
        <p:sp>
          <p:nvSpPr>
            <p:cNvPr id="137" name="Google Shape;137;p3"/>
            <p:cNvSpPr/>
            <p:nvPr/>
          </p:nvSpPr>
          <p:spPr>
            <a:xfrm>
              <a:off x="0" y="0"/>
              <a:ext cx="1098400" cy="4889066"/>
            </a:xfrm>
            <a:custGeom>
              <a:rect b="b" l="l" r="r" t="t"/>
              <a:pathLst>
                <a:path extrusionOk="0" h="4889066" w="1098400">
                  <a:moveTo>
                    <a:pt x="0" y="0"/>
                  </a:moveTo>
                  <a:lnTo>
                    <a:pt x="1098400" y="0"/>
                  </a:lnTo>
                  <a:lnTo>
                    <a:pt x="1098400" y="4889066"/>
                  </a:lnTo>
                  <a:lnTo>
                    <a:pt x="0" y="4889066"/>
                  </a:lnTo>
                  <a:close/>
                </a:path>
              </a:pathLst>
            </a:custGeom>
            <a:solidFill>
              <a:srgbClr val="1F7AA5">
                <a:alpha val="83921"/>
              </a:srgbClr>
            </a:solidFill>
            <a:ln>
              <a:noFill/>
            </a:ln>
          </p:spPr>
        </p:sp>
        <p:sp>
          <p:nvSpPr>
            <p:cNvPr id="138" name="Google Shape;138;p3"/>
            <p:cNvSpPr txBox="1"/>
            <p:nvPr/>
          </p:nvSpPr>
          <p:spPr>
            <a:xfrm>
              <a:off x="0" y="-38100"/>
              <a:ext cx="1098400" cy="4927165"/>
            </a:xfrm>
            <a:prstGeom prst="rect">
              <a:avLst/>
            </a:prstGeom>
            <a:noFill/>
            <a:ln>
              <a:noFill/>
            </a:ln>
          </p:spPr>
          <p:txBody>
            <a:bodyPr anchorCtr="0" anchor="ctr" bIns="50800" lIns="50800" spcFirstLastPara="1" rIns="50800" wrap="square" tIns="50800">
              <a:noAutofit/>
            </a:bodyPr>
            <a:lstStyle/>
            <a:p>
              <a:pPr indent="0" lvl="0" marL="0" marR="0" rtl="0" algn="ctr">
                <a:lnSpc>
                  <a:spcPct val="17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9" name="Google Shape;139;p3"/>
          <p:cNvSpPr txBox="1"/>
          <p:nvPr/>
        </p:nvSpPr>
        <p:spPr>
          <a:xfrm>
            <a:off x="610565" y="1328310"/>
            <a:ext cx="16832027" cy="2023871"/>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0" i="0" lang="en-US" sz="7699" u="none" cap="none" strike="noStrike">
                <a:solidFill>
                  <a:srgbClr val="FFFFFF"/>
                </a:solidFill>
                <a:latin typeface="Arial"/>
                <a:ea typeface="Arial"/>
                <a:cs typeface="Arial"/>
                <a:sym typeface="Arial"/>
              </a:rPr>
              <a:t>FNSBSD SOCIAL EMOTIONAL LEARNING AND PREVENTION</a:t>
            </a:r>
            <a:endParaRPr/>
          </a:p>
        </p:txBody>
      </p:sp>
      <p:sp>
        <p:nvSpPr>
          <p:cNvPr id="140" name="Google Shape;140;p3"/>
          <p:cNvSpPr txBox="1"/>
          <p:nvPr/>
        </p:nvSpPr>
        <p:spPr>
          <a:xfrm>
            <a:off x="1028700" y="8994141"/>
            <a:ext cx="2454159" cy="26415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600" u="none" cap="none" strike="noStrike">
                <a:solidFill>
                  <a:srgbClr val="EDEAE5"/>
                </a:solidFill>
                <a:latin typeface="Nunito"/>
                <a:ea typeface="Nunito"/>
                <a:cs typeface="Nunito"/>
                <a:sym typeface="Nunito"/>
              </a:rPr>
              <a:t>Pitch Deck</a:t>
            </a:r>
            <a:endParaRPr/>
          </a:p>
        </p:txBody>
      </p:sp>
      <p:sp>
        <p:nvSpPr>
          <p:cNvPr id="141" name="Google Shape;141;p3"/>
          <p:cNvSpPr txBox="1"/>
          <p:nvPr/>
        </p:nvSpPr>
        <p:spPr>
          <a:xfrm>
            <a:off x="14334564" y="8994141"/>
            <a:ext cx="2924736" cy="264159"/>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600" u="none" cap="none" strike="noStrike">
                <a:solidFill>
                  <a:srgbClr val="EDEAE5"/>
                </a:solidFill>
                <a:latin typeface="Nunito"/>
                <a:ea typeface="Nunito"/>
                <a:cs typeface="Nunito"/>
                <a:sym typeface="Nunito"/>
              </a:rPr>
              <a:t>Thynk Unlimited</a:t>
            </a:r>
            <a:endParaRPr/>
          </a:p>
        </p:txBody>
      </p:sp>
      <p:sp>
        <p:nvSpPr>
          <p:cNvPr id="142" name="Google Shape;142;p3"/>
          <p:cNvSpPr/>
          <p:nvPr/>
        </p:nvSpPr>
        <p:spPr>
          <a:xfrm>
            <a:off x="11639116" y="7279368"/>
            <a:ext cx="1042434" cy="1042434"/>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9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2975681" y="7279368"/>
            <a:ext cx="1042434" cy="1042434"/>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9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txBox="1"/>
          <p:nvPr/>
        </p:nvSpPr>
        <p:spPr>
          <a:xfrm>
            <a:off x="322104" y="3844464"/>
            <a:ext cx="17408949" cy="7620572"/>
          </a:xfrm>
          <a:prstGeom prst="rect">
            <a:avLst/>
          </a:prstGeom>
          <a:noFill/>
          <a:ln>
            <a:noFill/>
          </a:ln>
        </p:spPr>
        <p:txBody>
          <a:bodyPr anchorCtr="0" anchor="t" bIns="0" lIns="0" spcFirstLastPara="1" rIns="0" wrap="square" tIns="0">
            <a:spAutoFit/>
          </a:bodyPr>
          <a:lstStyle/>
          <a:p>
            <a:pPr indent="0" lvl="0" marL="0" marR="0" rtl="0" algn="l">
              <a:lnSpc>
                <a:spcPct val="24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377820" lvl="1" marL="755641" marR="0" rtl="0" algn="l">
              <a:lnSpc>
                <a:spcPct val="127007"/>
              </a:lnSpc>
              <a:spcBef>
                <a:spcPts val="0"/>
              </a:spcBef>
              <a:spcAft>
                <a:spcPts val="0"/>
              </a:spcAft>
              <a:buClr>
                <a:srgbClr val="030404"/>
              </a:buClr>
              <a:buSzPts val="3499"/>
              <a:buFont typeface="Arial"/>
              <a:buChar char="•"/>
            </a:pPr>
            <a:r>
              <a:rPr b="1" i="0" lang="en-US" sz="3499" u="none" cap="none" strike="noStrike">
                <a:solidFill>
                  <a:srgbClr val="030404"/>
                </a:solidFill>
                <a:latin typeface="Nunito"/>
                <a:ea typeface="Nunito"/>
                <a:cs typeface="Nunito"/>
                <a:sym typeface="Nunito"/>
              </a:rPr>
              <a:t>Primary Purpose:</a:t>
            </a:r>
            <a:endParaRPr/>
          </a:p>
          <a:p>
            <a:pPr indent="-503761" lvl="2" marL="1511282" marR="0" rtl="0" algn="l">
              <a:lnSpc>
                <a:spcPct val="127007"/>
              </a:lnSpc>
              <a:spcBef>
                <a:spcPts val="0"/>
              </a:spcBef>
              <a:spcAft>
                <a:spcPts val="0"/>
              </a:spcAft>
              <a:buClr>
                <a:srgbClr val="030404"/>
              </a:buClr>
              <a:buSzPts val="3499"/>
              <a:buFont typeface="Arial"/>
              <a:buChar char="⚬"/>
            </a:pPr>
            <a:r>
              <a:rPr b="0" i="0" lang="en-US" sz="3499" u="none" cap="none" strike="noStrike">
                <a:solidFill>
                  <a:srgbClr val="030404"/>
                </a:solidFill>
                <a:latin typeface="Nunito"/>
                <a:ea typeface="Nunito"/>
                <a:cs typeface="Nunito"/>
                <a:sym typeface="Nunito"/>
              </a:rPr>
              <a:t> Prioritize social and emotional learning, school climate, equity and inclusion, trauma-informed practices, and student empowerment. </a:t>
            </a:r>
            <a:endParaRPr/>
          </a:p>
          <a:p>
            <a:pPr indent="0" lvl="0" marL="0" marR="0" rtl="0" algn="l">
              <a:lnSpc>
                <a:spcPct val="127007"/>
              </a:lnSpc>
              <a:spcBef>
                <a:spcPts val="0"/>
              </a:spcBef>
              <a:spcAft>
                <a:spcPts val="0"/>
              </a:spcAft>
              <a:buNone/>
            </a:pPr>
            <a:r>
              <a:t/>
            </a:r>
            <a:endParaRPr b="0" i="0" sz="3499" u="none" cap="none" strike="noStrike">
              <a:solidFill>
                <a:srgbClr val="030404"/>
              </a:solidFill>
              <a:latin typeface="Nunito"/>
              <a:ea typeface="Nunito"/>
              <a:cs typeface="Nunito"/>
              <a:sym typeface="Nunito"/>
            </a:endParaRPr>
          </a:p>
          <a:p>
            <a:pPr indent="-377820" lvl="1" marL="755641" marR="0" rtl="0" algn="l">
              <a:lnSpc>
                <a:spcPct val="127007"/>
              </a:lnSpc>
              <a:spcBef>
                <a:spcPts val="0"/>
              </a:spcBef>
              <a:spcAft>
                <a:spcPts val="0"/>
              </a:spcAft>
              <a:buClr>
                <a:srgbClr val="030404"/>
              </a:buClr>
              <a:buSzPts val="3499"/>
              <a:buFont typeface="Arial"/>
              <a:buChar char="•"/>
            </a:pPr>
            <a:r>
              <a:rPr b="1" i="0" lang="en-US" sz="3499" u="none" cap="none" strike="noStrike">
                <a:solidFill>
                  <a:srgbClr val="030404"/>
                </a:solidFill>
                <a:latin typeface="Nunito"/>
                <a:ea typeface="Nunito"/>
                <a:cs typeface="Nunito"/>
                <a:sym typeface="Nunito"/>
              </a:rPr>
              <a:t>Primary Goal:</a:t>
            </a:r>
            <a:endParaRPr/>
          </a:p>
          <a:p>
            <a:pPr indent="-503761" lvl="2" marL="1511282" marR="0" rtl="0" algn="l">
              <a:lnSpc>
                <a:spcPct val="127007"/>
              </a:lnSpc>
              <a:spcBef>
                <a:spcPts val="0"/>
              </a:spcBef>
              <a:spcAft>
                <a:spcPts val="0"/>
              </a:spcAft>
              <a:buClr>
                <a:srgbClr val="030404"/>
              </a:buClr>
              <a:buSzPts val="3499"/>
              <a:buFont typeface="Arial"/>
              <a:buChar char="⚬"/>
            </a:pPr>
            <a:r>
              <a:rPr b="0" i="0" lang="en-US" sz="3499" u="none" cap="none" strike="noStrike">
                <a:solidFill>
                  <a:srgbClr val="030404"/>
                </a:solidFill>
                <a:latin typeface="Nunito"/>
                <a:ea typeface="Nunito"/>
                <a:cs typeface="Nunito"/>
                <a:sym typeface="Nunito"/>
              </a:rPr>
              <a:t> All students develop the knowledge, skills, and social and emotional intelligence needed to achieve personal success in continuing education, career, and community.</a:t>
            </a:r>
            <a:endParaRPr/>
          </a:p>
          <a:p>
            <a:pPr indent="0" lvl="0" marL="0" marR="0" rtl="0" algn="l">
              <a:lnSpc>
                <a:spcPct val="177822"/>
              </a:lnSpc>
              <a:spcBef>
                <a:spcPts val="0"/>
              </a:spcBef>
              <a:spcAft>
                <a:spcPts val="0"/>
              </a:spcAft>
              <a:buNone/>
            </a:pPr>
            <a:r>
              <a:t/>
            </a:r>
            <a:endParaRPr b="0" i="0" sz="3499" u="none" cap="none" strike="noStrike">
              <a:solidFill>
                <a:srgbClr val="030404"/>
              </a:solidFill>
              <a:latin typeface="Nunito"/>
              <a:ea typeface="Nunito"/>
              <a:cs typeface="Nunito"/>
              <a:sym typeface="Nunito"/>
            </a:endParaRPr>
          </a:p>
          <a:p>
            <a:pPr indent="0" lvl="0" marL="0" marR="0" rtl="0" algn="l">
              <a:lnSpc>
                <a:spcPct val="101600"/>
              </a:lnSpc>
              <a:spcBef>
                <a:spcPts val="0"/>
              </a:spcBef>
              <a:spcAft>
                <a:spcPts val="0"/>
              </a:spcAft>
              <a:buNone/>
            </a:pPr>
            <a:r>
              <a:t/>
            </a:r>
            <a:endParaRPr b="0" i="0" sz="3499" u="none" cap="none" strike="noStrike">
              <a:solidFill>
                <a:srgbClr val="030404"/>
              </a:solidFill>
              <a:latin typeface="Nunito"/>
              <a:ea typeface="Nunito"/>
              <a:cs typeface="Nunito"/>
              <a:sym typeface="Nunito"/>
            </a:endParaRPr>
          </a:p>
          <a:p>
            <a:pPr indent="0" lvl="0" marL="0" marR="0" rtl="0" algn="l">
              <a:lnSpc>
                <a:spcPct val="101600"/>
              </a:lnSpc>
              <a:spcBef>
                <a:spcPts val="0"/>
              </a:spcBef>
              <a:spcAft>
                <a:spcPts val="0"/>
              </a:spcAft>
              <a:buNone/>
            </a:pPr>
            <a:r>
              <a:t/>
            </a:r>
            <a:endParaRPr b="0" i="0" sz="3499" u="none" cap="none" strike="noStrike">
              <a:solidFill>
                <a:srgbClr val="030404"/>
              </a:solidFill>
              <a:latin typeface="Nunito"/>
              <a:ea typeface="Nunito"/>
              <a:cs typeface="Nunito"/>
              <a:sym typeface="Nunito"/>
            </a:endParaRPr>
          </a:p>
          <a:p>
            <a:pPr indent="0" lvl="0" marL="0" marR="0" rtl="0" algn="l">
              <a:lnSpc>
                <a:spcPct val="101600"/>
              </a:lnSpc>
              <a:spcBef>
                <a:spcPts val="0"/>
              </a:spcBef>
              <a:spcAft>
                <a:spcPts val="0"/>
              </a:spcAft>
              <a:buNone/>
            </a:pPr>
            <a:r>
              <a:t/>
            </a:r>
            <a:endParaRPr b="0" i="0" sz="3499" u="none" cap="none" strike="noStrike">
              <a:solidFill>
                <a:srgbClr val="030404"/>
              </a:solidFill>
              <a:latin typeface="Nunito"/>
              <a:ea typeface="Nunito"/>
              <a:cs typeface="Nunito"/>
              <a:sym typeface="Nunito"/>
            </a:endParaRPr>
          </a:p>
          <a:p>
            <a:pPr indent="0" lvl="0" marL="0" marR="0" rtl="0" algn="l">
              <a:lnSpc>
                <a:spcPct val="101600"/>
              </a:lnSpc>
              <a:spcBef>
                <a:spcPts val="0"/>
              </a:spcBef>
              <a:spcAft>
                <a:spcPts val="0"/>
              </a:spcAft>
              <a:buNone/>
            </a:pPr>
            <a:r>
              <a:t/>
            </a:r>
            <a:endParaRPr b="0" i="0" sz="3499" u="none" cap="none" strike="noStrike">
              <a:solidFill>
                <a:srgbClr val="030404"/>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7AA5"/>
        </a:solidFill>
      </p:bgPr>
    </p:bg>
    <p:spTree>
      <p:nvGrpSpPr>
        <p:cNvPr id="148" name="Shape 148"/>
        <p:cNvGrpSpPr/>
        <p:nvPr/>
      </p:nvGrpSpPr>
      <p:grpSpPr>
        <a:xfrm>
          <a:off x="0" y="0"/>
          <a:ext cx="0" cy="0"/>
          <a:chOff x="0" y="0"/>
          <a:chExt cx="0" cy="0"/>
        </a:xfrm>
      </p:grpSpPr>
      <p:grpSp>
        <p:nvGrpSpPr>
          <p:cNvPr id="149" name="Google Shape;149;p4"/>
          <p:cNvGrpSpPr/>
          <p:nvPr/>
        </p:nvGrpSpPr>
        <p:grpSpPr>
          <a:xfrm>
            <a:off x="0" y="-526953"/>
            <a:ext cx="19734859" cy="3742830"/>
            <a:chOff x="0" y="-38100"/>
            <a:chExt cx="5197658" cy="985766"/>
          </a:xfrm>
        </p:grpSpPr>
        <p:sp>
          <p:nvSpPr>
            <p:cNvPr id="150" name="Google Shape;150;p4"/>
            <p:cNvSpPr/>
            <p:nvPr/>
          </p:nvSpPr>
          <p:spPr>
            <a:xfrm>
              <a:off x="0" y="0"/>
              <a:ext cx="5197658" cy="947666"/>
            </a:xfrm>
            <a:custGeom>
              <a:rect b="b" l="l" r="r" t="t"/>
              <a:pathLst>
                <a:path extrusionOk="0" h="947666" w="5197658">
                  <a:moveTo>
                    <a:pt x="0" y="0"/>
                  </a:moveTo>
                  <a:lnTo>
                    <a:pt x="5197658" y="0"/>
                  </a:lnTo>
                  <a:lnTo>
                    <a:pt x="5197658" y="947666"/>
                  </a:lnTo>
                  <a:lnTo>
                    <a:pt x="0" y="947666"/>
                  </a:lnTo>
                  <a:close/>
                </a:path>
              </a:pathLst>
            </a:custGeom>
            <a:solidFill>
              <a:srgbClr val="F9F9F9"/>
            </a:solidFill>
            <a:ln>
              <a:noFill/>
            </a:ln>
          </p:spPr>
        </p:sp>
        <p:sp>
          <p:nvSpPr>
            <p:cNvPr id="151" name="Google Shape;151;p4"/>
            <p:cNvSpPr txBox="1"/>
            <p:nvPr/>
          </p:nvSpPr>
          <p:spPr>
            <a:xfrm>
              <a:off x="0" y="-38100"/>
              <a:ext cx="5197658" cy="985766"/>
            </a:xfrm>
            <a:prstGeom prst="rect">
              <a:avLst/>
            </a:prstGeom>
            <a:noFill/>
            <a:ln>
              <a:noFill/>
            </a:ln>
          </p:spPr>
          <p:txBody>
            <a:bodyPr anchorCtr="0" anchor="ctr" bIns="50800" lIns="50800" spcFirstLastPara="1" rIns="50800" wrap="square" tIns="50800">
              <a:noAutofit/>
            </a:bodyPr>
            <a:lstStyle/>
            <a:p>
              <a:pPr indent="0" lvl="0" marL="0" marR="0" rtl="0" algn="ctr">
                <a:lnSpc>
                  <a:spcPct val="17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52" name="Google Shape;152;p4"/>
          <p:cNvPicPr preferRelativeResize="0"/>
          <p:nvPr/>
        </p:nvPicPr>
        <p:blipFill rotWithShape="1">
          <a:blip r:embed="rId3">
            <a:alphaModFix/>
          </a:blip>
          <a:srcRect b="0" l="15073" r="15073" t="0"/>
          <a:stretch/>
        </p:blipFill>
        <p:spPr>
          <a:xfrm>
            <a:off x="0" y="3263501"/>
            <a:ext cx="7349912" cy="7023499"/>
          </a:xfrm>
          <a:prstGeom prst="rect">
            <a:avLst/>
          </a:prstGeom>
          <a:noFill/>
          <a:ln>
            <a:noFill/>
          </a:ln>
        </p:spPr>
      </p:pic>
      <p:grpSp>
        <p:nvGrpSpPr>
          <p:cNvPr id="153" name="Google Shape;153;p4"/>
          <p:cNvGrpSpPr/>
          <p:nvPr/>
        </p:nvGrpSpPr>
        <p:grpSpPr>
          <a:xfrm>
            <a:off x="8192414" y="3567367"/>
            <a:ext cx="11709613" cy="3207883"/>
            <a:chOff x="0" y="-19050"/>
            <a:chExt cx="3084013" cy="844875"/>
          </a:xfrm>
        </p:grpSpPr>
        <p:sp>
          <p:nvSpPr>
            <p:cNvPr id="154" name="Google Shape;154;p4"/>
            <p:cNvSpPr/>
            <p:nvPr/>
          </p:nvSpPr>
          <p:spPr>
            <a:xfrm>
              <a:off x="0" y="0"/>
              <a:ext cx="3084013" cy="825825"/>
            </a:xfrm>
            <a:custGeom>
              <a:rect b="b" l="l" r="r" t="t"/>
              <a:pathLst>
                <a:path extrusionOk="0" h="825825" w="3084013">
                  <a:moveTo>
                    <a:pt x="33719" y="0"/>
                  </a:moveTo>
                  <a:lnTo>
                    <a:pt x="3050294" y="0"/>
                  </a:lnTo>
                  <a:cubicBezTo>
                    <a:pt x="3068917" y="0"/>
                    <a:pt x="3084013" y="15097"/>
                    <a:pt x="3084013" y="33719"/>
                  </a:cubicBezTo>
                  <a:lnTo>
                    <a:pt x="3084013" y="792106"/>
                  </a:lnTo>
                  <a:cubicBezTo>
                    <a:pt x="3084013" y="810728"/>
                    <a:pt x="3068917" y="825825"/>
                    <a:pt x="3050294" y="825825"/>
                  </a:cubicBezTo>
                  <a:lnTo>
                    <a:pt x="33719" y="825825"/>
                  </a:lnTo>
                  <a:cubicBezTo>
                    <a:pt x="15097" y="825825"/>
                    <a:pt x="0" y="810728"/>
                    <a:pt x="0" y="792106"/>
                  </a:cubicBezTo>
                  <a:lnTo>
                    <a:pt x="0" y="33719"/>
                  </a:lnTo>
                  <a:cubicBezTo>
                    <a:pt x="0" y="15097"/>
                    <a:pt x="15097" y="0"/>
                    <a:pt x="33719" y="0"/>
                  </a:cubicBezTo>
                  <a:close/>
                </a:path>
              </a:pathLst>
            </a:custGeom>
            <a:solidFill>
              <a:srgbClr val="F9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txBox="1"/>
            <p:nvPr/>
          </p:nvSpPr>
          <p:spPr>
            <a:xfrm>
              <a:off x="0" y="-19050"/>
              <a:ext cx="3084013" cy="844875"/>
            </a:xfrm>
            <a:prstGeom prst="rect">
              <a:avLst/>
            </a:prstGeom>
            <a:noFill/>
            <a:ln>
              <a:noFill/>
            </a:ln>
          </p:spPr>
          <p:txBody>
            <a:bodyPr anchorCtr="0" anchor="ctr" bIns="50800" lIns="50800" spcFirstLastPara="1" rIns="50800" wrap="square" tIns="50800">
              <a:noAutofit/>
            </a:bodyPr>
            <a:lstStyle/>
            <a:p>
              <a:pPr indent="0" lvl="0" marL="0" marR="0" rtl="0" algn="ctr">
                <a:lnSpc>
                  <a:spcPct val="134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6" name="Google Shape;156;p4"/>
          <p:cNvGrpSpPr/>
          <p:nvPr/>
        </p:nvGrpSpPr>
        <p:grpSpPr>
          <a:xfrm>
            <a:off x="8192414" y="7005365"/>
            <a:ext cx="11709613" cy="2796378"/>
            <a:chOff x="0" y="-19050"/>
            <a:chExt cx="3084013" cy="736495"/>
          </a:xfrm>
        </p:grpSpPr>
        <p:sp>
          <p:nvSpPr>
            <p:cNvPr id="157" name="Google Shape;157;p4"/>
            <p:cNvSpPr/>
            <p:nvPr/>
          </p:nvSpPr>
          <p:spPr>
            <a:xfrm>
              <a:off x="0" y="0"/>
              <a:ext cx="3084013" cy="717445"/>
            </a:xfrm>
            <a:custGeom>
              <a:rect b="b" l="l" r="r" t="t"/>
              <a:pathLst>
                <a:path extrusionOk="0" h="717445" w="3084013">
                  <a:moveTo>
                    <a:pt x="33719" y="0"/>
                  </a:moveTo>
                  <a:lnTo>
                    <a:pt x="3050294" y="0"/>
                  </a:lnTo>
                  <a:cubicBezTo>
                    <a:pt x="3068917" y="0"/>
                    <a:pt x="3084013" y="15097"/>
                    <a:pt x="3084013" y="33719"/>
                  </a:cubicBezTo>
                  <a:lnTo>
                    <a:pt x="3084013" y="683726"/>
                  </a:lnTo>
                  <a:cubicBezTo>
                    <a:pt x="3084013" y="702348"/>
                    <a:pt x="3068917" y="717445"/>
                    <a:pt x="3050294" y="717445"/>
                  </a:cubicBezTo>
                  <a:lnTo>
                    <a:pt x="33719" y="717445"/>
                  </a:lnTo>
                  <a:cubicBezTo>
                    <a:pt x="15097" y="717445"/>
                    <a:pt x="0" y="702348"/>
                    <a:pt x="0" y="683726"/>
                  </a:cubicBezTo>
                  <a:lnTo>
                    <a:pt x="0" y="33719"/>
                  </a:lnTo>
                  <a:cubicBezTo>
                    <a:pt x="0" y="15097"/>
                    <a:pt x="15097" y="0"/>
                    <a:pt x="33719" y="0"/>
                  </a:cubicBezTo>
                  <a:close/>
                </a:path>
              </a:pathLst>
            </a:custGeom>
            <a:solidFill>
              <a:srgbClr val="F9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txBox="1"/>
            <p:nvPr/>
          </p:nvSpPr>
          <p:spPr>
            <a:xfrm>
              <a:off x="0" y="-19050"/>
              <a:ext cx="3084013" cy="736495"/>
            </a:xfrm>
            <a:prstGeom prst="rect">
              <a:avLst/>
            </a:prstGeom>
            <a:noFill/>
            <a:ln>
              <a:noFill/>
            </a:ln>
          </p:spPr>
          <p:txBody>
            <a:bodyPr anchorCtr="0" anchor="ctr" bIns="50800" lIns="50800" spcFirstLastPara="1" rIns="50800" wrap="square" tIns="50800">
              <a:noAutofit/>
            </a:bodyPr>
            <a:lstStyle/>
            <a:p>
              <a:pPr indent="0" lvl="0" marL="0" marR="0" rtl="0" algn="ctr">
                <a:lnSpc>
                  <a:spcPct val="134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9" name="Google Shape;159;p4"/>
          <p:cNvSpPr/>
          <p:nvPr/>
        </p:nvSpPr>
        <p:spPr>
          <a:xfrm>
            <a:off x="15261039" y="7077695"/>
            <a:ext cx="2392873" cy="2666153"/>
          </a:xfrm>
          <a:custGeom>
            <a:rect b="b" l="l" r="r" t="t"/>
            <a:pathLst>
              <a:path extrusionOk="0" h="2666153" w="2392873">
                <a:moveTo>
                  <a:pt x="0" y="0"/>
                </a:moveTo>
                <a:lnTo>
                  <a:pt x="2392873" y="0"/>
                </a:lnTo>
                <a:lnTo>
                  <a:pt x="2392873" y="2666153"/>
                </a:lnTo>
                <a:lnTo>
                  <a:pt x="0" y="2666153"/>
                </a:lnTo>
                <a:lnTo>
                  <a:pt x="0" y="0"/>
                </a:lnTo>
                <a:close/>
              </a:path>
            </a:pathLst>
          </a:custGeom>
          <a:blipFill rotWithShape="1">
            <a:blip r:embed="rId4">
              <a:alphaModFix/>
            </a:blip>
            <a:stretch>
              <a:fillRect b="0" l="0" r="0" t="0"/>
            </a:stretch>
          </a:blipFill>
          <a:ln>
            <a:noFill/>
          </a:ln>
        </p:spPr>
      </p:sp>
      <p:sp>
        <p:nvSpPr>
          <p:cNvPr id="160" name="Google Shape;160;p4"/>
          <p:cNvSpPr txBox="1"/>
          <p:nvPr/>
        </p:nvSpPr>
        <p:spPr>
          <a:xfrm>
            <a:off x="936649" y="629465"/>
            <a:ext cx="16414701" cy="2204086"/>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0" i="0" lang="en-US" sz="4299" u="none" cap="none" strike="noStrike">
                <a:solidFill>
                  <a:srgbClr val="030404"/>
                </a:solidFill>
                <a:latin typeface="Arial"/>
                <a:ea typeface="Arial"/>
                <a:cs typeface="Arial"/>
                <a:sym typeface="Arial"/>
              </a:rPr>
              <a:t>AK-RISES</a:t>
            </a:r>
            <a:endParaRPr/>
          </a:p>
          <a:p>
            <a:pPr indent="0" lvl="0" marL="0" marR="0" rtl="0" algn="ctr">
              <a:lnSpc>
                <a:spcPct val="140010"/>
              </a:lnSpc>
              <a:spcBef>
                <a:spcPts val="0"/>
              </a:spcBef>
              <a:spcAft>
                <a:spcPts val="0"/>
              </a:spcAft>
              <a:buNone/>
            </a:pPr>
            <a:r>
              <a:rPr b="0" i="0" lang="en-US" sz="3899" u="none" cap="none" strike="noStrike">
                <a:solidFill>
                  <a:srgbClr val="030404"/>
                </a:solidFill>
                <a:latin typeface="Arial"/>
                <a:ea typeface="Arial"/>
                <a:cs typeface="Arial"/>
                <a:sym typeface="Arial"/>
              </a:rPr>
              <a:t>ALASKA RESILIENCY IN SCHOOLS FOR EDUCATIONAL SUCCESS </a:t>
            </a:r>
            <a:endParaRPr/>
          </a:p>
          <a:p>
            <a:pPr indent="0" lvl="0" marL="0" marR="0" rtl="0" algn="l">
              <a:lnSpc>
                <a:spcPct val="157963"/>
              </a:lnSpc>
              <a:spcBef>
                <a:spcPts val="0"/>
              </a:spcBef>
              <a:spcAft>
                <a:spcPts val="0"/>
              </a:spcAft>
              <a:buNone/>
            </a:pPr>
            <a:r>
              <a:t/>
            </a:r>
            <a:endParaRPr b="0" i="0" sz="3899" u="none" cap="none" strike="noStrike">
              <a:solidFill>
                <a:srgbClr val="030404"/>
              </a:solidFill>
              <a:latin typeface="Arial"/>
              <a:ea typeface="Arial"/>
              <a:cs typeface="Arial"/>
              <a:sym typeface="Arial"/>
            </a:endParaRPr>
          </a:p>
        </p:txBody>
      </p:sp>
      <p:sp>
        <p:nvSpPr>
          <p:cNvPr id="161" name="Google Shape;161;p4"/>
          <p:cNvSpPr txBox="1"/>
          <p:nvPr/>
        </p:nvSpPr>
        <p:spPr>
          <a:xfrm>
            <a:off x="9374363" y="3899553"/>
            <a:ext cx="3208113" cy="448310"/>
          </a:xfrm>
          <a:prstGeom prst="rect">
            <a:avLst/>
          </a:prstGeom>
          <a:noFill/>
          <a:ln>
            <a:noFill/>
          </a:ln>
        </p:spPr>
        <p:txBody>
          <a:bodyPr anchorCtr="0" anchor="t" bIns="0" lIns="0" spcFirstLastPara="1" rIns="0" wrap="square" tIns="0">
            <a:spAutoFit/>
          </a:bodyPr>
          <a:lstStyle/>
          <a:p>
            <a:pPr indent="0" lvl="0" marL="0" marR="0" rtl="0" algn="l">
              <a:lnSpc>
                <a:spcPct val="140015"/>
              </a:lnSpc>
              <a:spcBef>
                <a:spcPts val="0"/>
              </a:spcBef>
              <a:spcAft>
                <a:spcPts val="0"/>
              </a:spcAft>
              <a:buNone/>
            </a:pPr>
            <a:r>
              <a:rPr b="0" i="0" lang="en-US" sz="2599" u="none" cap="none" strike="noStrike">
                <a:solidFill>
                  <a:srgbClr val="030404"/>
                </a:solidFill>
                <a:latin typeface="Arial"/>
                <a:ea typeface="Arial"/>
                <a:cs typeface="Arial"/>
                <a:sym typeface="Arial"/>
              </a:rPr>
              <a:t>About AK-RISES</a:t>
            </a:r>
            <a:endParaRPr/>
          </a:p>
        </p:txBody>
      </p:sp>
      <p:sp>
        <p:nvSpPr>
          <p:cNvPr id="162" name="Google Shape;162;p4"/>
          <p:cNvSpPr txBox="1"/>
          <p:nvPr/>
        </p:nvSpPr>
        <p:spPr>
          <a:xfrm>
            <a:off x="9374363" y="7354591"/>
            <a:ext cx="3208113" cy="448310"/>
          </a:xfrm>
          <a:prstGeom prst="rect">
            <a:avLst/>
          </a:prstGeom>
          <a:noFill/>
          <a:ln>
            <a:noFill/>
          </a:ln>
        </p:spPr>
        <p:txBody>
          <a:bodyPr anchorCtr="0" anchor="t" bIns="0" lIns="0" spcFirstLastPara="1" rIns="0" wrap="square" tIns="0">
            <a:spAutoFit/>
          </a:bodyPr>
          <a:lstStyle/>
          <a:p>
            <a:pPr indent="0" lvl="0" marL="0" marR="0" rtl="0" algn="l">
              <a:lnSpc>
                <a:spcPct val="140015"/>
              </a:lnSpc>
              <a:spcBef>
                <a:spcPts val="0"/>
              </a:spcBef>
              <a:spcAft>
                <a:spcPts val="0"/>
              </a:spcAft>
              <a:buNone/>
            </a:pPr>
            <a:r>
              <a:rPr b="0" i="0" lang="en-US" sz="2599" u="none" cap="none" strike="noStrike">
                <a:solidFill>
                  <a:srgbClr val="030404"/>
                </a:solidFill>
                <a:latin typeface="Arial"/>
                <a:ea typeface="Arial"/>
                <a:cs typeface="Arial"/>
                <a:sym typeface="Arial"/>
              </a:rPr>
              <a:t>Schools</a:t>
            </a:r>
            <a:endParaRPr/>
          </a:p>
        </p:txBody>
      </p:sp>
      <p:sp>
        <p:nvSpPr>
          <p:cNvPr id="163" name="Google Shape;163;p4"/>
          <p:cNvSpPr txBox="1"/>
          <p:nvPr/>
        </p:nvSpPr>
        <p:spPr>
          <a:xfrm>
            <a:off x="9051949" y="8028495"/>
            <a:ext cx="8601963" cy="2440559"/>
          </a:xfrm>
          <a:prstGeom prst="rect">
            <a:avLst/>
          </a:prstGeom>
          <a:noFill/>
          <a:ln>
            <a:noFill/>
          </a:ln>
        </p:spPr>
        <p:txBody>
          <a:bodyPr anchorCtr="0" anchor="t" bIns="0" lIns="0" spcFirstLastPara="1" rIns="0" wrap="square" tIns="0">
            <a:spAutoFit/>
          </a:bodyPr>
          <a:lstStyle/>
          <a:p>
            <a:pPr indent="-205105" lvl="1" marL="410209" marR="0" rtl="0" algn="l">
              <a:lnSpc>
                <a:spcPct val="127014"/>
              </a:lnSpc>
              <a:spcBef>
                <a:spcPts val="0"/>
              </a:spcBef>
              <a:spcAft>
                <a:spcPts val="0"/>
              </a:spcAft>
              <a:buClr>
                <a:srgbClr val="030404"/>
              </a:buClr>
              <a:buSzPts val="1899"/>
              <a:buFont typeface="Arial"/>
              <a:buChar char="•"/>
            </a:pPr>
            <a:r>
              <a:rPr b="0" i="0" lang="en-US" sz="1899" u="none" cap="none" strike="noStrike">
                <a:solidFill>
                  <a:srgbClr val="030404"/>
                </a:solidFill>
                <a:latin typeface="Nunito"/>
                <a:ea typeface="Nunito"/>
                <a:cs typeface="Nunito"/>
                <a:sym typeface="Nunito"/>
              </a:rPr>
              <a:t>Lathrop High School</a:t>
            </a:r>
            <a:endParaRPr/>
          </a:p>
          <a:p>
            <a:pPr indent="-205105" lvl="1" marL="410209" marR="0" rtl="0" algn="l">
              <a:lnSpc>
                <a:spcPct val="127014"/>
              </a:lnSpc>
              <a:spcBef>
                <a:spcPts val="0"/>
              </a:spcBef>
              <a:spcAft>
                <a:spcPts val="0"/>
              </a:spcAft>
              <a:buClr>
                <a:srgbClr val="030404"/>
              </a:buClr>
              <a:buSzPts val="1899"/>
              <a:buFont typeface="Arial"/>
              <a:buChar char="•"/>
            </a:pPr>
            <a:r>
              <a:rPr b="0" i="0" lang="en-US" sz="1899" u="none" cap="none" strike="noStrike">
                <a:solidFill>
                  <a:srgbClr val="030404"/>
                </a:solidFill>
                <a:latin typeface="Nunito"/>
                <a:ea typeface="Nunito"/>
                <a:cs typeface="Nunito"/>
                <a:sym typeface="Nunito"/>
              </a:rPr>
              <a:t>Ryan Middle School</a:t>
            </a:r>
            <a:endParaRPr/>
          </a:p>
          <a:p>
            <a:pPr indent="-205105" lvl="1" marL="410209" marR="0" rtl="0" algn="l">
              <a:lnSpc>
                <a:spcPct val="127014"/>
              </a:lnSpc>
              <a:spcBef>
                <a:spcPts val="0"/>
              </a:spcBef>
              <a:spcAft>
                <a:spcPts val="0"/>
              </a:spcAft>
              <a:buClr>
                <a:srgbClr val="030404"/>
              </a:buClr>
              <a:buSzPts val="1899"/>
              <a:buFont typeface="Arial"/>
              <a:buChar char="•"/>
            </a:pPr>
            <a:r>
              <a:rPr b="0" i="0" lang="en-US" sz="1899" u="none" cap="none" strike="noStrike">
                <a:solidFill>
                  <a:srgbClr val="030404"/>
                </a:solidFill>
                <a:latin typeface="Nunito"/>
                <a:ea typeface="Nunito"/>
                <a:cs typeface="Nunito"/>
                <a:sym typeface="Nunito"/>
              </a:rPr>
              <a:t>Hunter Elementary School</a:t>
            </a:r>
            <a:endParaRPr/>
          </a:p>
          <a:p>
            <a:pPr indent="-205105" lvl="1" marL="410209" marR="0" rtl="0" algn="l">
              <a:lnSpc>
                <a:spcPct val="127014"/>
              </a:lnSpc>
              <a:spcBef>
                <a:spcPts val="0"/>
              </a:spcBef>
              <a:spcAft>
                <a:spcPts val="0"/>
              </a:spcAft>
              <a:buClr>
                <a:srgbClr val="030404"/>
              </a:buClr>
              <a:buSzPts val="1899"/>
              <a:buFont typeface="Arial"/>
              <a:buChar char="•"/>
            </a:pPr>
            <a:r>
              <a:rPr b="0" i="0" lang="en-US" sz="1899" u="none" cap="none" strike="noStrike">
                <a:solidFill>
                  <a:srgbClr val="030404"/>
                </a:solidFill>
                <a:latin typeface="Nunito"/>
                <a:ea typeface="Nunito"/>
                <a:cs typeface="Nunito"/>
                <a:sym typeface="Nunito"/>
              </a:rPr>
              <a:t>Arctic Light Elementary School</a:t>
            </a:r>
            <a:endParaRPr/>
          </a:p>
          <a:p>
            <a:pPr indent="0" lvl="0" marL="0" marR="0" rtl="0" algn="l">
              <a:lnSpc>
                <a:spcPct val="127014"/>
              </a:lnSpc>
              <a:spcBef>
                <a:spcPts val="0"/>
              </a:spcBef>
              <a:spcAft>
                <a:spcPts val="0"/>
              </a:spcAft>
              <a:buNone/>
            </a:pPr>
            <a:r>
              <a:t/>
            </a:r>
            <a:endParaRPr b="0" i="0" sz="1899" u="none" cap="none" strike="noStrike">
              <a:solidFill>
                <a:srgbClr val="030404"/>
              </a:solidFill>
              <a:latin typeface="Nunito"/>
              <a:ea typeface="Nunito"/>
              <a:cs typeface="Nunito"/>
              <a:sym typeface="Nunito"/>
            </a:endParaRPr>
          </a:p>
          <a:p>
            <a:pPr indent="0" lvl="0" marL="0" marR="0" rtl="0" algn="l">
              <a:lnSpc>
                <a:spcPct val="127014"/>
              </a:lnSpc>
              <a:spcBef>
                <a:spcPts val="0"/>
              </a:spcBef>
              <a:spcAft>
                <a:spcPts val="0"/>
              </a:spcAft>
              <a:buNone/>
            </a:pPr>
            <a:r>
              <a:t/>
            </a:r>
            <a:endParaRPr b="0" i="0" sz="1899" u="none" cap="none" strike="noStrike">
              <a:solidFill>
                <a:srgbClr val="030404"/>
              </a:solidFill>
              <a:latin typeface="Nunito"/>
              <a:ea typeface="Nunito"/>
              <a:cs typeface="Nunito"/>
              <a:sym typeface="Nunito"/>
            </a:endParaRPr>
          </a:p>
          <a:p>
            <a:pPr indent="0" lvl="0" marL="0" marR="0" rtl="0" algn="l">
              <a:lnSpc>
                <a:spcPct val="127014"/>
              </a:lnSpc>
              <a:spcBef>
                <a:spcPts val="0"/>
              </a:spcBef>
              <a:spcAft>
                <a:spcPts val="0"/>
              </a:spcAft>
              <a:buNone/>
            </a:pPr>
            <a:r>
              <a:t/>
            </a:r>
            <a:endParaRPr b="0" i="0" sz="1899" u="none" cap="none" strike="noStrike">
              <a:solidFill>
                <a:srgbClr val="030404"/>
              </a:solidFill>
              <a:latin typeface="Nunito"/>
              <a:ea typeface="Nunito"/>
              <a:cs typeface="Nunito"/>
              <a:sym typeface="Nunito"/>
            </a:endParaRPr>
          </a:p>
          <a:p>
            <a:pPr indent="0" lvl="0" marL="0" marR="0" rtl="0" algn="l">
              <a:lnSpc>
                <a:spcPct val="127014"/>
              </a:lnSpc>
              <a:spcBef>
                <a:spcPts val="0"/>
              </a:spcBef>
              <a:spcAft>
                <a:spcPts val="0"/>
              </a:spcAft>
              <a:buNone/>
            </a:pPr>
            <a:r>
              <a:t/>
            </a:r>
            <a:endParaRPr b="0" i="0" sz="1899" u="none" cap="none" strike="noStrike">
              <a:solidFill>
                <a:srgbClr val="030404"/>
              </a:solidFill>
              <a:latin typeface="Nunito"/>
              <a:ea typeface="Nunito"/>
              <a:cs typeface="Nunito"/>
              <a:sym typeface="Nunito"/>
            </a:endParaRPr>
          </a:p>
        </p:txBody>
      </p:sp>
      <p:sp>
        <p:nvSpPr>
          <p:cNvPr id="164" name="Google Shape;164;p4"/>
          <p:cNvSpPr txBox="1"/>
          <p:nvPr/>
        </p:nvSpPr>
        <p:spPr>
          <a:xfrm>
            <a:off x="9374363" y="4468401"/>
            <a:ext cx="8279549" cy="1221359"/>
          </a:xfrm>
          <a:prstGeom prst="rect">
            <a:avLst/>
          </a:prstGeom>
          <a:noFill/>
          <a:ln>
            <a:noFill/>
          </a:ln>
        </p:spPr>
        <p:txBody>
          <a:bodyPr anchorCtr="0" anchor="t" bIns="0" lIns="0" spcFirstLastPara="1" rIns="0" wrap="square" tIns="0">
            <a:spAutoFit/>
          </a:bodyPr>
          <a:lstStyle/>
          <a:p>
            <a:pPr indent="0" lvl="0" marL="0" marR="0" rtl="0" algn="l">
              <a:lnSpc>
                <a:spcPct val="127014"/>
              </a:lnSpc>
              <a:spcBef>
                <a:spcPts val="0"/>
              </a:spcBef>
              <a:spcAft>
                <a:spcPts val="0"/>
              </a:spcAft>
              <a:buNone/>
            </a:pPr>
            <a:r>
              <a:rPr b="0" i="0" lang="en-US" sz="1899" u="none" cap="none" strike="noStrike">
                <a:solidFill>
                  <a:srgbClr val="030404"/>
                </a:solidFill>
                <a:latin typeface="Nunito"/>
                <a:ea typeface="Nunito"/>
                <a:cs typeface="Nunito"/>
                <a:sym typeface="Nunito"/>
              </a:rPr>
              <a:t>AK-RISES is a partnership between the Alaska Child Trauma Center, State of Alaska Department of Education and Early Development, and the Fairbanks North Star Borough School District to expand mental health services in Fairbanks schools.  </a:t>
            </a:r>
            <a:endParaRPr/>
          </a:p>
        </p:txBody>
      </p:sp>
      <p:sp>
        <p:nvSpPr>
          <p:cNvPr id="165" name="Google Shape;165;p4"/>
          <p:cNvSpPr txBox="1"/>
          <p:nvPr/>
        </p:nvSpPr>
        <p:spPr>
          <a:xfrm>
            <a:off x="13204662" y="6130997"/>
            <a:ext cx="4938188" cy="448310"/>
          </a:xfrm>
          <a:prstGeom prst="rect">
            <a:avLst/>
          </a:prstGeom>
          <a:noFill/>
          <a:ln>
            <a:noFill/>
          </a:ln>
        </p:spPr>
        <p:txBody>
          <a:bodyPr anchorCtr="0" anchor="t" bIns="0" lIns="0" spcFirstLastPara="1" rIns="0" wrap="square" tIns="0">
            <a:spAutoFit/>
          </a:bodyPr>
          <a:lstStyle/>
          <a:p>
            <a:pPr indent="0" lvl="0" marL="0" marR="0" rtl="0" algn="l">
              <a:lnSpc>
                <a:spcPct val="140015"/>
              </a:lnSpc>
              <a:spcBef>
                <a:spcPts val="0"/>
              </a:spcBef>
              <a:spcAft>
                <a:spcPts val="0"/>
              </a:spcAft>
              <a:buNone/>
            </a:pPr>
            <a:r>
              <a:rPr b="0" i="0" lang="en-US" sz="2599" u="none" cap="none" strike="noStrike">
                <a:solidFill>
                  <a:srgbClr val="030404"/>
                </a:solidFill>
                <a:latin typeface="Arial"/>
                <a:ea typeface="Arial"/>
                <a:cs typeface="Arial"/>
                <a:sym typeface="Arial"/>
              </a:rPr>
              <a:t>Alaska Behavioral Health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7AA5"/>
        </a:solidFill>
      </p:bgPr>
    </p:bg>
    <p:spTree>
      <p:nvGrpSpPr>
        <p:cNvPr id="169" name="Shape 169"/>
        <p:cNvGrpSpPr/>
        <p:nvPr/>
      </p:nvGrpSpPr>
      <p:grpSpPr>
        <a:xfrm>
          <a:off x="0" y="0"/>
          <a:ext cx="0" cy="0"/>
          <a:chOff x="0" y="0"/>
          <a:chExt cx="0" cy="0"/>
        </a:xfrm>
      </p:grpSpPr>
      <p:grpSp>
        <p:nvGrpSpPr>
          <p:cNvPr id="170" name="Google Shape;170;p5"/>
          <p:cNvGrpSpPr/>
          <p:nvPr/>
        </p:nvGrpSpPr>
        <p:grpSpPr>
          <a:xfrm>
            <a:off x="0" y="-526953"/>
            <a:ext cx="19734859" cy="3742830"/>
            <a:chOff x="0" y="-38100"/>
            <a:chExt cx="5197658" cy="985766"/>
          </a:xfrm>
        </p:grpSpPr>
        <p:sp>
          <p:nvSpPr>
            <p:cNvPr id="171" name="Google Shape;171;p5"/>
            <p:cNvSpPr/>
            <p:nvPr/>
          </p:nvSpPr>
          <p:spPr>
            <a:xfrm>
              <a:off x="0" y="0"/>
              <a:ext cx="5197658" cy="947666"/>
            </a:xfrm>
            <a:custGeom>
              <a:rect b="b" l="l" r="r" t="t"/>
              <a:pathLst>
                <a:path extrusionOk="0" h="947666" w="5197658">
                  <a:moveTo>
                    <a:pt x="0" y="0"/>
                  </a:moveTo>
                  <a:lnTo>
                    <a:pt x="5197658" y="0"/>
                  </a:lnTo>
                  <a:lnTo>
                    <a:pt x="5197658" y="947666"/>
                  </a:lnTo>
                  <a:lnTo>
                    <a:pt x="0" y="947666"/>
                  </a:lnTo>
                  <a:close/>
                </a:path>
              </a:pathLst>
            </a:custGeom>
            <a:solidFill>
              <a:srgbClr val="F9F9F9"/>
            </a:solidFill>
            <a:ln>
              <a:noFill/>
            </a:ln>
          </p:spPr>
        </p:sp>
        <p:sp>
          <p:nvSpPr>
            <p:cNvPr id="172" name="Google Shape;172;p5"/>
            <p:cNvSpPr txBox="1"/>
            <p:nvPr/>
          </p:nvSpPr>
          <p:spPr>
            <a:xfrm>
              <a:off x="0" y="-38100"/>
              <a:ext cx="5197658" cy="985766"/>
            </a:xfrm>
            <a:prstGeom prst="rect">
              <a:avLst/>
            </a:prstGeom>
            <a:noFill/>
            <a:ln>
              <a:noFill/>
            </a:ln>
          </p:spPr>
          <p:txBody>
            <a:bodyPr anchorCtr="0" anchor="ctr" bIns="50800" lIns="50800" spcFirstLastPara="1" rIns="50800" wrap="square" tIns="50800">
              <a:noAutofit/>
            </a:bodyPr>
            <a:lstStyle/>
            <a:p>
              <a:pPr indent="0" lvl="0" marL="0" marR="0" rtl="0" algn="ctr">
                <a:lnSpc>
                  <a:spcPct val="17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73" name="Google Shape;173;p5"/>
          <p:cNvPicPr preferRelativeResize="0"/>
          <p:nvPr/>
        </p:nvPicPr>
        <p:blipFill rotWithShape="1">
          <a:blip r:embed="rId3">
            <a:alphaModFix/>
          </a:blip>
          <a:srcRect b="0" l="15461" r="14684" t="0"/>
          <a:stretch/>
        </p:blipFill>
        <p:spPr>
          <a:xfrm>
            <a:off x="0" y="3263501"/>
            <a:ext cx="7349912" cy="7023499"/>
          </a:xfrm>
          <a:prstGeom prst="rect">
            <a:avLst/>
          </a:prstGeom>
          <a:noFill/>
          <a:ln>
            <a:noFill/>
          </a:ln>
        </p:spPr>
      </p:pic>
      <p:grpSp>
        <p:nvGrpSpPr>
          <p:cNvPr id="174" name="Google Shape;174;p5"/>
          <p:cNvGrpSpPr/>
          <p:nvPr/>
        </p:nvGrpSpPr>
        <p:grpSpPr>
          <a:xfrm>
            <a:off x="8192414" y="3567367"/>
            <a:ext cx="11709613" cy="3207883"/>
            <a:chOff x="0" y="-19050"/>
            <a:chExt cx="3084013" cy="844875"/>
          </a:xfrm>
        </p:grpSpPr>
        <p:sp>
          <p:nvSpPr>
            <p:cNvPr id="175" name="Google Shape;175;p5"/>
            <p:cNvSpPr/>
            <p:nvPr/>
          </p:nvSpPr>
          <p:spPr>
            <a:xfrm>
              <a:off x="0" y="0"/>
              <a:ext cx="3084013" cy="825825"/>
            </a:xfrm>
            <a:custGeom>
              <a:rect b="b" l="l" r="r" t="t"/>
              <a:pathLst>
                <a:path extrusionOk="0" h="825825" w="3084013">
                  <a:moveTo>
                    <a:pt x="33719" y="0"/>
                  </a:moveTo>
                  <a:lnTo>
                    <a:pt x="3050294" y="0"/>
                  </a:lnTo>
                  <a:cubicBezTo>
                    <a:pt x="3068917" y="0"/>
                    <a:pt x="3084013" y="15097"/>
                    <a:pt x="3084013" y="33719"/>
                  </a:cubicBezTo>
                  <a:lnTo>
                    <a:pt x="3084013" y="792106"/>
                  </a:lnTo>
                  <a:cubicBezTo>
                    <a:pt x="3084013" y="810728"/>
                    <a:pt x="3068917" y="825825"/>
                    <a:pt x="3050294" y="825825"/>
                  </a:cubicBezTo>
                  <a:lnTo>
                    <a:pt x="33719" y="825825"/>
                  </a:lnTo>
                  <a:cubicBezTo>
                    <a:pt x="15097" y="825825"/>
                    <a:pt x="0" y="810728"/>
                    <a:pt x="0" y="792106"/>
                  </a:cubicBezTo>
                  <a:lnTo>
                    <a:pt x="0" y="33719"/>
                  </a:lnTo>
                  <a:cubicBezTo>
                    <a:pt x="0" y="15097"/>
                    <a:pt x="15097" y="0"/>
                    <a:pt x="33719" y="0"/>
                  </a:cubicBezTo>
                  <a:close/>
                </a:path>
              </a:pathLst>
            </a:custGeom>
            <a:solidFill>
              <a:srgbClr val="F9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txBox="1"/>
            <p:nvPr/>
          </p:nvSpPr>
          <p:spPr>
            <a:xfrm>
              <a:off x="0" y="-19050"/>
              <a:ext cx="3084013" cy="844875"/>
            </a:xfrm>
            <a:prstGeom prst="rect">
              <a:avLst/>
            </a:prstGeom>
            <a:noFill/>
            <a:ln>
              <a:noFill/>
            </a:ln>
          </p:spPr>
          <p:txBody>
            <a:bodyPr anchorCtr="0" anchor="ctr" bIns="50800" lIns="50800" spcFirstLastPara="1" rIns="50800" wrap="square" tIns="50800">
              <a:noAutofit/>
            </a:bodyPr>
            <a:lstStyle/>
            <a:p>
              <a:pPr indent="0" lvl="0" marL="0" marR="0" rtl="0" algn="ctr">
                <a:lnSpc>
                  <a:spcPct val="134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7" name="Google Shape;177;p5"/>
          <p:cNvGrpSpPr/>
          <p:nvPr/>
        </p:nvGrpSpPr>
        <p:grpSpPr>
          <a:xfrm>
            <a:off x="8192414" y="7005365"/>
            <a:ext cx="11709613" cy="2796378"/>
            <a:chOff x="0" y="-19050"/>
            <a:chExt cx="3084013" cy="736495"/>
          </a:xfrm>
        </p:grpSpPr>
        <p:sp>
          <p:nvSpPr>
            <p:cNvPr id="178" name="Google Shape;178;p5"/>
            <p:cNvSpPr/>
            <p:nvPr/>
          </p:nvSpPr>
          <p:spPr>
            <a:xfrm>
              <a:off x="0" y="0"/>
              <a:ext cx="3084013" cy="717445"/>
            </a:xfrm>
            <a:custGeom>
              <a:rect b="b" l="l" r="r" t="t"/>
              <a:pathLst>
                <a:path extrusionOk="0" h="717445" w="3084013">
                  <a:moveTo>
                    <a:pt x="33719" y="0"/>
                  </a:moveTo>
                  <a:lnTo>
                    <a:pt x="3050294" y="0"/>
                  </a:lnTo>
                  <a:cubicBezTo>
                    <a:pt x="3068917" y="0"/>
                    <a:pt x="3084013" y="15097"/>
                    <a:pt x="3084013" y="33719"/>
                  </a:cubicBezTo>
                  <a:lnTo>
                    <a:pt x="3084013" y="683726"/>
                  </a:lnTo>
                  <a:cubicBezTo>
                    <a:pt x="3084013" y="702348"/>
                    <a:pt x="3068917" y="717445"/>
                    <a:pt x="3050294" y="717445"/>
                  </a:cubicBezTo>
                  <a:lnTo>
                    <a:pt x="33719" y="717445"/>
                  </a:lnTo>
                  <a:cubicBezTo>
                    <a:pt x="15097" y="717445"/>
                    <a:pt x="0" y="702348"/>
                    <a:pt x="0" y="683726"/>
                  </a:cubicBezTo>
                  <a:lnTo>
                    <a:pt x="0" y="33719"/>
                  </a:lnTo>
                  <a:cubicBezTo>
                    <a:pt x="0" y="15097"/>
                    <a:pt x="15097" y="0"/>
                    <a:pt x="33719" y="0"/>
                  </a:cubicBezTo>
                  <a:close/>
                </a:path>
              </a:pathLst>
            </a:custGeom>
            <a:solidFill>
              <a:srgbClr val="F9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
            <p:cNvSpPr txBox="1"/>
            <p:nvPr/>
          </p:nvSpPr>
          <p:spPr>
            <a:xfrm>
              <a:off x="0" y="-19050"/>
              <a:ext cx="3084013" cy="736495"/>
            </a:xfrm>
            <a:prstGeom prst="rect">
              <a:avLst/>
            </a:prstGeom>
            <a:noFill/>
            <a:ln>
              <a:noFill/>
            </a:ln>
          </p:spPr>
          <p:txBody>
            <a:bodyPr anchorCtr="0" anchor="ctr" bIns="50800" lIns="50800" spcFirstLastPara="1" rIns="50800" wrap="square" tIns="50800">
              <a:noAutofit/>
            </a:bodyPr>
            <a:lstStyle/>
            <a:p>
              <a:pPr indent="0" lvl="0" marL="0" marR="0" rtl="0" algn="ctr">
                <a:lnSpc>
                  <a:spcPct val="134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0" name="Google Shape;180;p5"/>
          <p:cNvSpPr txBox="1"/>
          <p:nvPr/>
        </p:nvSpPr>
        <p:spPr>
          <a:xfrm>
            <a:off x="5233743" y="908919"/>
            <a:ext cx="7636412" cy="1078232"/>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0" i="0" lang="en-US" sz="6299" u="none" cap="none" strike="noStrike">
                <a:solidFill>
                  <a:srgbClr val="030404"/>
                </a:solidFill>
                <a:latin typeface="Arial"/>
                <a:ea typeface="Arial"/>
                <a:cs typeface="Arial"/>
                <a:sym typeface="Arial"/>
              </a:rPr>
              <a:t>PROJECT AWARE</a:t>
            </a:r>
            <a:endParaRPr/>
          </a:p>
        </p:txBody>
      </p:sp>
      <p:sp>
        <p:nvSpPr>
          <p:cNvPr id="181" name="Google Shape;181;p5"/>
          <p:cNvSpPr txBox="1"/>
          <p:nvPr/>
        </p:nvSpPr>
        <p:spPr>
          <a:xfrm>
            <a:off x="9374363" y="3899553"/>
            <a:ext cx="4672858" cy="448310"/>
          </a:xfrm>
          <a:prstGeom prst="rect">
            <a:avLst/>
          </a:prstGeom>
          <a:noFill/>
          <a:ln>
            <a:noFill/>
          </a:ln>
        </p:spPr>
        <p:txBody>
          <a:bodyPr anchorCtr="0" anchor="t" bIns="0" lIns="0" spcFirstLastPara="1" rIns="0" wrap="square" tIns="0">
            <a:spAutoFit/>
          </a:bodyPr>
          <a:lstStyle/>
          <a:p>
            <a:pPr indent="0" lvl="0" marL="0" marR="0" rtl="0" algn="l">
              <a:lnSpc>
                <a:spcPct val="140015"/>
              </a:lnSpc>
              <a:spcBef>
                <a:spcPts val="0"/>
              </a:spcBef>
              <a:spcAft>
                <a:spcPts val="0"/>
              </a:spcAft>
              <a:buNone/>
            </a:pPr>
            <a:r>
              <a:rPr b="0" i="0" lang="en-US" sz="2599" u="none" cap="none" strike="noStrike">
                <a:solidFill>
                  <a:srgbClr val="030404"/>
                </a:solidFill>
                <a:latin typeface="Arial"/>
                <a:ea typeface="Arial"/>
                <a:cs typeface="Arial"/>
                <a:sym typeface="Arial"/>
              </a:rPr>
              <a:t>About Project Aware</a:t>
            </a:r>
            <a:endParaRPr/>
          </a:p>
        </p:txBody>
      </p:sp>
      <p:sp>
        <p:nvSpPr>
          <p:cNvPr id="182" name="Google Shape;182;p5"/>
          <p:cNvSpPr txBox="1"/>
          <p:nvPr/>
        </p:nvSpPr>
        <p:spPr>
          <a:xfrm>
            <a:off x="9374363" y="7354591"/>
            <a:ext cx="3208113" cy="448310"/>
          </a:xfrm>
          <a:prstGeom prst="rect">
            <a:avLst/>
          </a:prstGeom>
          <a:noFill/>
          <a:ln>
            <a:noFill/>
          </a:ln>
        </p:spPr>
        <p:txBody>
          <a:bodyPr anchorCtr="0" anchor="t" bIns="0" lIns="0" spcFirstLastPara="1" rIns="0" wrap="square" tIns="0">
            <a:spAutoFit/>
          </a:bodyPr>
          <a:lstStyle/>
          <a:p>
            <a:pPr indent="0" lvl="0" marL="0" marR="0" rtl="0" algn="l">
              <a:lnSpc>
                <a:spcPct val="140015"/>
              </a:lnSpc>
              <a:spcBef>
                <a:spcPts val="0"/>
              </a:spcBef>
              <a:spcAft>
                <a:spcPts val="0"/>
              </a:spcAft>
              <a:buNone/>
            </a:pPr>
            <a:r>
              <a:rPr b="0" i="0" lang="en-US" sz="2599" u="none" cap="none" strike="noStrike">
                <a:solidFill>
                  <a:srgbClr val="030404"/>
                </a:solidFill>
                <a:latin typeface="Arial"/>
                <a:ea typeface="Arial"/>
                <a:cs typeface="Arial"/>
                <a:sym typeface="Arial"/>
              </a:rPr>
              <a:t>Schools</a:t>
            </a:r>
            <a:endParaRPr/>
          </a:p>
        </p:txBody>
      </p:sp>
      <p:sp>
        <p:nvSpPr>
          <p:cNvPr id="183" name="Google Shape;183;p5"/>
          <p:cNvSpPr txBox="1"/>
          <p:nvPr/>
        </p:nvSpPr>
        <p:spPr>
          <a:xfrm>
            <a:off x="8455629" y="7936251"/>
            <a:ext cx="9570162" cy="3134995"/>
          </a:xfrm>
          <a:prstGeom prst="rect">
            <a:avLst/>
          </a:prstGeom>
          <a:noFill/>
          <a:ln>
            <a:noFill/>
          </a:ln>
        </p:spPr>
        <p:txBody>
          <a:bodyPr anchorCtr="0" anchor="t" bIns="0" lIns="0" spcFirstLastPara="1" rIns="0" wrap="square" tIns="0">
            <a:spAutoFit/>
          </a:bodyPr>
          <a:lstStyle/>
          <a:p>
            <a:pPr indent="-215898" lvl="1" marL="431798" marR="0" rtl="0" algn="l">
              <a:lnSpc>
                <a:spcPct val="127013"/>
              </a:lnSpc>
              <a:spcBef>
                <a:spcPts val="0"/>
              </a:spcBef>
              <a:spcAft>
                <a:spcPts val="0"/>
              </a:spcAft>
              <a:buClr>
                <a:srgbClr val="030404"/>
              </a:buClr>
              <a:buSzPts val="1999"/>
              <a:buFont typeface="Arial"/>
              <a:buChar char="•"/>
            </a:pPr>
            <a:r>
              <a:rPr b="0" i="0" lang="en-US" sz="1999" u="none" cap="none" strike="noStrike">
                <a:solidFill>
                  <a:srgbClr val="030404"/>
                </a:solidFill>
                <a:latin typeface="Nunito"/>
                <a:ea typeface="Nunito"/>
                <a:cs typeface="Nunito"/>
                <a:sym typeface="Nunito"/>
              </a:rPr>
              <a:t>West Valley- Social Service Manager, Restorative Practices Coordinator</a:t>
            </a:r>
            <a:endParaRPr/>
          </a:p>
          <a:p>
            <a:pPr indent="-215898" lvl="1" marL="431798" marR="0" rtl="0" algn="l">
              <a:lnSpc>
                <a:spcPct val="127013"/>
              </a:lnSpc>
              <a:spcBef>
                <a:spcPts val="0"/>
              </a:spcBef>
              <a:spcAft>
                <a:spcPts val="0"/>
              </a:spcAft>
              <a:buClr>
                <a:srgbClr val="030404"/>
              </a:buClr>
              <a:buSzPts val="1999"/>
              <a:buFont typeface="Arial"/>
              <a:buChar char="•"/>
            </a:pPr>
            <a:r>
              <a:rPr b="0" i="0" lang="en-US" sz="1999" u="none" cap="none" strike="noStrike">
                <a:solidFill>
                  <a:srgbClr val="030404"/>
                </a:solidFill>
                <a:latin typeface="Nunito"/>
                <a:ea typeface="Nunito"/>
                <a:cs typeface="Nunito"/>
                <a:sym typeface="Nunito"/>
              </a:rPr>
              <a:t>Tanana- Social Services Manager</a:t>
            </a:r>
            <a:endParaRPr/>
          </a:p>
          <a:p>
            <a:pPr indent="-215898" lvl="1" marL="431798" marR="0" rtl="0" algn="l">
              <a:lnSpc>
                <a:spcPct val="127013"/>
              </a:lnSpc>
              <a:spcBef>
                <a:spcPts val="0"/>
              </a:spcBef>
              <a:spcAft>
                <a:spcPts val="0"/>
              </a:spcAft>
              <a:buClr>
                <a:srgbClr val="030404"/>
              </a:buClr>
              <a:buSzPts val="1999"/>
              <a:buFont typeface="Arial"/>
              <a:buChar char="•"/>
            </a:pPr>
            <a:r>
              <a:rPr b="0" i="0" lang="en-US" sz="1999" u="none" cap="none" strike="noStrike">
                <a:solidFill>
                  <a:srgbClr val="030404"/>
                </a:solidFill>
                <a:latin typeface="Nunito"/>
                <a:ea typeface="Nunito"/>
                <a:cs typeface="Nunito"/>
                <a:sym typeface="Nunito"/>
              </a:rPr>
              <a:t>North Pole Middle School-Social Services Manager </a:t>
            </a:r>
            <a:endParaRPr/>
          </a:p>
          <a:p>
            <a:pPr indent="-215898" lvl="1" marL="431798" marR="0" rtl="0" algn="l">
              <a:lnSpc>
                <a:spcPct val="127013"/>
              </a:lnSpc>
              <a:spcBef>
                <a:spcPts val="0"/>
              </a:spcBef>
              <a:spcAft>
                <a:spcPts val="0"/>
              </a:spcAft>
              <a:buClr>
                <a:srgbClr val="030404"/>
              </a:buClr>
              <a:buSzPts val="1999"/>
              <a:buFont typeface="Arial"/>
              <a:buChar char="•"/>
            </a:pPr>
            <a:r>
              <a:rPr b="0" i="0" lang="en-US" sz="1999" u="none" cap="none" strike="noStrike">
                <a:solidFill>
                  <a:srgbClr val="030404"/>
                </a:solidFill>
                <a:latin typeface="Nunito"/>
                <a:ea typeface="Nunito"/>
                <a:cs typeface="Nunito"/>
                <a:sym typeface="Nunito"/>
              </a:rPr>
              <a:t>North Pole High-Social Service Manager, Restorative Practices Coordinator</a:t>
            </a:r>
            <a:endParaRPr/>
          </a:p>
          <a:p>
            <a:pPr indent="0" lvl="0" marL="0" marR="0" rtl="0" algn="l">
              <a:lnSpc>
                <a:spcPct val="127013"/>
              </a:lnSpc>
              <a:spcBef>
                <a:spcPts val="0"/>
              </a:spcBef>
              <a:spcAft>
                <a:spcPts val="0"/>
              </a:spcAft>
              <a:buNone/>
            </a:pPr>
            <a:r>
              <a:t/>
            </a:r>
            <a:endParaRPr b="0" i="0" sz="1999" u="none" cap="none" strike="noStrike">
              <a:solidFill>
                <a:srgbClr val="030404"/>
              </a:solidFill>
              <a:latin typeface="Nunito"/>
              <a:ea typeface="Nunito"/>
              <a:cs typeface="Nunito"/>
              <a:sym typeface="Nunito"/>
            </a:endParaRPr>
          </a:p>
          <a:p>
            <a:pPr indent="0" lvl="0" marL="0" marR="0" rtl="0" algn="l">
              <a:lnSpc>
                <a:spcPct val="127013"/>
              </a:lnSpc>
              <a:spcBef>
                <a:spcPts val="0"/>
              </a:spcBef>
              <a:spcAft>
                <a:spcPts val="0"/>
              </a:spcAft>
              <a:buNone/>
            </a:pPr>
            <a:r>
              <a:t/>
            </a:r>
            <a:endParaRPr b="0" i="0" sz="1999" u="none" cap="none" strike="noStrike">
              <a:solidFill>
                <a:srgbClr val="030404"/>
              </a:solidFill>
              <a:latin typeface="Nunito"/>
              <a:ea typeface="Nunito"/>
              <a:cs typeface="Nunito"/>
              <a:sym typeface="Nunito"/>
            </a:endParaRPr>
          </a:p>
          <a:p>
            <a:pPr indent="0" lvl="0" marL="0" marR="0" rtl="0" algn="l">
              <a:lnSpc>
                <a:spcPct val="127013"/>
              </a:lnSpc>
              <a:spcBef>
                <a:spcPts val="0"/>
              </a:spcBef>
              <a:spcAft>
                <a:spcPts val="0"/>
              </a:spcAft>
              <a:buNone/>
            </a:pPr>
            <a:r>
              <a:t/>
            </a:r>
            <a:endParaRPr b="0" i="0" sz="1999" u="none" cap="none" strike="noStrike">
              <a:solidFill>
                <a:srgbClr val="030404"/>
              </a:solidFill>
              <a:latin typeface="Nunito"/>
              <a:ea typeface="Nunito"/>
              <a:cs typeface="Nunito"/>
              <a:sym typeface="Nunito"/>
            </a:endParaRPr>
          </a:p>
          <a:p>
            <a:pPr indent="0" lvl="0" marL="0" marR="0" rtl="0" algn="l">
              <a:lnSpc>
                <a:spcPct val="127013"/>
              </a:lnSpc>
              <a:spcBef>
                <a:spcPts val="0"/>
              </a:spcBef>
              <a:spcAft>
                <a:spcPts val="0"/>
              </a:spcAft>
              <a:buNone/>
            </a:pPr>
            <a:r>
              <a:t/>
            </a:r>
            <a:endParaRPr b="0" i="0" sz="1999" u="none" cap="none" strike="noStrike">
              <a:solidFill>
                <a:srgbClr val="030404"/>
              </a:solidFill>
              <a:latin typeface="Nunito"/>
              <a:ea typeface="Nunito"/>
              <a:cs typeface="Nunito"/>
              <a:sym typeface="Nunito"/>
            </a:endParaRPr>
          </a:p>
        </p:txBody>
      </p:sp>
      <p:sp>
        <p:nvSpPr>
          <p:cNvPr id="184" name="Google Shape;184;p5"/>
          <p:cNvSpPr txBox="1"/>
          <p:nvPr/>
        </p:nvSpPr>
        <p:spPr>
          <a:xfrm>
            <a:off x="8688555" y="4477926"/>
            <a:ext cx="9167066" cy="1399667"/>
          </a:xfrm>
          <a:prstGeom prst="rect">
            <a:avLst/>
          </a:prstGeom>
          <a:noFill/>
          <a:ln>
            <a:noFill/>
          </a:ln>
        </p:spPr>
        <p:txBody>
          <a:bodyPr anchorCtr="0" anchor="t" bIns="0" lIns="0" spcFirstLastPara="1" rIns="0" wrap="square" tIns="0">
            <a:spAutoFit/>
          </a:bodyPr>
          <a:lstStyle/>
          <a:p>
            <a:pPr indent="0" lvl="0" marL="0" marR="0" rtl="0" algn="l">
              <a:lnSpc>
                <a:spcPct val="127012"/>
              </a:lnSpc>
              <a:spcBef>
                <a:spcPts val="0"/>
              </a:spcBef>
              <a:spcAft>
                <a:spcPts val="0"/>
              </a:spcAft>
              <a:buNone/>
            </a:pPr>
            <a:r>
              <a:rPr b="0" i="0" lang="en-US" sz="2199" u="none" cap="none" strike="noStrike">
                <a:solidFill>
                  <a:srgbClr val="030404"/>
                </a:solidFill>
                <a:latin typeface="Nunito"/>
                <a:ea typeface="Nunito"/>
                <a:cs typeface="Nunito"/>
                <a:sym typeface="Nunito"/>
              </a:rPr>
              <a:t>To expand implementation of social emotional learning, restorative practices, and other evidence-based trauma-engaged practices as well as significantly increase capacity to meet mental health challenges through additional staffing.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7AA5"/>
        </a:solidFill>
      </p:bgPr>
    </p:bg>
    <p:spTree>
      <p:nvGrpSpPr>
        <p:cNvPr id="188" name="Shape 188"/>
        <p:cNvGrpSpPr/>
        <p:nvPr/>
      </p:nvGrpSpPr>
      <p:grpSpPr>
        <a:xfrm>
          <a:off x="0" y="0"/>
          <a:ext cx="0" cy="0"/>
          <a:chOff x="0" y="0"/>
          <a:chExt cx="0" cy="0"/>
        </a:xfrm>
      </p:grpSpPr>
      <p:grpSp>
        <p:nvGrpSpPr>
          <p:cNvPr id="189" name="Google Shape;189;p6"/>
          <p:cNvGrpSpPr/>
          <p:nvPr/>
        </p:nvGrpSpPr>
        <p:grpSpPr>
          <a:xfrm>
            <a:off x="0" y="-526953"/>
            <a:ext cx="19734859" cy="3742830"/>
            <a:chOff x="0" y="-38100"/>
            <a:chExt cx="5197658" cy="985766"/>
          </a:xfrm>
        </p:grpSpPr>
        <p:sp>
          <p:nvSpPr>
            <p:cNvPr id="190" name="Google Shape;190;p6"/>
            <p:cNvSpPr/>
            <p:nvPr/>
          </p:nvSpPr>
          <p:spPr>
            <a:xfrm>
              <a:off x="0" y="0"/>
              <a:ext cx="5197658" cy="947666"/>
            </a:xfrm>
            <a:custGeom>
              <a:rect b="b" l="l" r="r" t="t"/>
              <a:pathLst>
                <a:path extrusionOk="0" h="947666" w="5197658">
                  <a:moveTo>
                    <a:pt x="0" y="0"/>
                  </a:moveTo>
                  <a:lnTo>
                    <a:pt x="5197658" y="0"/>
                  </a:lnTo>
                  <a:lnTo>
                    <a:pt x="5197658" y="947666"/>
                  </a:lnTo>
                  <a:lnTo>
                    <a:pt x="0" y="947666"/>
                  </a:lnTo>
                  <a:close/>
                </a:path>
              </a:pathLst>
            </a:custGeom>
            <a:solidFill>
              <a:srgbClr val="F9F9F9"/>
            </a:solidFill>
            <a:ln>
              <a:noFill/>
            </a:ln>
          </p:spPr>
        </p:sp>
        <p:sp>
          <p:nvSpPr>
            <p:cNvPr id="191" name="Google Shape;191;p6"/>
            <p:cNvSpPr txBox="1"/>
            <p:nvPr/>
          </p:nvSpPr>
          <p:spPr>
            <a:xfrm>
              <a:off x="0" y="-38100"/>
              <a:ext cx="5197658" cy="985766"/>
            </a:xfrm>
            <a:prstGeom prst="rect">
              <a:avLst/>
            </a:prstGeom>
            <a:noFill/>
            <a:ln>
              <a:noFill/>
            </a:ln>
          </p:spPr>
          <p:txBody>
            <a:bodyPr anchorCtr="0" anchor="ctr" bIns="50800" lIns="50800" spcFirstLastPara="1" rIns="50800" wrap="square" tIns="50800">
              <a:noAutofit/>
            </a:bodyPr>
            <a:lstStyle/>
            <a:p>
              <a:pPr indent="0" lvl="0" marL="0" marR="0" rtl="0" algn="ctr">
                <a:lnSpc>
                  <a:spcPct val="17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92" name="Google Shape;192;p6"/>
          <p:cNvPicPr preferRelativeResize="0"/>
          <p:nvPr/>
        </p:nvPicPr>
        <p:blipFill rotWithShape="1">
          <a:blip r:embed="rId3">
            <a:alphaModFix/>
          </a:blip>
          <a:srcRect b="0" l="7970" r="22176" t="0"/>
          <a:stretch/>
        </p:blipFill>
        <p:spPr>
          <a:xfrm>
            <a:off x="0" y="3263501"/>
            <a:ext cx="7349912" cy="7023499"/>
          </a:xfrm>
          <a:prstGeom prst="rect">
            <a:avLst/>
          </a:prstGeom>
          <a:noFill/>
          <a:ln>
            <a:noFill/>
          </a:ln>
        </p:spPr>
      </p:pic>
      <p:grpSp>
        <p:nvGrpSpPr>
          <p:cNvPr id="193" name="Google Shape;193;p6"/>
          <p:cNvGrpSpPr/>
          <p:nvPr/>
        </p:nvGrpSpPr>
        <p:grpSpPr>
          <a:xfrm>
            <a:off x="8192425" y="3435902"/>
            <a:ext cx="11709689" cy="6185804"/>
            <a:chOff x="0" y="-19050"/>
            <a:chExt cx="3084013" cy="1141819"/>
          </a:xfrm>
        </p:grpSpPr>
        <p:sp>
          <p:nvSpPr>
            <p:cNvPr id="194" name="Google Shape;194;p6"/>
            <p:cNvSpPr/>
            <p:nvPr/>
          </p:nvSpPr>
          <p:spPr>
            <a:xfrm>
              <a:off x="0" y="0"/>
              <a:ext cx="3084013" cy="1122769"/>
            </a:xfrm>
            <a:custGeom>
              <a:rect b="b" l="l" r="r" t="t"/>
              <a:pathLst>
                <a:path extrusionOk="0" h="1122769" w="3084013">
                  <a:moveTo>
                    <a:pt x="33719" y="0"/>
                  </a:moveTo>
                  <a:lnTo>
                    <a:pt x="3050294" y="0"/>
                  </a:lnTo>
                  <a:cubicBezTo>
                    <a:pt x="3068917" y="0"/>
                    <a:pt x="3084013" y="15097"/>
                    <a:pt x="3084013" y="33719"/>
                  </a:cubicBezTo>
                  <a:lnTo>
                    <a:pt x="3084013" y="1089050"/>
                  </a:lnTo>
                  <a:cubicBezTo>
                    <a:pt x="3084013" y="1107672"/>
                    <a:pt x="3068917" y="1122769"/>
                    <a:pt x="3050294" y="1122769"/>
                  </a:cubicBezTo>
                  <a:lnTo>
                    <a:pt x="33719" y="1122769"/>
                  </a:lnTo>
                  <a:cubicBezTo>
                    <a:pt x="15097" y="1122769"/>
                    <a:pt x="0" y="1107672"/>
                    <a:pt x="0" y="1089050"/>
                  </a:cubicBezTo>
                  <a:lnTo>
                    <a:pt x="0" y="33719"/>
                  </a:lnTo>
                  <a:cubicBezTo>
                    <a:pt x="0" y="15097"/>
                    <a:pt x="15097" y="0"/>
                    <a:pt x="33719" y="0"/>
                  </a:cubicBezTo>
                  <a:close/>
                </a:path>
              </a:pathLst>
            </a:custGeom>
            <a:solidFill>
              <a:srgbClr val="F9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txBox="1"/>
            <p:nvPr/>
          </p:nvSpPr>
          <p:spPr>
            <a:xfrm>
              <a:off x="0" y="-19050"/>
              <a:ext cx="3084013" cy="1141819"/>
            </a:xfrm>
            <a:prstGeom prst="rect">
              <a:avLst/>
            </a:prstGeom>
            <a:noFill/>
            <a:ln>
              <a:noFill/>
            </a:ln>
          </p:spPr>
          <p:txBody>
            <a:bodyPr anchorCtr="0" anchor="ctr" bIns="50800" lIns="50800" spcFirstLastPara="1" rIns="50800" wrap="square" tIns="50800">
              <a:noAutofit/>
            </a:bodyPr>
            <a:lstStyle/>
            <a:p>
              <a:pPr indent="0" lvl="0" marL="0" marR="0" rtl="0" algn="ctr">
                <a:lnSpc>
                  <a:spcPct val="134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6" name="Google Shape;196;p6"/>
          <p:cNvSpPr txBox="1"/>
          <p:nvPr/>
        </p:nvSpPr>
        <p:spPr>
          <a:xfrm>
            <a:off x="4059542" y="908919"/>
            <a:ext cx="11025590" cy="1078232"/>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0" i="0" lang="en-US" sz="6299" u="none" cap="none" strike="noStrike">
                <a:solidFill>
                  <a:srgbClr val="030404"/>
                </a:solidFill>
                <a:latin typeface="Arial"/>
                <a:ea typeface="Arial"/>
                <a:cs typeface="Arial"/>
                <a:sym typeface="Arial"/>
              </a:rPr>
              <a:t>CRISIS RESPONSE TEAM</a:t>
            </a:r>
            <a:endParaRPr/>
          </a:p>
        </p:txBody>
      </p:sp>
      <p:sp>
        <p:nvSpPr>
          <p:cNvPr id="197" name="Google Shape;197;p6"/>
          <p:cNvSpPr txBox="1"/>
          <p:nvPr/>
        </p:nvSpPr>
        <p:spPr>
          <a:xfrm>
            <a:off x="8768125" y="4199351"/>
            <a:ext cx="4672800" cy="399900"/>
          </a:xfrm>
          <a:prstGeom prst="rect">
            <a:avLst/>
          </a:prstGeom>
          <a:noFill/>
          <a:ln>
            <a:noFill/>
          </a:ln>
        </p:spPr>
        <p:txBody>
          <a:bodyPr anchorCtr="0" anchor="t" bIns="0" lIns="0" spcFirstLastPara="1" rIns="0" wrap="square" tIns="0">
            <a:spAutoFit/>
          </a:bodyPr>
          <a:lstStyle/>
          <a:p>
            <a:pPr indent="0" lvl="0" marL="0" marR="0" rtl="0" algn="l">
              <a:lnSpc>
                <a:spcPct val="140015"/>
              </a:lnSpc>
              <a:spcBef>
                <a:spcPts val="0"/>
              </a:spcBef>
              <a:spcAft>
                <a:spcPts val="0"/>
              </a:spcAft>
              <a:buNone/>
            </a:pPr>
            <a:r>
              <a:rPr b="0" i="0" lang="en-US" sz="2599" u="none" cap="none" strike="noStrike">
                <a:solidFill>
                  <a:srgbClr val="030404"/>
                </a:solidFill>
                <a:latin typeface="Arial"/>
                <a:ea typeface="Arial"/>
                <a:cs typeface="Arial"/>
                <a:sym typeface="Arial"/>
              </a:rPr>
              <a:t>PREPaRE model</a:t>
            </a:r>
            <a:endParaRPr/>
          </a:p>
        </p:txBody>
      </p:sp>
      <p:sp>
        <p:nvSpPr>
          <p:cNvPr id="198" name="Google Shape;198;p6"/>
          <p:cNvSpPr txBox="1"/>
          <p:nvPr/>
        </p:nvSpPr>
        <p:spPr>
          <a:xfrm>
            <a:off x="8768125" y="4546520"/>
            <a:ext cx="9753300" cy="4376100"/>
          </a:xfrm>
          <a:prstGeom prst="rect">
            <a:avLst/>
          </a:prstGeom>
          <a:noFill/>
          <a:ln>
            <a:noFill/>
          </a:ln>
        </p:spPr>
        <p:txBody>
          <a:bodyPr anchorCtr="0" anchor="t" bIns="0" lIns="0" spcFirstLastPara="1" rIns="0" wrap="square" tIns="0">
            <a:spAutoFit/>
          </a:bodyPr>
          <a:lstStyle/>
          <a:p>
            <a:pPr indent="0" lvl="0" marL="0" marR="0" rtl="0" algn="l">
              <a:lnSpc>
                <a:spcPct val="134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27014"/>
              </a:lnSpc>
              <a:spcBef>
                <a:spcPts val="0"/>
              </a:spcBef>
              <a:spcAft>
                <a:spcPts val="0"/>
              </a:spcAft>
              <a:buNone/>
            </a:pPr>
            <a:r>
              <a:rPr b="0" i="0" lang="en-US" sz="1899" u="none" cap="none" strike="noStrike">
                <a:solidFill>
                  <a:srgbClr val="030404"/>
                </a:solidFill>
                <a:latin typeface="Nunito"/>
                <a:ea typeface="Nunito"/>
                <a:cs typeface="Nunito"/>
                <a:sym typeface="Nunito"/>
              </a:rPr>
              <a:t>The PREPaRE model emphasizes that members of a school crisis response teams must be involved in the following hierarchical and sequential set of activities:</a:t>
            </a:r>
            <a:endParaRPr/>
          </a:p>
          <a:p>
            <a:pPr indent="0" lvl="0" marL="0" marR="0" rtl="0" algn="l">
              <a:lnSpc>
                <a:spcPct val="127014"/>
              </a:lnSpc>
              <a:spcBef>
                <a:spcPts val="0"/>
              </a:spcBef>
              <a:spcAft>
                <a:spcPts val="0"/>
              </a:spcAft>
              <a:buNone/>
            </a:pPr>
            <a:r>
              <a:t/>
            </a:r>
            <a:endParaRPr b="0" i="0" sz="1899" u="none" cap="none" strike="noStrike">
              <a:solidFill>
                <a:srgbClr val="030404"/>
              </a:solidFill>
              <a:latin typeface="Nunito"/>
              <a:ea typeface="Nunito"/>
              <a:cs typeface="Nunito"/>
              <a:sym typeface="Nunito"/>
            </a:endParaRPr>
          </a:p>
          <a:p>
            <a:pPr indent="-205105" lvl="1" marL="410209" marR="0" rtl="0" algn="l">
              <a:lnSpc>
                <a:spcPct val="127014"/>
              </a:lnSpc>
              <a:spcBef>
                <a:spcPts val="0"/>
              </a:spcBef>
              <a:spcAft>
                <a:spcPts val="0"/>
              </a:spcAft>
              <a:buClr>
                <a:srgbClr val="030404"/>
              </a:buClr>
              <a:buSzPts val="1899"/>
              <a:buFont typeface="Arial"/>
              <a:buChar char="•"/>
            </a:pPr>
            <a:r>
              <a:rPr b="0" i="0" lang="en-US" sz="1899" u="none" cap="none" strike="noStrike">
                <a:solidFill>
                  <a:srgbClr val="030404"/>
                </a:solidFill>
                <a:latin typeface="Nunito"/>
                <a:ea typeface="Nunito"/>
                <a:cs typeface="Nunito"/>
                <a:sym typeface="Nunito"/>
              </a:rPr>
              <a:t>P—Prevent and prepare for crises</a:t>
            </a:r>
            <a:endParaRPr/>
          </a:p>
          <a:p>
            <a:pPr indent="-205105" lvl="1" marL="410209" marR="0" rtl="0" algn="l">
              <a:lnSpc>
                <a:spcPct val="127014"/>
              </a:lnSpc>
              <a:spcBef>
                <a:spcPts val="0"/>
              </a:spcBef>
              <a:spcAft>
                <a:spcPts val="0"/>
              </a:spcAft>
              <a:buClr>
                <a:srgbClr val="030404"/>
              </a:buClr>
              <a:buSzPts val="1899"/>
              <a:buFont typeface="Arial"/>
              <a:buChar char="•"/>
            </a:pPr>
            <a:r>
              <a:rPr b="0" i="0" lang="en-US" sz="1899" u="none" cap="none" strike="noStrike">
                <a:solidFill>
                  <a:srgbClr val="030404"/>
                </a:solidFill>
                <a:latin typeface="Nunito"/>
                <a:ea typeface="Nunito"/>
                <a:cs typeface="Nunito"/>
                <a:sym typeface="Nunito"/>
              </a:rPr>
              <a:t>R—Reaffirm physical health &amp; welfare, and perceptions of safety &amp; security</a:t>
            </a:r>
            <a:endParaRPr/>
          </a:p>
          <a:p>
            <a:pPr indent="-205105" lvl="1" marL="410209" marR="0" rtl="0" algn="l">
              <a:lnSpc>
                <a:spcPct val="127014"/>
              </a:lnSpc>
              <a:spcBef>
                <a:spcPts val="0"/>
              </a:spcBef>
              <a:spcAft>
                <a:spcPts val="0"/>
              </a:spcAft>
              <a:buClr>
                <a:srgbClr val="030404"/>
              </a:buClr>
              <a:buSzPts val="1899"/>
              <a:buFont typeface="Arial"/>
              <a:buChar char="•"/>
            </a:pPr>
            <a:r>
              <a:rPr b="0" i="0" lang="en-US" sz="1899" u="none" cap="none" strike="noStrike">
                <a:solidFill>
                  <a:srgbClr val="030404"/>
                </a:solidFill>
                <a:latin typeface="Nunito"/>
                <a:ea typeface="Nunito"/>
                <a:cs typeface="Nunito"/>
                <a:sym typeface="Nunito"/>
              </a:rPr>
              <a:t>E—Evaluate psychological trauma risk</a:t>
            </a:r>
            <a:endParaRPr/>
          </a:p>
          <a:p>
            <a:pPr indent="-205105" lvl="1" marL="410209" marR="0" rtl="0" algn="l">
              <a:lnSpc>
                <a:spcPct val="127014"/>
              </a:lnSpc>
              <a:spcBef>
                <a:spcPts val="0"/>
              </a:spcBef>
              <a:spcAft>
                <a:spcPts val="0"/>
              </a:spcAft>
              <a:buClr>
                <a:srgbClr val="030404"/>
              </a:buClr>
              <a:buSzPts val="1899"/>
              <a:buFont typeface="Arial"/>
              <a:buChar char="•"/>
            </a:pPr>
            <a:r>
              <a:rPr b="0" i="0" lang="en-US" sz="1899" u="none" cap="none" strike="noStrike">
                <a:solidFill>
                  <a:srgbClr val="030404"/>
                </a:solidFill>
                <a:latin typeface="Nunito"/>
                <a:ea typeface="Nunito"/>
                <a:cs typeface="Nunito"/>
                <a:sym typeface="Nunito"/>
              </a:rPr>
              <a:t>P—Provide interventions</a:t>
            </a:r>
            <a:endParaRPr/>
          </a:p>
          <a:p>
            <a:pPr indent="-205105" lvl="1" marL="410209" marR="0" rtl="0" algn="l">
              <a:lnSpc>
                <a:spcPct val="127014"/>
              </a:lnSpc>
              <a:spcBef>
                <a:spcPts val="0"/>
              </a:spcBef>
              <a:spcAft>
                <a:spcPts val="0"/>
              </a:spcAft>
              <a:buClr>
                <a:srgbClr val="030404"/>
              </a:buClr>
              <a:buSzPts val="1899"/>
              <a:buFont typeface="Arial"/>
              <a:buChar char="•"/>
            </a:pPr>
            <a:r>
              <a:rPr b="0" i="0" lang="en-US" sz="1899" u="none" cap="none" strike="noStrike">
                <a:solidFill>
                  <a:srgbClr val="030404"/>
                </a:solidFill>
                <a:latin typeface="Nunito"/>
                <a:ea typeface="Nunito"/>
                <a:cs typeface="Nunito"/>
                <a:sym typeface="Nunito"/>
              </a:rPr>
              <a:t>a—and</a:t>
            </a:r>
            <a:endParaRPr/>
          </a:p>
          <a:p>
            <a:pPr indent="-205105" lvl="1" marL="410209" marR="0" rtl="0" algn="l">
              <a:lnSpc>
                <a:spcPct val="127014"/>
              </a:lnSpc>
              <a:spcBef>
                <a:spcPts val="0"/>
              </a:spcBef>
              <a:spcAft>
                <a:spcPts val="0"/>
              </a:spcAft>
              <a:buClr>
                <a:srgbClr val="030404"/>
              </a:buClr>
              <a:buSzPts val="1899"/>
              <a:buFont typeface="Arial"/>
              <a:buChar char="•"/>
            </a:pPr>
            <a:r>
              <a:rPr b="0" i="0" lang="en-US" sz="1899" u="none" cap="none" strike="noStrike">
                <a:solidFill>
                  <a:srgbClr val="030404"/>
                </a:solidFill>
                <a:latin typeface="Nunito"/>
                <a:ea typeface="Nunito"/>
                <a:cs typeface="Nunito"/>
                <a:sym typeface="Nunito"/>
              </a:rPr>
              <a:t>R—Respond to mental health needs</a:t>
            </a:r>
            <a:endParaRPr/>
          </a:p>
          <a:p>
            <a:pPr indent="-205105" lvl="1" marL="410209" marR="0" rtl="0" algn="l">
              <a:lnSpc>
                <a:spcPct val="127014"/>
              </a:lnSpc>
              <a:spcBef>
                <a:spcPts val="0"/>
              </a:spcBef>
              <a:spcAft>
                <a:spcPts val="0"/>
              </a:spcAft>
              <a:buClr>
                <a:srgbClr val="030404"/>
              </a:buClr>
              <a:buSzPts val="1899"/>
              <a:buFont typeface="Arial"/>
              <a:buChar char="•"/>
            </a:pPr>
            <a:r>
              <a:rPr b="0" i="0" lang="en-US" sz="1899" u="none" cap="none" strike="noStrike">
                <a:solidFill>
                  <a:srgbClr val="030404"/>
                </a:solidFill>
                <a:latin typeface="Nunito"/>
                <a:ea typeface="Nunito"/>
                <a:cs typeface="Nunito"/>
                <a:sym typeface="Nunito"/>
              </a:rPr>
              <a:t>E—Examine the effectiveness of crisis preparedness</a:t>
            </a:r>
            <a:endParaRPr/>
          </a:p>
          <a:p>
            <a:pPr indent="0" lvl="0" marL="0" marR="0" rtl="0" algn="l">
              <a:lnSpc>
                <a:spcPct val="127014"/>
              </a:lnSpc>
              <a:spcBef>
                <a:spcPts val="0"/>
              </a:spcBef>
              <a:spcAft>
                <a:spcPts val="0"/>
              </a:spcAft>
              <a:buNone/>
            </a:pPr>
            <a:r>
              <a:t/>
            </a:r>
            <a:endParaRPr b="0" i="0" sz="1899" u="none" cap="none" strike="noStrike">
              <a:solidFill>
                <a:srgbClr val="030404"/>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2F4"/>
        </a:solidFill>
      </p:bgPr>
    </p:bg>
    <p:spTree>
      <p:nvGrpSpPr>
        <p:cNvPr id="202" name="Shape 202"/>
        <p:cNvGrpSpPr/>
        <p:nvPr/>
      </p:nvGrpSpPr>
      <p:grpSpPr>
        <a:xfrm>
          <a:off x="0" y="0"/>
          <a:ext cx="0" cy="0"/>
          <a:chOff x="0" y="0"/>
          <a:chExt cx="0" cy="0"/>
        </a:xfrm>
      </p:grpSpPr>
      <p:grpSp>
        <p:nvGrpSpPr>
          <p:cNvPr id="203" name="Google Shape;203;p7"/>
          <p:cNvGrpSpPr/>
          <p:nvPr/>
        </p:nvGrpSpPr>
        <p:grpSpPr>
          <a:xfrm rot="5400000">
            <a:off x="7648354" y="-9288233"/>
            <a:ext cx="3411121" cy="18707835"/>
            <a:chOff x="0" y="-38100"/>
            <a:chExt cx="898402" cy="4927166"/>
          </a:xfrm>
        </p:grpSpPr>
        <p:sp>
          <p:nvSpPr>
            <p:cNvPr id="204" name="Google Shape;204;p7"/>
            <p:cNvSpPr/>
            <p:nvPr/>
          </p:nvSpPr>
          <p:spPr>
            <a:xfrm>
              <a:off x="0" y="0"/>
              <a:ext cx="898402" cy="4889066"/>
            </a:xfrm>
            <a:custGeom>
              <a:rect b="b" l="l" r="r" t="t"/>
              <a:pathLst>
                <a:path extrusionOk="0" h="4889066" w="898402">
                  <a:moveTo>
                    <a:pt x="0" y="0"/>
                  </a:moveTo>
                  <a:lnTo>
                    <a:pt x="898402" y="0"/>
                  </a:lnTo>
                  <a:lnTo>
                    <a:pt x="898402" y="4889066"/>
                  </a:lnTo>
                  <a:lnTo>
                    <a:pt x="0" y="4889066"/>
                  </a:lnTo>
                  <a:close/>
                </a:path>
              </a:pathLst>
            </a:custGeom>
            <a:solidFill>
              <a:srgbClr val="1F7AA5"/>
            </a:solidFill>
            <a:ln>
              <a:noFill/>
            </a:ln>
          </p:spPr>
        </p:sp>
        <p:sp>
          <p:nvSpPr>
            <p:cNvPr id="205" name="Google Shape;205;p7"/>
            <p:cNvSpPr txBox="1"/>
            <p:nvPr/>
          </p:nvSpPr>
          <p:spPr>
            <a:xfrm>
              <a:off x="0" y="-38100"/>
              <a:ext cx="898402" cy="4927165"/>
            </a:xfrm>
            <a:prstGeom prst="rect">
              <a:avLst/>
            </a:prstGeom>
            <a:noFill/>
            <a:ln>
              <a:noFill/>
            </a:ln>
          </p:spPr>
          <p:txBody>
            <a:bodyPr anchorCtr="0" anchor="ctr" bIns="50800" lIns="50800" spcFirstLastPara="1" rIns="50800" wrap="square" tIns="50800">
              <a:noAutofit/>
            </a:bodyPr>
            <a:lstStyle/>
            <a:p>
              <a:pPr indent="0" lvl="0" marL="0" marR="0" rtl="0" algn="ctr">
                <a:lnSpc>
                  <a:spcPct val="17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6" name="Google Shape;206;p7"/>
          <p:cNvSpPr txBox="1"/>
          <p:nvPr/>
        </p:nvSpPr>
        <p:spPr>
          <a:xfrm>
            <a:off x="5056936" y="503057"/>
            <a:ext cx="8174128" cy="661162"/>
          </a:xfrm>
          <a:prstGeom prst="rect">
            <a:avLst/>
          </a:prstGeom>
          <a:noFill/>
          <a:ln>
            <a:noFill/>
          </a:ln>
        </p:spPr>
        <p:txBody>
          <a:bodyPr anchorCtr="0" anchor="t" bIns="0" lIns="0" spcFirstLastPara="1" rIns="0" wrap="square" tIns="0">
            <a:spAutoFit/>
          </a:bodyPr>
          <a:lstStyle/>
          <a:p>
            <a:pPr indent="0" lvl="0" marL="0" marR="0" rtl="0" algn="just">
              <a:lnSpc>
                <a:spcPct val="121000"/>
              </a:lnSpc>
              <a:spcBef>
                <a:spcPts val="0"/>
              </a:spcBef>
              <a:spcAft>
                <a:spcPts val="0"/>
              </a:spcAft>
              <a:buNone/>
            </a:pPr>
            <a:r>
              <a:rPr b="0" i="0" lang="en-US" sz="4400" u="none" cap="none" strike="noStrike">
                <a:solidFill>
                  <a:srgbClr val="FFFFFF"/>
                </a:solidFill>
                <a:latin typeface="Arial"/>
                <a:ea typeface="Arial"/>
                <a:cs typeface="Arial"/>
                <a:sym typeface="Arial"/>
              </a:rPr>
              <a:t>FNSBSD STAFF SUPPORT </a:t>
            </a:r>
            <a:endParaRPr/>
          </a:p>
        </p:txBody>
      </p:sp>
      <p:grpSp>
        <p:nvGrpSpPr>
          <p:cNvPr id="207" name="Google Shape;207;p7"/>
          <p:cNvGrpSpPr/>
          <p:nvPr/>
        </p:nvGrpSpPr>
        <p:grpSpPr>
          <a:xfrm>
            <a:off x="1028700" y="2726864"/>
            <a:ext cx="7315200" cy="1819909"/>
            <a:chOff x="0" y="0"/>
            <a:chExt cx="9753600" cy="2426545"/>
          </a:xfrm>
        </p:grpSpPr>
        <p:sp>
          <p:nvSpPr>
            <p:cNvPr id="208" name="Google Shape;208;p7"/>
            <p:cNvSpPr/>
            <p:nvPr/>
          </p:nvSpPr>
          <p:spPr>
            <a:xfrm>
              <a:off x="0" y="0"/>
              <a:ext cx="9753600" cy="2426545"/>
            </a:xfrm>
            <a:custGeom>
              <a:rect b="b" l="l" r="r" t="t"/>
              <a:pathLst>
                <a:path extrusionOk="0" h="2426545" w="9753600">
                  <a:moveTo>
                    <a:pt x="0" y="0"/>
                  </a:moveTo>
                  <a:lnTo>
                    <a:pt x="9753600" y="0"/>
                  </a:lnTo>
                  <a:lnTo>
                    <a:pt x="9753600" y="2426545"/>
                  </a:lnTo>
                  <a:lnTo>
                    <a:pt x="0" y="2426545"/>
                  </a:lnTo>
                  <a:lnTo>
                    <a:pt x="0" y="0"/>
                  </a:lnTo>
                  <a:close/>
                </a:path>
              </a:pathLst>
            </a:custGeom>
            <a:blipFill rotWithShape="1">
              <a:blip r:embed="rId3">
                <a:alphaModFix/>
              </a:blip>
              <a:stretch>
                <a:fillRect b="0" l="-5283" r="-5282" t="0"/>
              </a:stretch>
            </a:blipFill>
            <a:ln>
              <a:noFill/>
            </a:ln>
          </p:spPr>
        </p:sp>
        <p:sp>
          <p:nvSpPr>
            <p:cNvPr id="209" name="Google Shape;209;p7"/>
            <p:cNvSpPr txBox="1"/>
            <p:nvPr/>
          </p:nvSpPr>
          <p:spPr>
            <a:xfrm>
              <a:off x="2505571" y="657014"/>
              <a:ext cx="4742458" cy="107441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400" u="none" cap="none" strike="noStrike">
                  <a:solidFill>
                    <a:srgbClr val="030404"/>
                  </a:solidFill>
                  <a:latin typeface="Arial"/>
                  <a:ea typeface="Arial"/>
                  <a:cs typeface="Arial"/>
                  <a:sym typeface="Arial"/>
                </a:rPr>
                <a:t>Prevention Intervention Specialists</a:t>
              </a:r>
              <a:endParaRPr/>
            </a:p>
          </p:txBody>
        </p:sp>
      </p:grpSp>
      <p:grpSp>
        <p:nvGrpSpPr>
          <p:cNvPr id="210" name="Google Shape;210;p7"/>
          <p:cNvGrpSpPr/>
          <p:nvPr/>
        </p:nvGrpSpPr>
        <p:grpSpPr>
          <a:xfrm>
            <a:off x="1028700" y="5169622"/>
            <a:ext cx="7315200" cy="1417319"/>
            <a:chOff x="0" y="0"/>
            <a:chExt cx="9753600" cy="1889759"/>
          </a:xfrm>
        </p:grpSpPr>
        <p:sp>
          <p:nvSpPr>
            <p:cNvPr id="211" name="Google Shape;211;p7"/>
            <p:cNvSpPr/>
            <p:nvPr/>
          </p:nvSpPr>
          <p:spPr>
            <a:xfrm>
              <a:off x="0" y="0"/>
              <a:ext cx="9753600" cy="1889759"/>
            </a:xfrm>
            <a:custGeom>
              <a:rect b="b" l="l" r="r" t="t"/>
              <a:pathLst>
                <a:path extrusionOk="0" h="1889759" w="9753600">
                  <a:moveTo>
                    <a:pt x="0" y="0"/>
                  </a:moveTo>
                  <a:lnTo>
                    <a:pt x="9753600" y="0"/>
                  </a:lnTo>
                  <a:lnTo>
                    <a:pt x="9753600" y="1889759"/>
                  </a:lnTo>
                  <a:lnTo>
                    <a:pt x="0" y="1889759"/>
                  </a:lnTo>
                  <a:lnTo>
                    <a:pt x="0" y="0"/>
                  </a:lnTo>
                  <a:close/>
                </a:path>
              </a:pathLst>
            </a:custGeom>
            <a:blipFill rotWithShape="1">
              <a:blip r:embed="rId3">
                <a:alphaModFix/>
              </a:blip>
              <a:stretch>
                <a:fillRect b="-8063" l="0" r="0" t="-8063"/>
              </a:stretch>
            </a:blipFill>
            <a:ln>
              <a:noFill/>
            </a:ln>
          </p:spPr>
        </p:sp>
        <p:sp>
          <p:nvSpPr>
            <p:cNvPr id="212" name="Google Shape;212;p7"/>
            <p:cNvSpPr txBox="1"/>
            <p:nvPr/>
          </p:nvSpPr>
          <p:spPr>
            <a:xfrm>
              <a:off x="380212" y="637964"/>
              <a:ext cx="8444409" cy="55668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500" u="none" cap="none" strike="noStrike">
                  <a:solidFill>
                    <a:srgbClr val="030404"/>
                  </a:solidFill>
                  <a:latin typeface="Arial"/>
                  <a:ea typeface="Arial"/>
                  <a:cs typeface="Arial"/>
                  <a:sym typeface="Arial"/>
                </a:rPr>
                <a:t>Social Service Managers</a:t>
              </a:r>
              <a:endParaRPr/>
            </a:p>
          </p:txBody>
        </p:sp>
      </p:grpSp>
      <p:grpSp>
        <p:nvGrpSpPr>
          <p:cNvPr id="213" name="Google Shape;213;p7"/>
          <p:cNvGrpSpPr/>
          <p:nvPr/>
        </p:nvGrpSpPr>
        <p:grpSpPr>
          <a:xfrm>
            <a:off x="1028700" y="7612380"/>
            <a:ext cx="7315200" cy="1417319"/>
            <a:chOff x="0" y="0"/>
            <a:chExt cx="9753600" cy="1889759"/>
          </a:xfrm>
        </p:grpSpPr>
        <p:sp>
          <p:nvSpPr>
            <p:cNvPr id="214" name="Google Shape;214;p7"/>
            <p:cNvSpPr/>
            <p:nvPr/>
          </p:nvSpPr>
          <p:spPr>
            <a:xfrm>
              <a:off x="0" y="0"/>
              <a:ext cx="9753600" cy="1889759"/>
            </a:xfrm>
            <a:custGeom>
              <a:rect b="b" l="l" r="r" t="t"/>
              <a:pathLst>
                <a:path extrusionOk="0" h="1889759" w="9753600">
                  <a:moveTo>
                    <a:pt x="0" y="0"/>
                  </a:moveTo>
                  <a:lnTo>
                    <a:pt x="9753600" y="0"/>
                  </a:lnTo>
                  <a:lnTo>
                    <a:pt x="9753600" y="1889759"/>
                  </a:lnTo>
                  <a:lnTo>
                    <a:pt x="0" y="1889759"/>
                  </a:lnTo>
                  <a:lnTo>
                    <a:pt x="0" y="0"/>
                  </a:lnTo>
                  <a:close/>
                </a:path>
              </a:pathLst>
            </a:custGeom>
            <a:blipFill rotWithShape="1">
              <a:blip r:embed="rId3">
                <a:alphaModFix/>
              </a:blip>
              <a:stretch>
                <a:fillRect b="-8063" l="0" r="0" t="-8063"/>
              </a:stretch>
            </a:blipFill>
            <a:ln>
              <a:noFill/>
            </a:ln>
          </p:spPr>
        </p:sp>
        <p:sp>
          <p:nvSpPr>
            <p:cNvPr id="215" name="Google Shape;215;p7"/>
            <p:cNvSpPr txBox="1"/>
            <p:nvPr/>
          </p:nvSpPr>
          <p:spPr>
            <a:xfrm>
              <a:off x="360741" y="493299"/>
              <a:ext cx="8796933" cy="55668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500" u="none" cap="none" strike="noStrike">
                  <a:solidFill>
                    <a:srgbClr val="030404"/>
                  </a:solidFill>
                  <a:latin typeface="Arial"/>
                  <a:ea typeface="Arial"/>
                  <a:cs typeface="Arial"/>
                  <a:sym typeface="Arial"/>
                </a:rPr>
                <a:t>Behavior Support Technicians</a:t>
              </a:r>
              <a:endParaRPr/>
            </a:p>
          </p:txBody>
        </p:sp>
      </p:grpSp>
      <p:grpSp>
        <p:nvGrpSpPr>
          <p:cNvPr id="216" name="Google Shape;216;p7"/>
          <p:cNvGrpSpPr/>
          <p:nvPr/>
        </p:nvGrpSpPr>
        <p:grpSpPr>
          <a:xfrm>
            <a:off x="9212793" y="2726864"/>
            <a:ext cx="7315200" cy="1450339"/>
            <a:chOff x="0" y="0"/>
            <a:chExt cx="9753600" cy="1933786"/>
          </a:xfrm>
        </p:grpSpPr>
        <p:sp>
          <p:nvSpPr>
            <p:cNvPr id="217" name="Google Shape;217;p7"/>
            <p:cNvSpPr/>
            <p:nvPr/>
          </p:nvSpPr>
          <p:spPr>
            <a:xfrm>
              <a:off x="0" y="0"/>
              <a:ext cx="9753600" cy="1933786"/>
            </a:xfrm>
            <a:custGeom>
              <a:rect b="b" l="l" r="r" t="t"/>
              <a:pathLst>
                <a:path extrusionOk="0" h="1933786" w="9753600">
                  <a:moveTo>
                    <a:pt x="0" y="0"/>
                  </a:moveTo>
                  <a:lnTo>
                    <a:pt x="9753600" y="0"/>
                  </a:lnTo>
                  <a:lnTo>
                    <a:pt x="9753600" y="1933786"/>
                  </a:lnTo>
                  <a:lnTo>
                    <a:pt x="0" y="1933786"/>
                  </a:lnTo>
                  <a:lnTo>
                    <a:pt x="0" y="0"/>
                  </a:lnTo>
                  <a:close/>
                </a:path>
              </a:pathLst>
            </a:custGeom>
            <a:blipFill rotWithShape="1">
              <a:blip r:embed="rId3">
                <a:alphaModFix/>
              </a:blip>
              <a:stretch>
                <a:fillRect b="-6740" l="0" r="0" t="-6740"/>
              </a:stretch>
            </a:blipFill>
            <a:ln>
              <a:noFill/>
            </a:ln>
          </p:spPr>
        </p:sp>
        <p:sp>
          <p:nvSpPr>
            <p:cNvPr id="218" name="Google Shape;218;p7"/>
            <p:cNvSpPr txBox="1"/>
            <p:nvPr/>
          </p:nvSpPr>
          <p:spPr>
            <a:xfrm>
              <a:off x="3570288" y="637964"/>
              <a:ext cx="2613025" cy="60070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700" u="none" cap="none" strike="noStrike">
                  <a:solidFill>
                    <a:srgbClr val="030404"/>
                  </a:solidFill>
                  <a:latin typeface="Arial"/>
                  <a:ea typeface="Arial"/>
                  <a:cs typeface="Arial"/>
                  <a:sym typeface="Arial"/>
                </a:rPr>
                <a:t>Counselors</a:t>
              </a:r>
              <a:endParaRPr/>
            </a:p>
          </p:txBody>
        </p:sp>
      </p:grpSp>
      <p:grpSp>
        <p:nvGrpSpPr>
          <p:cNvPr id="219" name="Google Shape;219;p7"/>
          <p:cNvGrpSpPr/>
          <p:nvPr/>
        </p:nvGrpSpPr>
        <p:grpSpPr>
          <a:xfrm>
            <a:off x="9212793" y="5156561"/>
            <a:ext cx="7315200" cy="1450339"/>
            <a:chOff x="0" y="0"/>
            <a:chExt cx="9753600" cy="1933786"/>
          </a:xfrm>
        </p:grpSpPr>
        <p:sp>
          <p:nvSpPr>
            <p:cNvPr id="220" name="Google Shape;220;p7"/>
            <p:cNvSpPr/>
            <p:nvPr/>
          </p:nvSpPr>
          <p:spPr>
            <a:xfrm>
              <a:off x="0" y="0"/>
              <a:ext cx="9753600" cy="1933786"/>
            </a:xfrm>
            <a:custGeom>
              <a:rect b="b" l="l" r="r" t="t"/>
              <a:pathLst>
                <a:path extrusionOk="0" h="1933786" w="9753600">
                  <a:moveTo>
                    <a:pt x="0" y="0"/>
                  </a:moveTo>
                  <a:lnTo>
                    <a:pt x="9753600" y="0"/>
                  </a:lnTo>
                  <a:lnTo>
                    <a:pt x="9753600" y="1933786"/>
                  </a:lnTo>
                  <a:lnTo>
                    <a:pt x="0" y="1933786"/>
                  </a:lnTo>
                  <a:lnTo>
                    <a:pt x="0" y="0"/>
                  </a:lnTo>
                  <a:close/>
                </a:path>
              </a:pathLst>
            </a:custGeom>
            <a:blipFill rotWithShape="1">
              <a:blip r:embed="rId3">
                <a:alphaModFix/>
              </a:blip>
              <a:stretch>
                <a:fillRect b="-6740" l="0" r="0" t="-6740"/>
              </a:stretch>
            </a:blipFill>
            <a:ln>
              <a:noFill/>
            </a:ln>
          </p:spPr>
        </p:sp>
        <p:sp>
          <p:nvSpPr>
            <p:cNvPr id="221" name="Google Shape;221;p7"/>
            <p:cNvSpPr txBox="1"/>
            <p:nvPr/>
          </p:nvSpPr>
          <p:spPr>
            <a:xfrm>
              <a:off x="1461052" y="637964"/>
              <a:ext cx="6282730" cy="55668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500" u="none" cap="none" strike="noStrike">
                  <a:solidFill>
                    <a:srgbClr val="030404"/>
                  </a:solidFill>
                  <a:latin typeface="Arial"/>
                  <a:ea typeface="Arial"/>
                  <a:cs typeface="Arial"/>
                  <a:sym typeface="Arial"/>
                </a:rPr>
                <a:t>School Safety Assistants</a:t>
              </a:r>
              <a:endParaRPr/>
            </a:p>
          </p:txBody>
        </p:sp>
      </p:grpSp>
      <p:grpSp>
        <p:nvGrpSpPr>
          <p:cNvPr id="222" name="Google Shape;222;p7"/>
          <p:cNvGrpSpPr/>
          <p:nvPr/>
        </p:nvGrpSpPr>
        <p:grpSpPr>
          <a:xfrm>
            <a:off x="9212793" y="7586258"/>
            <a:ext cx="7315200" cy="1473834"/>
            <a:chOff x="0" y="0"/>
            <a:chExt cx="9753600" cy="1965112"/>
          </a:xfrm>
        </p:grpSpPr>
        <p:sp>
          <p:nvSpPr>
            <p:cNvPr id="223" name="Google Shape;223;p7"/>
            <p:cNvSpPr/>
            <p:nvPr/>
          </p:nvSpPr>
          <p:spPr>
            <a:xfrm>
              <a:off x="0" y="0"/>
              <a:ext cx="9753600" cy="1965112"/>
            </a:xfrm>
            <a:custGeom>
              <a:rect b="b" l="l" r="r" t="t"/>
              <a:pathLst>
                <a:path extrusionOk="0" h="1965112" w="9753600">
                  <a:moveTo>
                    <a:pt x="0" y="0"/>
                  </a:moveTo>
                  <a:lnTo>
                    <a:pt x="9753600" y="0"/>
                  </a:lnTo>
                  <a:lnTo>
                    <a:pt x="9753600" y="1965112"/>
                  </a:lnTo>
                  <a:lnTo>
                    <a:pt x="0" y="1965112"/>
                  </a:lnTo>
                  <a:lnTo>
                    <a:pt x="0" y="0"/>
                  </a:lnTo>
                  <a:close/>
                </a:path>
              </a:pathLst>
            </a:custGeom>
            <a:blipFill rotWithShape="1">
              <a:blip r:embed="rId3">
                <a:alphaModFix/>
              </a:blip>
              <a:stretch>
                <a:fillRect b="-5836" l="0" r="0" t="-5837"/>
              </a:stretch>
            </a:blipFill>
            <a:ln>
              <a:noFill/>
            </a:ln>
          </p:spPr>
        </p:sp>
        <p:sp>
          <p:nvSpPr>
            <p:cNvPr id="224" name="Google Shape;224;p7"/>
            <p:cNvSpPr txBox="1"/>
            <p:nvPr/>
          </p:nvSpPr>
          <p:spPr>
            <a:xfrm>
              <a:off x="392739" y="493299"/>
              <a:ext cx="8732937" cy="55668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500" u="none" cap="none" strike="noStrike">
                  <a:solidFill>
                    <a:srgbClr val="030404"/>
                  </a:solidFill>
                  <a:latin typeface="Arial"/>
                  <a:ea typeface="Arial"/>
                  <a:cs typeface="Arial"/>
                  <a:sym typeface="Arial"/>
                </a:rPr>
                <a:t>In School Clinicians</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9F9"/>
        </a:solidFill>
      </p:bgPr>
    </p:bg>
    <p:spTree>
      <p:nvGrpSpPr>
        <p:cNvPr id="228" name="Shape 228"/>
        <p:cNvGrpSpPr/>
        <p:nvPr/>
      </p:nvGrpSpPr>
      <p:grpSpPr>
        <a:xfrm>
          <a:off x="0" y="0"/>
          <a:ext cx="0" cy="0"/>
          <a:chOff x="0" y="0"/>
          <a:chExt cx="0" cy="0"/>
        </a:xfrm>
      </p:grpSpPr>
      <p:grpSp>
        <p:nvGrpSpPr>
          <p:cNvPr id="229" name="Google Shape;229;p8"/>
          <p:cNvGrpSpPr/>
          <p:nvPr/>
        </p:nvGrpSpPr>
        <p:grpSpPr>
          <a:xfrm rot="5400000">
            <a:off x="7919004" y="-8286482"/>
            <a:ext cx="2594651" cy="18432661"/>
            <a:chOff x="0" y="-38100"/>
            <a:chExt cx="683365" cy="4854693"/>
          </a:xfrm>
        </p:grpSpPr>
        <p:sp>
          <p:nvSpPr>
            <p:cNvPr id="230" name="Google Shape;230;p8"/>
            <p:cNvSpPr/>
            <p:nvPr/>
          </p:nvSpPr>
          <p:spPr>
            <a:xfrm>
              <a:off x="0" y="0"/>
              <a:ext cx="683365" cy="4816592"/>
            </a:xfrm>
            <a:custGeom>
              <a:rect b="b" l="l" r="r" t="t"/>
              <a:pathLst>
                <a:path extrusionOk="0" h="4816592" w="683365">
                  <a:moveTo>
                    <a:pt x="0" y="0"/>
                  </a:moveTo>
                  <a:lnTo>
                    <a:pt x="683365" y="0"/>
                  </a:lnTo>
                  <a:lnTo>
                    <a:pt x="683365" y="4816592"/>
                  </a:lnTo>
                  <a:lnTo>
                    <a:pt x="0" y="4816592"/>
                  </a:lnTo>
                  <a:close/>
                </a:path>
              </a:pathLst>
            </a:custGeom>
            <a:solidFill>
              <a:srgbClr val="1F7AA5">
                <a:alpha val="83921"/>
              </a:srgbClr>
            </a:solidFill>
            <a:ln>
              <a:noFill/>
            </a:ln>
          </p:spPr>
        </p:sp>
        <p:sp>
          <p:nvSpPr>
            <p:cNvPr id="231" name="Google Shape;231;p8"/>
            <p:cNvSpPr txBox="1"/>
            <p:nvPr/>
          </p:nvSpPr>
          <p:spPr>
            <a:xfrm>
              <a:off x="0" y="-38100"/>
              <a:ext cx="683365"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7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2" name="Google Shape;232;p8"/>
          <p:cNvSpPr txBox="1"/>
          <p:nvPr/>
        </p:nvSpPr>
        <p:spPr>
          <a:xfrm>
            <a:off x="5187651" y="717328"/>
            <a:ext cx="7912697" cy="745491"/>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0" i="0" lang="en-US" sz="4399" u="none" cap="none" strike="noStrike">
                <a:solidFill>
                  <a:srgbClr val="FFFFFF"/>
                </a:solidFill>
                <a:latin typeface="Arial"/>
                <a:ea typeface="Arial"/>
                <a:cs typeface="Arial"/>
                <a:sym typeface="Arial"/>
              </a:rPr>
              <a:t>RESEARCH AND TRAINING</a:t>
            </a:r>
            <a:endParaRPr/>
          </a:p>
        </p:txBody>
      </p:sp>
      <p:sp>
        <p:nvSpPr>
          <p:cNvPr id="233" name="Google Shape;233;p8"/>
          <p:cNvSpPr txBox="1"/>
          <p:nvPr/>
        </p:nvSpPr>
        <p:spPr>
          <a:xfrm>
            <a:off x="1244388" y="2649429"/>
            <a:ext cx="15799225" cy="7120636"/>
          </a:xfrm>
          <a:prstGeom prst="rect">
            <a:avLst/>
          </a:prstGeom>
          <a:noFill/>
          <a:ln>
            <a:noFill/>
          </a:ln>
        </p:spPr>
        <p:txBody>
          <a:bodyPr anchorCtr="0" anchor="t" bIns="0" lIns="0" spcFirstLastPara="1" rIns="0" wrap="square" tIns="0">
            <a:spAutoFit/>
          </a:bodyPr>
          <a:lstStyle/>
          <a:p>
            <a:pPr indent="0" lvl="0" marL="0" marR="0" rtl="0" algn="l">
              <a:lnSpc>
                <a:spcPct val="183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27010"/>
              </a:lnSpc>
              <a:spcBef>
                <a:spcPts val="0"/>
              </a:spcBef>
              <a:spcAft>
                <a:spcPts val="0"/>
              </a:spcAft>
              <a:buNone/>
            </a:pPr>
            <a:r>
              <a:rPr b="1" i="0" lang="en-US" sz="2599" u="none" cap="none" strike="noStrike">
                <a:solidFill>
                  <a:srgbClr val="030404"/>
                </a:solidFill>
                <a:latin typeface="Nunito"/>
                <a:ea typeface="Nunito"/>
                <a:cs typeface="Nunito"/>
                <a:sym typeface="Nunito"/>
              </a:rPr>
              <a:t>Hanover Research</a:t>
            </a:r>
            <a:endParaRPr/>
          </a:p>
          <a:p>
            <a:pPr indent="-280668" lvl="1" marL="561339" marR="0" rtl="0" algn="l">
              <a:lnSpc>
                <a:spcPct val="127010"/>
              </a:lnSpc>
              <a:spcBef>
                <a:spcPts val="0"/>
              </a:spcBef>
              <a:spcAft>
                <a:spcPts val="0"/>
              </a:spcAft>
              <a:buClr>
                <a:srgbClr val="030404"/>
              </a:buClr>
              <a:buSzPts val="2599"/>
              <a:buFont typeface="Arial"/>
              <a:buChar char="•"/>
            </a:pPr>
            <a:r>
              <a:rPr b="0" i="0" lang="en-US" sz="2599" u="none" cap="none" strike="noStrike">
                <a:solidFill>
                  <a:srgbClr val="030404"/>
                </a:solidFill>
                <a:latin typeface="Nunito"/>
                <a:ea typeface="Nunito"/>
                <a:cs typeface="Nunito"/>
                <a:sym typeface="Nunito"/>
              </a:rPr>
              <a:t>Developing a SEL Framework to align with our districts goals and programming. </a:t>
            </a:r>
            <a:endParaRPr/>
          </a:p>
          <a:p>
            <a:pPr indent="0" lvl="0" marL="0" marR="0" rtl="0" algn="l">
              <a:lnSpc>
                <a:spcPct val="127010"/>
              </a:lnSpc>
              <a:spcBef>
                <a:spcPts val="0"/>
              </a:spcBef>
              <a:spcAft>
                <a:spcPts val="0"/>
              </a:spcAft>
              <a:buNone/>
            </a:pPr>
            <a:r>
              <a:t/>
            </a:r>
            <a:endParaRPr b="0" i="0" sz="2599" u="none" cap="none" strike="noStrike">
              <a:solidFill>
                <a:srgbClr val="030404"/>
              </a:solidFill>
              <a:latin typeface="Nunito"/>
              <a:ea typeface="Nunito"/>
              <a:cs typeface="Nunito"/>
              <a:sym typeface="Nunito"/>
            </a:endParaRPr>
          </a:p>
          <a:p>
            <a:pPr indent="0" lvl="0" marL="0" marR="0" rtl="0" algn="l">
              <a:lnSpc>
                <a:spcPct val="127010"/>
              </a:lnSpc>
              <a:spcBef>
                <a:spcPts val="0"/>
              </a:spcBef>
              <a:spcAft>
                <a:spcPts val="0"/>
              </a:spcAft>
              <a:buNone/>
            </a:pPr>
            <a:r>
              <a:rPr b="1" i="0" lang="en-US" sz="2599" u="none" cap="none" strike="noStrike">
                <a:solidFill>
                  <a:srgbClr val="030404"/>
                </a:solidFill>
                <a:latin typeface="Nunito"/>
                <a:ea typeface="Nunito"/>
                <a:cs typeface="Nunito"/>
                <a:sym typeface="Nunito"/>
              </a:rPr>
              <a:t>Training</a:t>
            </a:r>
            <a:endParaRPr/>
          </a:p>
          <a:p>
            <a:pPr indent="-280668" lvl="1" marL="561339" marR="0" rtl="0" algn="l">
              <a:lnSpc>
                <a:spcPct val="127010"/>
              </a:lnSpc>
              <a:spcBef>
                <a:spcPts val="0"/>
              </a:spcBef>
              <a:spcAft>
                <a:spcPts val="0"/>
              </a:spcAft>
              <a:buClr>
                <a:srgbClr val="030404"/>
              </a:buClr>
              <a:buSzPts val="2599"/>
              <a:buFont typeface="Arial"/>
              <a:buChar char="•"/>
            </a:pPr>
            <a:r>
              <a:rPr b="0" i="0" lang="en-US" sz="2599" u="none" cap="none" strike="noStrike">
                <a:solidFill>
                  <a:srgbClr val="030404"/>
                </a:solidFill>
                <a:latin typeface="Nunito"/>
                <a:ea typeface="Nunito"/>
                <a:cs typeface="Nunito"/>
                <a:sym typeface="Nunito"/>
              </a:rPr>
              <a:t>PBIS</a:t>
            </a:r>
            <a:endParaRPr/>
          </a:p>
          <a:p>
            <a:pPr indent="-280668" lvl="1" marL="561339" marR="0" rtl="0" algn="l">
              <a:lnSpc>
                <a:spcPct val="127010"/>
              </a:lnSpc>
              <a:spcBef>
                <a:spcPts val="0"/>
              </a:spcBef>
              <a:spcAft>
                <a:spcPts val="0"/>
              </a:spcAft>
              <a:buClr>
                <a:srgbClr val="030404"/>
              </a:buClr>
              <a:buSzPts val="2599"/>
              <a:buFont typeface="Arial"/>
              <a:buChar char="•"/>
            </a:pPr>
            <a:r>
              <a:rPr b="0" i="0" lang="en-US" sz="2599" u="none" cap="none" strike="noStrike">
                <a:solidFill>
                  <a:srgbClr val="030404"/>
                </a:solidFill>
                <a:latin typeface="Nunito"/>
                <a:ea typeface="Nunito"/>
                <a:cs typeface="Nunito"/>
                <a:sym typeface="Nunito"/>
              </a:rPr>
              <a:t>Trauma Informed Training</a:t>
            </a:r>
            <a:endParaRPr/>
          </a:p>
          <a:p>
            <a:pPr indent="-280668" lvl="1" marL="561339" marR="0" rtl="0" algn="l">
              <a:lnSpc>
                <a:spcPct val="127010"/>
              </a:lnSpc>
              <a:spcBef>
                <a:spcPts val="0"/>
              </a:spcBef>
              <a:spcAft>
                <a:spcPts val="0"/>
              </a:spcAft>
              <a:buClr>
                <a:srgbClr val="030404"/>
              </a:buClr>
              <a:buSzPts val="2599"/>
              <a:buFont typeface="Arial"/>
              <a:buChar char="•"/>
            </a:pPr>
            <a:r>
              <a:rPr b="0" i="0" lang="en-US" sz="2599" u="none" cap="none" strike="noStrike">
                <a:solidFill>
                  <a:srgbClr val="030404"/>
                </a:solidFill>
                <a:latin typeface="Nunito"/>
                <a:ea typeface="Nunito"/>
                <a:cs typeface="Nunito"/>
                <a:sym typeface="Nunito"/>
              </a:rPr>
              <a:t>Onboarding of Staff</a:t>
            </a:r>
            <a:endParaRPr/>
          </a:p>
          <a:p>
            <a:pPr indent="-280668" lvl="1" marL="561339" marR="0" rtl="0" algn="l">
              <a:lnSpc>
                <a:spcPct val="127010"/>
              </a:lnSpc>
              <a:spcBef>
                <a:spcPts val="0"/>
              </a:spcBef>
              <a:spcAft>
                <a:spcPts val="0"/>
              </a:spcAft>
              <a:buClr>
                <a:srgbClr val="030404"/>
              </a:buClr>
              <a:buSzPts val="2599"/>
              <a:buFont typeface="Arial"/>
              <a:buChar char="•"/>
            </a:pPr>
            <a:r>
              <a:rPr b="0" i="0" lang="en-US" sz="2599" u="none" cap="none" strike="noStrike">
                <a:solidFill>
                  <a:srgbClr val="030404"/>
                </a:solidFill>
                <a:latin typeface="Nunito"/>
                <a:ea typeface="Nunito"/>
                <a:cs typeface="Nunito"/>
                <a:sym typeface="Nunito"/>
              </a:rPr>
              <a:t>Collaboration with Administrators </a:t>
            </a:r>
            <a:endParaRPr/>
          </a:p>
          <a:p>
            <a:pPr indent="0" lvl="0" marL="0" marR="0" rtl="0" algn="l">
              <a:lnSpc>
                <a:spcPct val="127010"/>
              </a:lnSpc>
              <a:spcBef>
                <a:spcPts val="0"/>
              </a:spcBef>
              <a:spcAft>
                <a:spcPts val="0"/>
              </a:spcAft>
              <a:buNone/>
            </a:pPr>
            <a:r>
              <a:t/>
            </a:r>
            <a:endParaRPr b="0" i="0" sz="2599" u="none" cap="none" strike="noStrike">
              <a:solidFill>
                <a:srgbClr val="030404"/>
              </a:solidFill>
              <a:latin typeface="Nunito"/>
              <a:ea typeface="Nunito"/>
              <a:cs typeface="Nunito"/>
              <a:sym typeface="Nunito"/>
            </a:endParaRPr>
          </a:p>
          <a:p>
            <a:pPr indent="0" lvl="0" marL="0" marR="0" rtl="0" algn="l">
              <a:lnSpc>
                <a:spcPct val="127010"/>
              </a:lnSpc>
              <a:spcBef>
                <a:spcPts val="0"/>
              </a:spcBef>
              <a:spcAft>
                <a:spcPts val="0"/>
              </a:spcAft>
              <a:buNone/>
            </a:pPr>
            <a:r>
              <a:rPr b="1" i="0" lang="en-US" sz="2599" u="none" cap="none" strike="noStrike">
                <a:solidFill>
                  <a:srgbClr val="030404"/>
                </a:solidFill>
                <a:latin typeface="Nunito"/>
                <a:ea typeface="Nunito"/>
                <a:cs typeface="Nunito"/>
                <a:sym typeface="Nunito"/>
              </a:rPr>
              <a:t>Communication Tools</a:t>
            </a:r>
            <a:endParaRPr/>
          </a:p>
          <a:p>
            <a:pPr indent="0" lvl="0" marL="0" marR="0" rtl="0" algn="l">
              <a:lnSpc>
                <a:spcPct val="127010"/>
              </a:lnSpc>
              <a:spcBef>
                <a:spcPts val="0"/>
              </a:spcBef>
              <a:spcAft>
                <a:spcPts val="0"/>
              </a:spcAft>
              <a:buNone/>
            </a:pPr>
            <a:r>
              <a:t/>
            </a:r>
            <a:endParaRPr b="1" i="0" sz="2599" u="none" cap="none" strike="noStrike">
              <a:solidFill>
                <a:srgbClr val="030404"/>
              </a:solidFill>
              <a:latin typeface="Nunito"/>
              <a:ea typeface="Nunito"/>
              <a:cs typeface="Nunito"/>
              <a:sym typeface="Nunito"/>
            </a:endParaRPr>
          </a:p>
          <a:p>
            <a:pPr indent="-280668" lvl="1" marL="561339" marR="0" rtl="0" algn="l">
              <a:lnSpc>
                <a:spcPct val="127010"/>
              </a:lnSpc>
              <a:spcBef>
                <a:spcPts val="0"/>
              </a:spcBef>
              <a:spcAft>
                <a:spcPts val="0"/>
              </a:spcAft>
              <a:buClr>
                <a:srgbClr val="030404"/>
              </a:buClr>
              <a:buSzPts val="2599"/>
              <a:buFont typeface="Arial"/>
              <a:buChar char="•"/>
            </a:pPr>
            <a:r>
              <a:rPr b="0" i="0" lang="en-US" sz="2599" u="none" cap="none" strike="noStrike">
                <a:solidFill>
                  <a:srgbClr val="030404"/>
                </a:solidFill>
                <a:latin typeface="Nunito"/>
                <a:ea typeface="Nunito"/>
                <a:cs typeface="Nunito"/>
                <a:sym typeface="Nunito"/>
              </a:rPr>
              <a:t>Remind App</a:t>
            </a:r>
            <a:endParaRPr/>
          </a:p>
          <a:p>
            <a:pPr indent="0" lvl="0" marL="0" marR="0" rtl="0" algn="l">
              <a:lnSpc>
                <a:spcPct val="127010"/>
              </a:lnSpc>
              <a:spcBef>
                <a:spcPts val="0"/>
              </a:spcBef>
              <a:spcAft>
                <a:spcPts val="0"/>
              </a:spcAft>
              <a:buNone/>
            </a:pPr>
            <a:r>
              <a:t/>
            </a:r>
            <a:endParaRPr b="0" i="0" sz="2599" u="none" cap="none" strike="noStrike">
              <a:solidFill>
                <a:srgbClr val="030404"/>
              </a:solidFill>
              <a:latin typeface="Nunito"/>
              <a:ea typeface="Nunito"/>
              <a:cs typeface="Nunito"/>
              <a:sym typeface="Nunito"/>
            </a:endParaRPr>
          </a:p>
          <a:p>
            <a:pPr indent="0" lvl="0" marL="0" marR="0" rtl="0" algn="l">
              <a:lnSpc>
                <a:spcPct val="127010"/>
              </a:lnSpc>
              <a:spcBef>
                <a:spcPts val="0"/>
              </a:spcBef>
              <a:spcAft>
                <a:spcPts val="0"/>
              </a:spcAft>
              <a:buNone/>
            </a:pPr>
            <a:r>
              <a:t/>
            </a:r>
            <a:endParaRPr b="0" i="0" sz="2599" u="none" cap="none" strike="noStrike">
              <a:solidFill>
                <a:srgbClr val="030404"/>
              </a:solidFill>
              <a:latin typeface="Nunito"/>
              <a:ea typeface="Nunito"/>
              <a:cs typeface="Nunito"/>
              <a:sym typeface="Nunito"/>
            </a:endParaRPr>
          </a:p>
          <a:p>
            <a:pPr indent="0" lvl="0" marL="0" marR="0" rtl="0" algn="l">
              <a:lnSpc>
                <a:spcPct val="127010"/>
              </a:lnSpc>
              <a:spcBef>
                <a:spcPts val="0"/>
              </a:spcBef>
              <a:spcAft>
                <a:spcPts val="0"/>
              </a:spcAft>
              <a:buNone/>
            </a:pPr>
            <a:r>
              <a:t/>
            </a:r>
            <a:endParaRPr b="0" i="0" sz="2599" u="none" cap="none" strike="noStrike">
              <a:solidFill>
                <a:srgbClr val="030404"/>
              </a:solidFill>
              <a:latin typeface="Nunito"/>
              <a:ea typeface="Nunito"/>
              <a:cs typeface="Nunito"/>
              <a:sym typeface="Nunito"/>
            </a:endParaRPr>
          </a:p>
          <a:p>
            <a:pPr indent="0" lvl="0" marL="0" marR="0" rtl="0" algn="l">
              <a:lnSpc>
                <a:spcPct val="127010"/>
              </a:lnSpc>
              <a:spcBef>
                <a:spcPts val="0"/>
              </a:spcBef>
              <a:spcAft>
                <a:spcPts val="0"/>
              </a:spcAft>
              <a:buNone/>
            </a:pPr>
            <a:r>
              <a:t/>
            </a:r>
            <a:endParaRPr b="0" i="0" sz="2599" u="none" cap="none" strike="noStrike">
              <a:solidFill>
                <a:srgbClr val="030404"/>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9F9"/>
        </a:solidFill>
      </p:bgPr>
    </p:bg>
    <p:spTree>
      <p:nvGrpSpPr>
        <p:cNvPr id="237" name="Shape 237"/>
        <p:cNvGrpSpPr/>
        <p:nvPr/>
      </p:nvGrpSpPr>
      <p:grpSpPr>
        <a:xfrm>
          <a:off x="0" y="0"/>
          <a:ext cx="0" cy="0"/>
          <a:chOff x="0" y="0"/>
          <a:chExt cx="0" cy="0"/>
        </a:xfrm>
      </p:grpSpPr>
      <p:grpSp>
        <p:nvGrpSpPr>
          <p:cNvPr id="238" name="Google Shape;238;p9"/>
          <p:cNvGrpSpPr/>
          <p:nvPr/>
        </p:nvGrpSpPr>
        <p:grpSpPr>
          <a:xfrm rot="5400000">
            <a:off x="7919004" y="-8286482"/>
            <a:ext cx="2594651" cy="18432661"/>
            <a:chOff x="0" y="-38100"/>
            <a:chExt cx="683365" cy="4854693"/>
          </a:xfrm>
        </p:grpSpPr>
        <p:sp>
          <p:nvSpPr>
            <p:cNvPr id="239" name="Google Shape;239;p9"/>
            <p:cNvSpPr/>
            <p:nvPr/>
          </p:nvSpPr>
          <p:spPr>
            <a:xfrm>
              <a:off x="0" y="0"/>
              <a:ext cx="683365" cy="4816592"/>
            </a:xfrm>
            <a:custGeom>
              <a:rect b="b" l="l" r="r" t="t"/>
              <a:pathLst>
                <a:path extrusionOk="0" h="4816592" w="683365">
                  <a:moveTo>
                    <a:pt x="0" y="0"/>
                  </a:moveTo>
                  <a:lnTo>
                    <a:pt x="683365" y="0"/>
                  </a:lnTo>
                  <a:lnTo>
                    <a:pt x="683365" y="4816592"/>
                  </a:lnTo>
                  <a:lnTo>
                    <a:pt x="0" y="4816592"/>
                  </a:lnTo>
                  <a:close/>
                </a:path>
              </a:pathLst>
            </a:custGeom>
            <a:solidFill>
              <a:srgbClr val="1F7AA5">
                <a:alpha val="83921"/>
              </a:srgbClr>
            </a:solidFill>
            <a:ln>
              <a:noFill/>
            </a:ln>
          </p:spPr>
        </p:sp>
        <p:sp>
          <p:nvSpPr>
            <p:cNvPr id="240" name="Google Shape;240;p9"/>
            <p:cNvSpPr txBox="1"/>
            <p:nvPr/>
          </p:nvSpPr>
          <p:spPr>
            <a:xfrm>
              <a:off x="0" y="-38100"/>
              <a:ext cx="683365"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7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1" name="Google Shape;241;p9"/>
          <p:cNvSpPr txBox="1"/>
          <p:nvPr/>
        </p:nvSpPr>
        <p:spPr>
          <a:xfrm>
            <a:off x="6125594" y="717328"/>
            <a:ext cx="7186548" cy="745491"/>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0" i="0" lang="en-US" sz="4399" u="none" cap="none" strike="noStrike">
                <a:solidFill>
                  <a:srgbClr val="FFFFFF"/>
                </a:solidFill>
                <a:latin typeface="Arial"/>
                <a:ea typeface="Arial"/>
                <a:cs typeface="Arial"/>
                <a:sym typeface="Arial"/>
              </a:rPr>
              <a:t>HOPES FOR THE FUTURE</a:t>
            </a:r>
            <a:endParaRPr/>
          </a:p>
        </p:txBody>
      </p:sp>
      <p:sp>
        <p:nvSpPr>
          <p:cNvPr id="242" name="Google Shape;242;p9"/>
          <p:cNvSpPr txBox="1"/>
          <p:nvPr/>
        </p:nvSpPr>
        <p:spPr>
          <a:xfrm>
            <a:off x="1244388" y="2817434"/>
            <a:ext cx="15799225" cy="7758811"/>
          </a:xfrm>
          <a:prstGeom prst="rect">
            <a:avLst/>
          </a:prstGeom>
          <a:noFill/>
          <a:ln>
            <a:noFill/>
          </a:ln>
        </p:spPr>
        <p:txBody>
          <a:bodyPr anchorCtr="0" anchor="t" bIns="0" lIns="0" spcFirstLastPara="1" rIns="0" wrap="square" tIns="0">
            <a:spAutoFit/>
          </a:bodyPr>
          <a:lstStyle/>
          <a:p>
            <a:pPr indent="0" lvl="0" marL="0" marR="0" rtl="0" algn="l">
              <a:lnSpc>
                <a:spcPct val="204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313053" lvl="1" marL="626107" marR="0" rtl="0" algn="l">
              <a:lnSpc>
                <a:spcPct val="127009"/>
              </a:lnSpc>
              <a:spcBef>
                <a:spcPts val="0"/>
              </a:spcBef>
              <a:spcAft>
                <a:spcPts val="0"/>
              </a:spcAft>
              <a:buClr>
                <a:srgbClr val="030404"/>
              </a:buClr>
              <a:buSzPts val="2899"/>
              <a:buFont typeface="Arial"/>
              <a:buChar char="•"/>
            </a:pPr>
            <a:r>
              <a:rPr b="0" i="0" lang="en-US" sz="2899" u="none" cap="none" strike="noStrike">
                <a:solidFill>
                  <a:srgbClr val="030404"/>
                </a:solidFill>
                <a:latin typeface="Nunito"/>
                <a:ea typeface="Nunito"/>
                <a:cs typeface="Nunito"/>
                <a:sym typeface="Nunito"/>
              </a:rPr>
              <a:t>Continued Funding Support</a:t>
            </a:r>
            <a:endParaRPr/>
          </a:p>
          <a:p>
            <a:pPr indent="0" lvl="0" marL="0" marR="0" rtl="0" algn="l">
              <a:lnSpc>
                <a:spcPct val="127009"/>
              </a:lnSpc>
              <a:spcBef>
                <a:spcPts val="0"/>
              </a:spcBef>
              <a:spcAft>
                <a:spcPts val="0"/>
              </a:spcAft>
              <a:buNone/>
            </a:pPr>
            <a:r>
              <a:t/>
            </a:r>
            <a:endParaRPr b="0" i="0" sz="2899" u="none" cap="none" strike="noStrike">
              <a:solidFill>
                <a:srgbClr val="030404"/>
              </a:solidFill>
              <a:latin typeface="Nunito"/>
              <a:ea typeface="Nunito"/>
              <a:cs typeface="Nunito"/>
              <a:sym typeface="Nunito"/>
            </a:endParaRPr>
          </a:p>
          <a:p>
            <a:pPr indent="-313053" lvl="1" marL="626107" marR="0" rtl="0" algn="l">
              <a:lnSpc>
                <a:spcPct val="127009"/>
              </a:lnSpc>
              <a:spcBef>
                <a:spcPts val="0"/>
              </a:spcBef>
              <a:spcAft>
                <a:spcPts val="0"/>
              </a:spcAft>
              <a:buClr>
                <a:srgbClr val="030404"/>
              </a:buClr>
              <a:buSzPts val="2899"/>
              <a:buFont typeface="Arial"/>
              <a:buChar char="•"/>
            </a:pPr>
            <a:r>
              <a:rPr b="0" i="0" lang="en-US" sz="2899" u="none" cap="none" strike="noStrike">
                <a:solidFill>
                  <a:srgbClr val="030404"/>
                </a:solidFill>
                <a:latin typeface="Nunito"/>
                <a:ea typeface="Nunito"/>
                <a:cs typeface="Nunito"/>
                <a:sym typeface="Nunito"/>
              </a:rPr>
              <a:t>District Wide Support and Training</a:t>
            </a:r>
            <a:endParaRPr/>
          </a:p>
          <a:p>
            <a:pPr indent="0" lvl="0" marL="0" marR="0" rtl="0" algn="l">
              <a:lnSpc>
                <a:spcPct val="127009"/>
              </a:lnSpc>
              <a:spcBef>
                <a:spcPts val="0"/>
              </a:spcBef>
              <a:spcAft>
                <a:spcPts val="0"/>
              </a:spcAft>
              <a:buNone/>
            </a:pPr>
            <a:r>
              <a:t/>
            </a:r>
            <a:endParaRPr b="0" i="0" sz="2899" u="none" cap="none" strike="noStrike">
              <a:solidFill>
                <a:srgbClr val="030404"/>
              </a:solidFill>
              <a:latin typeface="Nunito"/>
              <a:ea typeface="Nunito"/>
              <a:cs typeface="Nunito"/>
              <a:sym typeface="Nunito"/>
            </a:endParaRPr>
          </a:p>
          <a:p>
            <a:pPr indent="-313053" lvl="1" marL="626107" marR="0" rtl="0" algn="l">
              <a:lnSpc>
                <a:spcPct val="127009"/>
              </a:lnSpc>
              <a:spcBef>
                <a:spcPts val="0"/>
              </a:spcBef>
              <a:spcAft>
                <a:spcPts val="0"/>
              </a:spcAft>
              <a:buClr>
                <a:srgbClr val="030404"/>
              </a:buClr>
              <a:buSzPts val="2899"/>
              <a:buFont typeface="Arial"/>
              <a:buChar char="•"/>
            </a:pPr>
            <a:r>
              <a:rPr b="0" i="0" lang="en-US" sz="2899" u="none" cap="none" strike="noStrike">
                <a:solidFill>
                  <a:srgbClr val="030404"/>
                </a:solidFill>
                <a:latin typeface="Nunito"/>
                <a:ea typeface="Nunito"/>
                <a:cs typeface="Nunito"/>
                <a:sym typeface="Nunito"/>
              </a:rPr>
              <a:t>Consistency</a:t>
            </a:r>
            <a:endParaRPr/>
          </a:p>
          <a:p>
            <a:pPr indent="0" lvl="0" marL="0" marR="0" rtl="0" algn="l">
              <a:lnSpc>
                <a:spcPct val="127009"/>
              </a:lnSpc>
              <a:spcBef>
                <a:spcPts val="0"/>
              </a:spcBef>
              <a:spcAft>
                <a:spcPts val="0"/>
              </a:spcAft>
              <a:buNone/>
            </a:pPr>
            <a:r>
              <a:t/>
            </a:r>
            <a:endParaRPr b="0" i="0" sz="2899" u="none" cap="none" strike="noStrike">
              <a:solidFill>
                <a:srgbClr val="030404"/>
              </a:solidFill>
              <a:latin typeface="Nunito"/>
              <a:ea typeface="Nunito"/>
              <a:cs typeface="Nunito"/>
              <a:sym typeface="Nunito"/>
            </a:endParaRPr>
          </a:p>
          <a:p>
            <a:pPr indent="-313053" lvl="1" marL="626107" marR="0" rtl="0" algn="l">
              <a:lnSpc>
                <a:spcPct val="127009"/>
              </a:lnSpc>
              <a:spcBef>
                <a:spcPts val="0"/>
              </a:spcBef>
              <a:spcAft>
                <a:spcPts val="0"/>
              </a:spcAft>
              <a:buClr>
                <a:srgbClr val="030404"/>
              </a:buClr>
              <a:buSzPts val="2899"/>
              <a:buFont typeface="Arial"/>
              <a:buChar char="•"/>
            </a:pPr>
            <a:r>
              <a:rPr b="0" i="0" lang="en-US" sz="2899" u="none" cap="none" strike="noStrike">
                <a:solidFill>
                  <a:srgbClr val="030404"/>
                </a:solidFill>
                <a:latin typeface="Nunito"/>
                <a:ea typeface="Nunito"/>
                <a:cs typeface="Nunito"/>
                <a:sym typeface="Nunito"/>
              </a:rPr>
              <a:t>Written Policy and Procedures</a:t>
            </a:r>
            <a:endParaRPr/>
          </a:p>
          <a:p>
            <a:pPr indent="0" lvl="0" marL="0" marR="0" rtl="0" algn="l">
              <a:lnSpc>
                <a:spcPct val="127009"/>
              </a:lnSpc>
              <a:spcBef>
                <a:spcPts val="0"/>
              </a:spcBef>
              <a:spcAft>
                <a:spcPts val="0"/>
              </a:spcAft>
              <a:buNone/>
            </a:pPr>
            <a:r>
              <a:t/>
            </a:r>
            <a:endParaRPr b="0" i="0" sz="2899" u="none" cap="none" strike="noStrike">
              <a:solidFill>
                <a:srgbClr val="030404"/>
              </a:solidFill>
              <a:latin typeface="Nunito"/>
              <a:ea typeface="Nunito"/>
              <a:cs typeface="Nunito"/>
              <a:sym typeface="Nunito"/>
            </a:endParaRPr>
          </a:p>
          <a:p>
            <a:pPr indent="-313053" lvl="1" marL="626107" marR="0" rtl="0" algn="l">
              <a:lnSpc>
                <a:spcPct val="127009"/>
              </a:lnSpc>
              <a:spcBef>
                <a:spcPts val="0"/>
              </a:spcBef>
              <a:spcAft>
                <a:spcPts val="0"/>
              </a:spcAft>
              <a:buClr>
                <a:srgbClr val="030404"/>
              </a:buClr>
              <a:buSzPts val="2899"/>
              <a:buFont typeface="Arial"/>
              <a:buChar char="•"/>
            </a:pPr>
            <a:r>
              <a:rPr b="0" i="0" lang="en-US" sz="2899" u="none" cap="none" strike="noStrike">
                <a:solidFill>
                  <a:srgbClr val="030404"/>
                </a:solidFill>
                <a:latin typeface="Nunito"/>
                <a:ea typeface="Nunito"/>
                <a:cs typeface="Nunito"/>
                <a:sym typeface="Nunito"/>
              </a:rPr>
              <a:t>Increased Access to Mental Health Support with Parent Participation</a:t>
            </a:r>
            <a:endParaRPr/>
          </a:p>
          <a:p>
            <a:pPr indent="0" lvl="0" marL="0" marR="0" rtl="0" algn="l">
              <a:lnSpc>
                <a:spcPct val="127009"/>
              </a:lnSpc>
              <a:spcBef>
                <a:spcPts val="0"/>
              </a:spcBef>
              <a:spcAft>
                <a:spcPts val="0"/>
              </a:spcAft>
              <a:buNone/>
            </a:pPr>
            <a:r>
              <a:t/>
            </a:r>
            <a:endParaRPr b="0" i="0" sz="2899" u="none" cap="none" strike="noStrike">
              <a:solidFill>
                <a:srgbClr val="030404"/>
              </a:solidFill>
              <a:latin typeface="Nunito"/>
              <a:ea typeface="Nunito"/>
              <a:cs typeface="Nunito"/>
              <a:sym typeface="Nunito"/>
            </a:endParaRPr>
          </a:p>
          <a:p>
            <a:pPr indent="0" lvl="0" marL="0" marR="0" rtl="0" algn="l">
              <a:lnSpc>
                <a:spcPct val="127009"/>
              </a:lnSpc>
              <a:spcBef>
                <a:spcPts val="0"/>
              </a:spcBef>
              <a:spcAft>
                <a:spcPts val="0"/>
              </a:spcAft>
              <a:buNone/>
            </a:pPr>
            <a:r>
              <a:t/>
            </a:r>
            <a:endParaRPr b="0" i="0" sz="2899" u="none" cap="none" strike="noStrike">
              <a:solidFill>
                <a:srgbClr val="030404"/>
              </a:solidFill>
              <a:latin typeface="Nunito"/>
              <a:ea typeface="Nunito"/>
              <a:cs typeface="Nunito"/>
              <a:sym typeface="Nunito"/>
            </a:endParaRPr>
          </a:p>
          <a:p>
            <a:pPr indent="0" lvl="0" marL="0" marR="0" rtl="0" algn="l">
              <a:lnSpc>
                <a:spcPct val="100758"/>
              </a:lnSpc>
              <a:spcBef>
                <a:spcPts val="0"/>
              </a:spcBef>
              <a:spcAft>
                <a:spcPts val="0"/>
              </a:spcAft>
              <a:buNone/>
            </a:pPr>
            <a:r>
              <a:t/>
            </a:r>
            <a:endParaRPr b="0" i="0" sz="2899" u="none" cap="none" strike="noStrike">
              <a:solidFill>
                <a:srgbClr val="030404"/>
              </a:solidFill>
              <a:latin typeface="Nunito"/>
              <a:ea typeface="Nunito"/>
              <a:cs typeface="Nunito"/>
              <a:sym typeface="Nunito"/>
            </a:endParaRPr>
          </a:p>
          <a:p>
            <a:pPr indent="0" lvl="0" marL="0" marR="0" rtl="0" algn="l">
              <a:lnSpc>
                <a:spcPct val="127000"/>
              </a:lnSpc>
              <a:spcBef>
                <a:spcPts val="0"/>
              </a:spcBef>
              <a:spcAft>
                <a:spcPts val="0"/>
              </a:spcAft>
              <a:buNone/>
            </a:pPr>
            <a:r>
              <a:rPr b="0" i="0" lang="en-US" sz="2300" u="none" cap="none" strike="noStrike">
                <a:solidFill>
                  <a:srgbClr val="030404"/>
                </a:solidFill>
                <a:latin typeface="Nunito"/>
                <a:ea typeface="Nunito"/>
                <a:cs typeface="Nunito"/>
                <a:sym typeface="Nunito"/>
              </a:rPr>
              <a:t> </a:t>
            </a:r>
            <a:endParaRPr/>
          </a:p>
          <a:p>
            <a:pPr indent="0" lvl="0" marL="0" marR="0" rtl="0" algn="l">
              <a:lnSpc>
                <a:spcPct val="127000"/>
              </a:lnSpc>
              <a:spcBef>
                <a:spcPts val="0"/>
              </a:spcBef>
              <a:spcAft>
                <a:spcPts val="0"/>
              </a:spcAft>
              <a:buNone/>
            </a:pPr>
            <a:r>
              <a:t/>
            </a:r>
            <a:endParaRPr b="0" i="0" sz="2300" u="none" cap="none" strike="noStrike">
              <a:solidFill>
                <a:srgbClr val="030404"/>
              </a:solidFill>
              <a:latin typeface="Nunito"/>
              <a:ea typeface="Nunito"/>
              <a:cs typeface="Nunito"/>
              <a:sym typeface="Nunito"/>
            </a:endParaRPr>
          </a:p>
          <a:p>
            <a:pPr indent="0" lvl="0" marL="0" marR="0" rtl="0" algn="l">
              <a:lnSpc>
                <a:spcPct val="127000"/>
              </a:lnSpc>
              <a:spcBef>
                <a:spcPts val="0"/>
              </a:spcBef>
              <a:spcAft>
                <a:spcPts val="0"/>
              </a:spcAft>
              <a:buNone/>
            </a:pPr>
            <a:r>
              <a:t/>
            </a:r>
            <a:endParaRPr b="0" i="0" sz="2300" u="none" cap="none" strike="noStrike">
              <a:solidFill>
                <a:srgbClr val="030404"/>
              </a:solidFill>
              <a:latin typeface="Nunito"/>
              <a:ea typeface="Nunito"/>
              <a:cs typeface="Nunito"/>
              <a:sym typeface="Nunito"/>
            </a:endParaRPr>
          </a:p>
          <a:p>
            <a:pPr indent="0" lvl="0" marL="0" marR="0" rtl="0" algn="l">
              <a:lnSpc>
                <a:spcPct val="127000"/>
              </a:lnSpc>
              <a:spcBef>
                <a:spcPts val="0"/>
              </a:spcBef>
              <a:spcAft>
                <a:spcPts val="0"/>
              </a:spcAft>
              <a:buNone/>
            </a:pPr>
            <a:r>
              <a:t/>
            </a:r>
            <a:endParaRPr b="0" i="0" sz="2300" u="none" cap="none" strike="noStrike">
              <a:solidFill>
                <a:srgbClr val="030404"/>
              </a:solidFill>
              <a:latin typeface="Nunito"/>
              <a:ea typeface="Nunito"/>
              <a:cs typeface="Nunito"/>
              <a:sym typeface="Nunito"/>
            </a:endParaRPr>
          </a:p>
          <a:p>
            <a:pPr indent="0" lvl="0" marL="0" marR="0" rtl="0" algn="l">
              <a:lnSpc>
                <a:spcPct val="127000"/>
              </a:lnSpc>
              <a:spcBef>
                <a:spcPts val="0"/>
              </a:spcBef>
              <a:spcAft>
                <a:spcPts val="0"/>
              </a:spcAft>
              <a:buNone/>
            </a:pPr>
            <a:r>
              <a:t/>
            </a:r>
            <a:endParaRPr b="0" i="0" sz="2300" u="none" cap="none" strike="noStrike">
              <a:solidFill>
                <a:srgbClr val="030404"/>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