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0"/>
  </p:notesMasterIdLst>
  <p:sldIdLst>
    <p:sldId id="256" r:id="rId2"/>
    <p:sldId id="323" r:id="rId3"/>
    <p:sldId id="257" r:id="rId4"/>
    <p:sldId id="268" r:id="rId5"/>
    <p:sldId id="258" r:id="rId6"/>
    <p:sldId id="267" r:id="rId7"/>
    <p:sldId id="303" r:id="rId8"/>
    <p:sldId id="280" r:id="rId9"/>
    <p:sldId id="270" r:id="rId10"/>
    <p:sldId id="273" r:id="rId11"/>
    <p:sldId id="276" r:id="rId12"/>
    <p:sldId id="281" r:id="rId13"/>
    <p:sldId id="283" r:id="rId14"/>
    <p:sldId id="285" r:id="rId15"/>
    <p:sldId id="287" r:id="rId16"/>
    <p:sldId id="262" r:id="rId17"/>
    <p:sldId id="288" r:id="rId18"/>
    <p:sldId id="304" r:id="rId19"/>
  </p:sldIdLst>
  <p:sldSz cx="12192000" cy="6858000"/>
  <p:notesSz cx="7008813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2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E6290-74B3-4BDA-81C2-B28828609A6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8DBB9-D619-455B-8156-739D0A2D598B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Healthy Lifestyle - healthy weight &amp; physical activity</a:t>
          </a:r>
        </a:p>
      </dgm:t>
    </dgm:pt>
    <dgm:pt modelId="{01C2C928-1D5F-40A1-BE80-2DFE2BC233ED}" type="parTrans" cxnId="{FFFE0CDE-6905-4D54-B989-8E26076572C0}">
      <dgm:prSet/>
      <dgm:spPr/>
      <dgm:t>
        <a:bodyPr/>
        <a:lstStyle/>
        <a:p>
          <a:pPr algn="ctr"/>
          <a:endParaRPr lang="en-US"/>
        </a:p>
      </dgm:t>
    </dgm:pt>
    <dgm:pt modelId="{4FE693BC-D2F3-41C0-9E98-191600C5B18B}" type="sibTrans" cxnId="{FFFE0CDE-6905-4D54-B989-8E26076572C0}">
      <dgm:prSet/>
      <dgm:spPr/>
      <dgm:t>
        <a:bodyPr/>
        <a:lstStyle/>
        <a:p>
          <a:pPr algn="ctr"/>
          <a:endParaRPr lang="en-US"/>
        </a:p>
      </dgm:t>
    </dgm:pt>
    <dgm:pt modelId="{2E3A34F5-9270-43E7-8D77-C59BC9961786}">
      <dgm:prSet phldrT="[Text]" custT="1"/>
      <dgm:spPr>
        <a:xfrm rot="5400000">
          <a:off x="3869415" y="399699"/>
          <a:ext cx="2160260" cy="216026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8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Health Protection</a:t>
          </a:r>
        </a:p>
      </dgm:t>
    </dgm:pt>
    <dgm:pt modelId="{42E2C6FB-ADDD-441B-AB54-1133B3815239}" type="parTrans" cxnId="{7CD4D9AC-9640-43CC-A0A2-6B2E5662AED9}">
      <dgm:prSet/>
      <dgm:spPr/>
      <dgm:t>
        <a:bodyPr/>
        <a:lstStyle/>
        <a:p>
          <a:pPr algn="ctr"/>
          <a:endParaRPr lang="en-US"/>
        </a:p>
      </dgm:t>
    </dgm:pt>
    <dgm:pt modelId="{532EC27B-19FA-4983-8782-248445041760}" type="sibTrans" cxnId="{7CD4D9AC-9640-43CC-A0A2-6B2E5662AED9}">
      <dgm:prSet/>
      <dgm:spPr/>
      <dgm:t>
        <a:bodyPr/>
        <a:lstStyle/>
        <a:p>
          <a:pPr algn="ctr"/>
          <a:endParaRPr lang="en-US"/>
        </a:p>
      </dgm:t>
    </dgm:pt>
    <dgm:pt modelId="{E2617E10-C16E-4C30-B741-89C74CD4F36D}">
      <dgm:prSet phldrT="[Text]" custT="1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Screening &amp; Risk Assessment (WCC)</a:t>
          </a:r>
        </a:p>
      </dgm:t>
    </dgm:pt>
    <dgm:pt modelId="{C86E62B5-44F6-49CC-B6BB-5170EA60FB70}" type="parTrans" cxnId="{A348747D-047B-4791-BB07-E271307003C2}">
      <dgm:prSet/>
      <dgm:spPr/>
      <dgm:t>
        <a:bodyPr/>
        <a:lstStyle/>
        <a:p>
          <a:pPr algn="ctr"/>
          <a:endParaRPr lang="en-US"/>
        </a:p>
      </dgm:t>
    </dgm:pt>
    <dgm:pt modelId="{4135E156-0490-4483-8B9A-37D31D3D7E9D}" type="sibTrans" cxnId="{A348747D-047B-4791-BB07-E271307003C2}">
      <dgm:prSet/>
      <dgm:spPr/>
      <dgm:t>
        <a:bodyPr/>
        <a:lstStyle/>
        <a:p>
          <a:pPr algn="ctr"/>
          <a:endParaRPr lang="en-US"/>
        </a:p>
      </dgm:t>
    </dgm:pt>
    <dgm:pt modelId="{E852531E-FDB1-4D81-9E38-4BE3ABCE1E84}">
      <dgm:prSet phldrT="[Text]" custT="1"/>
      <dgm:spPr>
        <a:xfrm rot="10800000">
          <a:off x="3869415" y="2659740"/>
          <a:ext cx="2160260" cy="216026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6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Public Health Preparedness</a:t>
          </a:r>
        </a:p>
      </dgm:t>
    </dgm:pt>
    <dgm:pt modelId="{081BC507-418D-443F-B88C-73FF85995781}" type="parTrans" cxnId="{7D945BEF-15FA-4F83-9E44-B0563C268B60}">
      <dgm:prSet/>
      <dgm:spPr/>
      <dgm:t>
        <a:bodyPr/>
        <a:lstStyle/>
        <a:p>
          <a:pPr algn="ctr"/>
          <a:endParaRPr lang="en-US"/>
        </a:p>
      </dgm:t>
    </dgm:pt>
    <dgm:pt modelId="{0E941AAC-E0D2-4252-A5EA-14F62EF1ACF8}" type="sibTrans" cxnId="{7D945BEF-15FA-4F83-9E44-B0563C268B60}">
      <dgm:prSet/>
      <dgm:spPr/>
      <dgm:t>
        <a:bodyPr/>
        <a:lstStyle/>
        <a:p>
          <a:pPr algn="ctr"/>
          <a:endParaRPr lang="en-US"/>
        </a:p>
      </dgm:t>
    </dgm:pt>
    <dgm:pt modelId="{846555D2-81FA-4005-BCC3-B16AB0FFB2D7}">
      <dgm:prSet phldrT="[Text]" custT="1"/>
      <dgm:spPr>
        <a:xfrm>
          <a:off x="4479024" y="3279728"/>
          <a:ext cx="2464592" cy="15964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Community Exercises tabletops, drills etc.</a:t>
          </a:r>
        </a:p>
      </dgm:t>
    </dgm:pt>
    <dgm:pt modelId="{C9B060C7-637E-4E8D-B59C-06783BAEA611}" type="parTrans" cxnId="{F0283DC1-160E-47BA-9DE2-0D87946C845D}">
      <dgm:prSet/>
      <dgm:spPr/>
      <dgm:t>
        <a:bodyPr/>
        <a:lstStyle/>
        <a:p>
          <a:pPr algn="ctr"/>
          <a:endParaRPr lang="en-US"/>
        </a:p>
      </dgm:t>
    </dgm:pt>
    <dgm:pt modelId="{69ABABDE-4583-4B04-925B-7F32E543F859}" type="sibTrans" cxnId="{F0283DC1-160E-47BA-9DE2-0D87946C845D}">
      <dgm:prSet/>
      <dgm:spPr/>
      <dgm:t>
        <a:bodyPr/>
        <a:lstStyle/>
        <a:p>
          <a:pPr algn="ctr"/>
          <a:endParaRPr lang="en-US"/>
        </a:p>
      </dgm:t>
    </dgm:pt>
    <dgm:pt modelId="{97DB6803-5DFC-4462-8366-2A65AA4AFE5B}">
      <dgm:prSet phldrT="[Text]" custT="1"/>
      <dgm:spPr>
        <a:xfrm rot="16200000">
          <a:off x="1609374" y="2659740"/>
          <a:ext cx="2160260" cy="216026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8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Preventive Services and Access to Care</a:t>
          </a:r>
        </a:p>
      </dgm:t>
    </dgm:pt>
    <dgm:pt modelId="{FD30207D-9C9C-4834-852C-E1E41918CB5A}" type="parTrans" cxnId="{39FD47DB-EB31-4722-B88B-2F8A5F7E42A8}">
      <dgm:prSet/>
      <dgm:spPr/>
      <dgm:t>
        <a:bodyPr/>
        <a:lstStyle/>
        <a:p>
          <a:pPr algn="ctr"/>
          <a:endParaRPr lang="en-US"/>
        </a:p>
      </dgm:t>
    </dgm:pt>
    <dgm:pt modelId="{237CE92C-85D8-443C-A64F-D7449F01AA6D}" type="sibTrans" cxnId="{39FD47DB-EB31-4722-B88B-2F8A5F7E42A8}">
      <dgm:prSet/>
      <dgm:spPr/>
      <dgm:t>
        <a:bodyPr/>
        <a:lstStyle/>
        <a:p>
          <a:pPr algn="ctr"/>
          <a:endParaRPr lang="en-US"/>
        </a:p>
      </dgm:t>
    </dgm:pt>
    <dgm:pt modelId="{10C9402E-EB0E-4CA7-AB42-D3D90B388632}">
      <dgm:prSet phldrT="[Text]" custT="1"/>
      <dgm:spPr>
        <a:xfrm>
          <a:off x="121786" y="2368727"/>
          <a:ext cx="2478665" cy="2509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Prevention, Screening &amp; Referral</a:t>
          </a:r>
        </a:p>
      </dgm:t>
    </dgm:pt>
    <dgm:pt modelId="{42A081E0-4772-4DEA-B0DC-78415F03D544}" type="parTrans" cxnId="{481FEFA0-DBBE-4479-B4D2-F60B7D1F4E8A}">
      <dgm:prSet/>
      <dgm:spPr/>
      <dgm:t>
        <a:bodyPr/>
        <a:lstStyle/>
        <a:p>
          <a:pPr algn="ctr"/>
          <a:endParaRPr lang="en-US"/>
        </a:p>
      </dgm:t>
    </dgm:pt>
    <dgm:pt modelId="{398F01A4-70FD-4E18-854B-8559938204AB}" type="sibTrans" cxnId="{481FEFA0-DBBE-4479-B4D2-F60B7D1F4E8A}">
      <dgm:prSet/>
      <dgm:spPr/>
      <dgm:t>
        <a:bodyPr/>
        <a:lstStyle/>
        <a:p>
          <a:pPr algn="ctr"/>
          <a:endParaRPr lang="en-US"/>
        </a:p>
      </dgm:t>
    </dgm:pt>
    <dgm:pt modelId="{0759EDB1-2BC4-4B30-82E4-1BD59C4C08CB}">
      <dgm:prSet phldrT="[Text]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6C672EF-CD5B-4893-AF57-4584330A6C60}" type="parTrans" cxnId="{C5768B31-3D57-4E99-ADE3-DD82B5BA729F}">
      <dgm:prSet/>
      <dgm:spPr/>
      <dgm:t>
        <a:bodyPr/>
        <a:lstStyle/>
        <a:p>
          <a:endParaRPr lang="en-US"/>
        </a:p>
      </dgm:t>
    </dgm:pt>
    <dgm:pt modelId="{E4EC9B41-C39B-4A87-8B59-9161FA2E2D85}" type="sibTrans" cxnId="{C5768B31-3D57-4E99-ADE3-DD82B5BA729F}">
      <dgm:prSet/>
      <dgm:spPr/>
      <dgm:t>
        <a:bodyPr/>
        <a:lstStyle/>
        <a:p>
          <a:endParaRPr lang="en-US"/>
        </a:p>
      </dgm:t>
    </dgm:pt>
    <dgm:pt modelId="{3AC2CFED-C93D-42E1-8A6C-003F59D7F58D}">
      <dgm:prSet phldrT="[Text]" custT="1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Vision &amp; Hearing</a:t>
          </a:r>
        </a:p>
      </dgm:t>
    </dgm:pt>
    <dgm:pt modelId="{854AEB18-B342-47C5-AC08-5F91451CC527}" type="parTrans" cxnId="{9E4769A5-3C72-40BD-B097-824B440387CE}">
      <dgm:prSet/>
      <dgm:spPr/>
      <dgm:t>
        <a:bodyPr/>
        <a:lstStyle/>
        <a:p>
          <a:endParaRPr lang="en-US"/>
        </a:p>
      </dgm:t>
    </dgm:pt>
    <dgm:pt modelId="{651EA9B0-FA43-4164-932B-E181DEC2C8A2}" type="sibTrans" cxnId="{9E4769A5-3C72-40BD-B097-824B440387CE}">
      <dgm:prSet/>
      <dgm:spPr/>
      <dgm:t>
        <a:bodyPr/>
        <a:lstStyle/>
        <a:p>
          <a:endParaRPr lang="en-US"/>
        </a:p>
      </dgm:t>
    </dgm:pt>
    <dgm:pt modelId="{8B96E098-1E4B-4989-8703-95DD0A62C0C6}">
      <dgm:prSet phldrT="[Text]" custT="1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Oral Health</a:t>
          </a:r>
        </a:p>
      </dgm:t>
    </dgm:pt>
    <dgm:pt modelId="{B96C6782-C410-464C-9A8F-E94BD25314DF}" type="parTrans" cxnId="{F6D6C150-E107-4CF9-80CB-21DFA7195EA8}">
      <dgm:prSet/>
      <dgm:spPr/>
      <dgm:t>
        <a:bodyPr/>
        <a:lstStyle/>
        <a:p>
          <a:endParaRPr lang="en-US"/>
        </a:p>
      </dgm:t>
    </dgm:pt>
    <dgm:pt modelId="{29518F9B-23BB-4936-B12E-7493491631DE}" type="sibTrans" cxnId="{F6D6C150-E107-4CF9-80CB-21DFA7195EA8}">
      <dgm:prSet/>
      <dgm:spPr/>
      <dgm:t>
        <a:bodyPr/>
        <a:lstStyle/>
        <a:p>
          <a:endParaRPr lang="en-US"/>
        </a:p>
      </dgm:t>
    </dgm:pt>
    <dgm:pt modelId="{0368DAC0-F0F4-4895-A0F2-722D4C21669A}">
      <dgm:prSet phldrT="[Text]" custT="1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DV Screening &amp; Referral</a:t>
          </a:r>
        </a:p>
      </dgm:t>
    </dgm:pt>
    <dgm:pt modelId="{9BA8F47B-6909-405A-B0E7-282EFF0198CB}" type="parTrans" cxnId="{E96F984E-6697-4E0D-A216-8E17995A8917}">
      <dgm:prSet/>
      <dgm:spPr/>
      <dgm:t>
        <a:bodyPr/>
        <a:lstStyle/>
        <a:p>
          <a:endParaRPr lang="en-US"/>
        </a:p>
      </dgm:t>
    </dgm:pt>
    <dgm:pt modelId="{A1E4142E-D049-4EC0-80E1-89B01E6D5392}" type="sibTrans" cxnId="{E96F984E-6697-4E0D-A216-8E17995A8917}">
      <dgm:prSet/>
      <dgm:spPr/>
      <dgm:t>
        <a:bodyPr/>
        <a:lstStyle/>
        <a:p>
          <a:endParaRPr lang="en-US"/>
        </a:p>
      </dgm:t>
    </dgm:pt>
    <dgm:pt modelId="{8384A5FE-092E-4490-B2C4-22488D4006FD}">
      <dgm:prSet phldrT="[Text]" custT="1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Anticipatory Guidance </a:t>
          </a:r>
        </a:p>
      </dgm:t>
    </dgm:pt>
    <dgm:pt modelId="{24604929-EB21-4B7C-A51B-69E3A77EA48F}" type="parTrans" cxnId="{91443472-AF2B-4675-A93E-9B584061C537}">
      <dgm:prSet/>
      <dgm:spPr/>
      <dgm:t>
        <a:bodyPr/>
        <a:lstStyle/>
        <a:p>
          <a:endParaRPr lang="en-US"/>
        </a:p>
      </dgm:t>
    </dgm:pt>
    <dgm:pt modelId="{67E1A714-58EC-4406-918B-6B4F57FEF210}" type="sibTrans" cxnId="{91443472-AF2B-4675-A93E-9B584061C537}">
      <dgm:prSet/>
      <dgm:spPr/>
      <dgm:t>
        <a:bodyPr/>
        <a:lstStyle/>
        <a:p>
          <a:endParaRPr lang="en-US"/>
        </a:p>
      </dgm:t>
    </dgm:pt>
    <dgm:pt modelId="{EB041918-8C74-47DE-A329-742A269B4E3A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Tobacco use evaluation &amp; promote smoking cessation</a:t>
          </a:r>
        </a:p>
      </dgm:t>
    </dgm:pt>
    <dgm:pt modelId="{6ADF5742-654E-44D6-A4EF-DF4218C382D4}" type="parTrans" cxnId="{B1ECA8C2-8406-4FCC-8620-CDE48754D14C}">
      <dgm:prSet/>
      <dgm:spPr/>
      <dgm:t>
        <a:bodyPr/>
        <a:lstStyle/>
        <a:p>
          <a:endParaRPr lang="en-US"/>
        </a:p>
      </dgm:t>
    </dgm:pt>
    <dgm:pt modelId="{E42F9ECD-47AD-466A-80A0-624C181AD188}" type="sibTrans" cxnId="{B1ECA8C2-8406-4FCC-8620-CDE48754D14C}">
      <dgm:prSet/>
      <dgm:spPr/>
      <dgm:t>
        <a:bodyPr/>
        <a:lstStyle/>
        <a:p>
          <a:endParaRPr lang="en-US"/>
        </a:p>
      </dgm:t>
    </dgm:pt>
    <dgm:pt modelId="{C27F8AD1-1C60-4162-8123-A8D6E5CBFFD6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SBI </a:t>
          </a:r>
        </a:p>
      </dgm:t>
    </dgm:pt>
    <dgm:pt modelId="{0934E4F2-1A8A-4000-9453-C1BF3F808385}" type="parTrans" cxnId="{589B73DA-9281-47F9-97A2-ED13FB68973A}">
      <dgm:prSet/>
      <dgm:spPr/>
      <dgm:t>
        <a:bodyPr/>
        <a:lstStyle/>
        <a:p>
          <a:endParaRPr lang="en-US"/>
        </a:p>
      </dgm:t>
    </dgm:pt>
    <dgm:pt modelId="{E851BFAC-5D21-4056-885A-F3E360702B9E}" type="sibTrans" cxnId="{589B73DA-9281-47F9-97A2-ED13FB68973A}">
      <dgm:prSet/>
      <dgm:spPr/>
      <dgm:t>
        <a:bodyPr/>
        <a:lstStyle/>
        <a:p>
          <a:endParaRPr lang="en-US"/>
        </a:p>
      </dgm:t>
    </dgm:pt>
    <dgm:pt modelId="{5FB1DFBF-7833-4EAD-B825-E151F20A5E06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Adolescent health - talks on  healthy relationship &amp; sexual health</a:t>
          </a:r>
        </a:p>
      </dgm:t>
    </dgm:pt>
    <dgm:pt modelId="{CCF5FAC6-C543-483F-B545-B287FA0CC557}" type="parTrans" cxnId="{1505F002-AC0B-488A-9740-F8A18FA323F7}">
      <dgm:prSet/>
      <dgm:spPr/>
      <dgm:t>
        <a:bodyPr/>
        <a:lstStyle/>
        <a:p>
          <a:endParaRPr lang="en-US"/>
        </a:p>
      </dgm:t>
    </dgm:pt>
    <dgm:pt modelId="{5AF6245E-6D44-494B-9766-6542DCCCF64B}" type="sibTrans" cxnId="{1505F002-AC0B-488A-9740-F8A18FA323F7}">
      <dgm:prSet/>
      <dgm:spPr/>
      <dgm:t>
        <a:bodyPr/>
        <a:lstStyle/>
        <a:p>
          <a:endParaRPr lang="en-US"/>
        </a:p>
      </dgm:t>
    </dgm:pt>
    <dgm:pt modelId="{2A23E1D4-16D9-4123-9C08-E8587BFA287C}">
      <dgm:prSet phldrT="[Text]" custT="1"/>
      <dgm:spPr>
        <a:xfrm>
          <a:off x="1609374" y="399699"/>
          <a:ext cx="2160260" cy="216026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8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Health Promotion</a:t>
          </a:r>
        </a:p>
        <a:p>
          <a:pPr algn="ctr"/>
          <a:endParaRPr lang="en-US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2F7E7D2-5C5C-44D8-A267-67686B3095E2}" type="sibTrans" cxnId="{26C9FE54-7548-4F1E-A3CC-E708BF26C94C}">
      <dgm:prSet/>
      <dgm:spPr/>
      <dgm:t>
        <a:bodyPr/>
        <a:lstStyle/>
        <a:p>
          <a:pPr algn="ctr"/>
          <a:endParaRPr lang="en-US"/>
        </a:p>
      </dgm:t>
    </dgm:pt>
    <dgm:pt modelId="{3A02515B-6E38-4506-AD57-CAB6B850744D}" type="parTrans" cxnId="{26C9FE54-7548-4F1E-A3CC-E708BF26C94C}">
      <dgm:prSet/>
      <dgm:spPr/>
      <dgm:t>
        <a:bodyPr/>
        <a:lstStyle/>
        <a:p>
          <a:pPr algn="ctr"/>
          <a:endParaRPr lang="en-US"/>
        </a:p>
      </dgm:t>
    </dgm:pt>
    <dgm:pt modelId="{388FDD74-FA6C-4F5C-A061-A9733D2E13C4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7FC388C-DD93-4E48-9968-B59CA44ECF81}" type="parTrans" cxnId="{F67C1A3F-09FB-40E0-925B-3E02D19A996C}">
      <dgm:prSet/>
      <dgm:spPr/>
      <dgm:t>
        <a:bodyPr/>
        <a:lstStyle/>
        <a:p>
          <a:endParaRPr lang="en-US"/>
        </a:p>
      </dgm:t>
    </dgm:pt>
    <dgm:pt modelId="{0EF6CEF8-4467-4638-9424-352208EC9F1D}" type="sibTrans" cxnId="{F67C1A3F-09FB-40E0-925B-3E02D19A996C}">
      <dgm:prSet/>
      <dgm:spPr/>
      <dgm:t>
        <a:bodyPr/>
        <a:lstStyle/>
        <a:p>
          <a:endParaRPr lang="en-US"/>
        </a:p>
      </dgm:t>
    </dgm:pt>
    <dgm:pt modelId="{022B461E-7A1F-4784-A3AE-80A5D1E64534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86605BE-D698-4889-8893-7E572C9972AA}" type="parTrans" cxnId="{CF88A02D-C279-4BFC-822F-5DBF29E38792}">
      <dgm:prSet/>
      <dgm:spPr/>
      <dgm:t>
        <a:bodyPr/>
        <a:lstStyle/>
        <a:p>
          <a:endParaRPr lang="en-US"/>
        </a:p>
      </dgm:t>
    </dgm:pt>
    <dgm:pt modelId="{0EF389CC-FA17-4611-935D-4CBF3BE58BFA}" type="sibTrans" cxnId="{CF88A02D-C279-4BFC-822F-5DBF29E38792}">
      <dgm:prSet/>
      <dgm:spPr/>
      <dgm:t>
        <a:bodyPr/>
        <a:lstStyle/>
        <a:p>
          <a:endParaRPr lang="en-US"/>
        </a:p>
      </dgm:t>
    </dgm:pt>
    <dgm:pt modelId="{07EDA219-0F98-41CB-A2EE-448E74DC8E7A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BBC9D65-5FC0-4DC7-A191-600077E115B1}" type="parTrans" cxnId="{03146D5B-D5FC-4930-8953-548A40E5301C}">
      <dgm:prSet/>
      <dgm:spPr/>
      <dgm:t>
        <a:bodyPr/>
        <a:lstStyle/>
        <a:p>
          <a:endParaRPr lang="en-US"/>
        </a:p>
      </dgm:t>
    </dgm:pt>
    <dgm:pt modelId="{313765A7-F29C-4D88-854D-10CB16C41C7E}" type="sibTrans" cxnId="{03146D5B-D5FC-4930-8953-548A40E5301C}">
      <dgm:prSet/>
      <dgm:spPr/>
      <dgm:t>
        <a:bodyPr/>
        <a:lstStyle/>
        <a:p>
          <a:endParaRPr lang="en-US"/>
        </a:p>
      </dgm:t>
    </dgm:pt>
    <dgm:pt modelId="{ABB1B624-6FF1-4510-96DE-96FC5BBB5765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Suicide/DV prevention activities</a:t>
          </a:r>
        </a:p>
      </dgm:t>
    </dgm:pt>
    <dgm:pt modelId="{664BBE40-ACF8-4BB9-A7DC-BEFEB94D94D1}" type="parTrans" cxnId="{8DAB36A0-5E64-46EE-92CB-67EB1BBF6BF2}">
      <dgm:prSet/>
      <dgm:spPr/>
      <dgm:t>
        <a:bodyPr/>
        <a:lstStyle/>
        <a:p>
          <a:endParaRPr lang="en-US"/>
        </a:p>
      </dgm:t>
    </dgm:pt>
    <dgm:pt modelId="{CB0E7988-8BC7-4408-9F5F-D7A30B493AB0}" type="sibTrans" cxnId="{8DAB36A0-5E64-46EE-92CB-67EB1BBF6BF2}">
      <dgm:prSet/>
      <dgm:spPr/>
      <dgm:t>
        <a:bodyPr/>
        <a:lstStyle/>
        <a:p>
          <a:endParaRPr lang="en-US"/>
        </a:p>
      </dgm:t>
    </dgm:pt>
    <dgm:pt modelId="{C379F91E-A259-4D4F-B794-E8463865B2CB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WCC &amp; Anticipatory guidance</a:t>
          </a:r>
        </a:p>
      </dgm:t>
    </dgm:pt>
    <dgm:pt modelId="{C8DAF04B-6DC1-4F20-A2FC-3897E4FB9297}" type="parTrans" cxnId="{8C2C3EFD-63F9-4507-B1CC-978D19DD2ED9}">
      <dgm:prSet/>
      <dgm:spPr/>
      <dgm:t>
        <a:bodyPr/>
        <a:lstStyle/>
        <a:p>
          <a:endParaRPr lang="en-US"/>
        </a:p>
      </dgm:t>
    </dgm:pt>
    <dgm:pt modelId="{B1DC6A49-1111-42ED-A541-870D1299ED71}" type="sibTrans" cxnId="{8C2C3EFD-63F9-4507-B1CC-978D19DD2ED9}">
      <dgm:prSet/>
      <dgm:spPr/>
      <dgm:t>
        <a:bodyPr/>
        <a:lstStyle/>
        <a:p>
          <a:endParaRPr lang="en-US"/>
        </a:p>
      </dgm:t>
    </dgm:pt>
    <dgm:pt modelId="{E95F269C-6114-4817-86E5-547033738C2E}">
      <dgm:prSet phldrT="[Text]" custT="1"/>
      <dgm:spPr>
        <a:xfrm>
          <a:off x="121786" y="2368727"/>
          <a:ext cx="2478665" cy="2509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Working with city parks and recreation for community wellness programs, and healthy lifestyle programs</a:t>
          </a:r>
        </a:p>
      </dgm:t>
    </dgm:pt>
    <dgm:pt modelId="{54FA2469-6EF6-4DE8-BD08-0E7E80DAD9EA}" type="parTrans" cxnId="{B5FCC996-1930-44E2-8EDE-700E687B039F}">
      <dgm:prSet/>
      <dgm:spPr/>
      <dgm:t>
        <a:bodyPr/>
        <a:lstStyle/>
        <a:p>
          <a:endParaRPr lang="en-US"/>
        </a:p>
      </dgm:t>
    </dgm:pt>
    <dgm:pt modelId="{70A07C05-9B72-4AA3-90A8-F516947DB88E}" type="sibTrans" cxnId="{B5FCC996-1930-44E2-8EDE-700E687B039F}">
      <dgm:prSet/>
      <dgm:spPr/>
      <dgm:t>
        <a:bodyPr/>
        <a:lstStyle/>
        <a:p>
          <a:endParaRPr lang="en-US"/>
        </a:p>
      </dgm:t>
    </dgm:pt>
    <dgm:pt modelId="{1F8CCA5D-F400-40E9-8673-59A80F62B527}">
      <dgm:prSet phldrT="[Text]" custT="1"/>
      <dgm:spPr>
        <a:xfrm>
          <a:off x="121786" y="2368727"/>
          <a:ext cx="2478665" cy="2509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Lice check/clearance</a:t>
          </a:r>
        </a:p>
      </dgm:t>
    </dgm:pt>
    <dgm:pt modelId="{29920F4D-2E3D-4C78-82B3-86B8752D66F5}" type="sibTrans" cxnId="{36BC1819-E6A5-4CDE-A674-4AFEFB440E52}">
      <dgm:prSet/>
      <dgm:spPr/>
      <dgm:t>
        <a:bodyPr/>
        <a:lstStyle/>
        <a:p>
          <a:endParaRPr lang="en-US"/>
        </a:p>
      </dgm:t>
    </dgm:pt>
    <dgm:pt modelId="{8CC67B0A-2845-4DAD-AC89-77088DA50326}" type="parTrans" cxnId="{36BC1819-E6A5-4CDE-A674-4AFEFB440E52}">
      <dgm:prSet/>
      <dgm:spPr/>
      <dgm:t>
        <a:bodyPr/>
        <a:lstStyle/>
        <a:p>
          <a:endParaRPr lang="en-US"/>
        </a:p>
      </dgm:t>
    </dgm:pt>
    <dgm:pt modelId="{9D438A66-DA09-4F91-B1DD-AB10E2193E31}">
      <dgm:prSet phldrT="[Text]" custT="1"/>
      <dgm:spPr>
        <a:xfrm>
          <a:off x="121786" y="2368727"/>
          <a:ext cx="2478665" cy="2509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Viral hepatitis talks to high risk groups at Maniilaq Recovery Center, Kotzebue Jail etc.</a:t>
          </a:r>
        </a:p>
      </dgm:t>
    </dgm:pt>
    <dgm:pt modelId="{2AFD4F9F-29E1-4AE2-A4C9-BBFDCBFD9B0A}" type="sibTrans" cxnId="{CD5D9662-CDD9-45E7-A0D9-9FFC0DEBD532}">
      <dgm:prSet/>
      <dgm:spPr/>
      <dgm:t>
        <a:bodyPr/>
        <a:lstStyle/>
        <a:p>
          <a:endParaRPr lang="en-US"/>
        </a:p>
      </dgm:t>
    </dgm:pt>
    <dgm:pt modelId="{4F524F14-662E-47FA-8637-87C13D8A42A0}" type="parTrans" cxnId="{CD5D9662-CDD9-45E7-A0D9-9FFC0DEBD532}">
      <dgm:prSet/>
      <dgm:spPr/>
      <dgm:t>
        <a:bodyPr/>
        <a:lstStyle/>
        <a:p>
          <a:endParaRPr lang="en-US"/>
        </a:p>
      </dgm:t>
    </dgm:pt>
    <dgm:pt modelId="{3F08D8F1-21E6-4A7F-A6EB-C1F2358204A1}">
      <dgm:prSet phldrT="[Text]" custT="1"/>
      <dgm:spPr>
        <a:xfrm>
          <a:off x="121786" y="2368727"/>
          <a:ext cx="2478665" cy="2509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STD, HIV screenings &amp; TX</a:t>
          </a:r>
        </a:p>
      </dgm:t>
    </dgm:pt>
    <dgm:pt modelId="{FBE82F1B-488D-4118-9BF0-5C702DB782CD}" type="sibTrans" cxnId="{15C99E9B-2E18-401A-A6F8-B6CBADB1AC0F}">
      <dgm:prSet/>
      <dgm:spPr/>
      <dgm:t>
        <a:bodyPr/>
        <a:lstStyle/>
        <a:p>
          <a:endParaRPr lang="en-US"/>
        </a:p>
      </dgm:t>
    </dgm:pt>
    <dgm:pt modelId="{F269326E-757D-4F5F-B5BA-17F23992647A}" type="parTrans" cxnId="{15C99E9B-2E18-401A-A6F8-B6CBADB1AC0F}">
      <dgm:prSet/>
      <dgm:spPr/>
      <dgm:t>
        <a:bodyPr/>
        <a:lstStyle/>
        <a:p>
          <a:endParaRPr lang="en-US"/>
        </a:p>
      </dgm:t>
    </dgm:pt>
    <dgm:pt modelId="{EE625FDB-328A-4EAC-875F-43EDE861D037}">
      <dgm:prSet phldrT="[Text]" custT="1"/>
      <dgm:spPr>
        <a:xfrm>
          <a:off x="121786" y="2368727"/>
          <a:ext cx="2478665" cy="2509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Annual TB/Vision  screen in schools </a:t>
          </a:r>
        </a:p>
      </dgm:t>
    </dgm:pt>
    <dgm:pt modelId="{DB6D4AAE-B932-42A9-83D2-486A9809DF72}" type="sibTrans" cxnId="{613B39D7-89EF-48EF-BD6F-A0F5248196E1}">
      <dgm:prSet/>
      <dgm:spPr/>
      <dgm:t>
        <a:bodyPr/>
        <a:lstStyle/>
        <a:p>
          <a:endParaRPr lang="en-US"/>
        </a:p>
      </dgm:t>
    </dgm:pt>
    <dgm:pt modelId="{17319B4E-F124-47E2-9234-EAB770B8688A}" type="parTrans" cxnId="{613B39D7-89EF-48EF-BD6F-A0F5248196E1}">
      <dgm:prSet/>
      <dgm:spPr/>
      <dgm:t>
        <a:bodyPr/>
        <a:lstStyle/>
        <a:p>
          <a:endParaRPr lang="en-US"/>
        </a:p>
      </dgm:t>
    </dgm:pt>
    <dgm:pt modelId="{5DB54BE0-C255-4D65-9145-AB9B6161F106}">
      <dgm:prSet phldrT="[Text]" custT="1"/>
      <dgm:spPr>
        <a:xfrm>
          <a:off x="121786" y="2368727"/>
          <a:ext cx="2478665" cy="2509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Immunizations &amp; EPSDT/WCC</a:t>
          </a:r>
        </a:p>
      </dgm:t>
    </dgm:pt>
    <dgm:pt modelId="{9DB2D3D2-405B-454F-91D6-058CE50EFD47}" type="sibTrans" cxnId="{0CCB10BE-90A6-4C7F-850F-07ECE1D8BFBE}">
      <dgm:prSet/>
      <dgm:spPr/>
      <dgm:t>
        <a:bodyPr/>
        <a:lstStyle/>
        <a:p>
          <a:endParaRPr lang="en-US"/>
        </a:p>
      </dgm:t>
    </dgm:pt>
    <dgm:pt modelId="{D5353FB0-B231-4251-862A-FD3A7901429B}" type="parTrans" cxnId="{0CCB10BE-90A6-4C7F-850F-07ECE1D8BFBE}">
      <dgm:prSet/>
      <dgm:spPr/>
      <dgm:t>
        <a:bodyPr/>
        <a:lstStyle/>
        <a:p>
          <a:endParaRPr lang="en-US"/>
        </a:p>
      </dgm:t>
    </dgm:pt>
    <dgm:pt modelId="{FD30DF3D-2544-4CEE-BAA7-91D5E2896432}">
      <dgm:prSet phldrT="[Text]" custT="1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STD Contact Investigation</a:t>
          </a:r>
        </a:p>
      </dgm:t>
    </dgm:pt>
    <dgm:pt modelId="{83F004A6-6FF7-48A3-A7DB-42ED0D82383F}" type="parTrans" cxnId="{F466102D-5C9F-46FA-9B40-2EED8F2B14AD}">
      <dgm:prSet/>
      <dgm:spPr/>
      <dgm:t>
        <a:bodyPr/>
        <a:lstStyle/>
        <a:p>
          <a:endParaRPr lang="en-US"/>
        </a:p>
      </dgm:t>
    </dgm:pt>
    <dgm:pt modelId="{20517F05-71A9-401B-9E7D-D471337E2F02}" type="sibTrans" cxnId="{F466102D-5C9F-46FA-9B40-2EED8F2B14AD}">
      <dgm:prSet/>
      <dgm:spPr/>
      <dgm:t>
        <a:bodyPr/>
        <a:lstStyle/>
        <a:p>
          <a:endParaRPr lang="en-US"/>
        </a:p>
      </dgm:t>
    </dgm:pt>
    <dgm:pt modelId="{E62B7C79-318C-4295-8633-7C8595DCA77C}">
      <dgm:prSet phldrT="[Text]" custT="1"/>
      <dgm:spPr>
        <a:xfrm>
          <a:off x="121786" y="2368727"/>
          <a:ext cx="2478665" cy="2509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Link people to services and resources</a:t>
          </a:r>
        </a:p>
      </dgm:t>
    </dgm:pt>
    <dgm:pt modelId="{B41F40B7-4D65-4363-97FD-96FBC1E5C771}" type="parTrans" cxnId="{6D50FF30-4D81-4D6C-9F66-CBF7DB45B14E}">
      <dgm:prSet/>
      <dgm:spPr/>
      <dgm:t>
        <a:bodyPr/>
        <a:lstStyle/>
        <a:p>
          <a:endParaRPr lang="en-US"/>
        </a:p>
      </dgm:t>
    </dgm:pt>
    <dgm:pt modelId="{9A4C05E2-60F4-4FF2-B4CB-93C9AE832B03}" type="sibTrans" cxnId="{6D50FF30-4D81-4D6C-9F66-CBF7DB45B14E}">
      <dgm:prSet/>
      <dgm:spPr/>
      <dgm:t>
        <a:bodyPr/>
        <a:lstStyle/>
        <a:p>
          <a:endParaRPr lang="en-US"/>
        </a:p>
      </dgm:t>
    </dgm:pt>
    <dgm:pt modelId="{151F4FD3-8EC7-495E-937E-46D95AB21C22}">
      <dgm:prSet phldrT="[Text]" custT="1"/>
      <dgm:spPr>
        <a:xfrm>
          <a:off x="4479024" y="3279728"/>
          <a:ext cx="2464592" cy="15964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NWAB LEPC activities, trainings </a:t>
          </a:r>
        </a:p>
      </dgm:t>
    </dgm:pt>
    <dgm:pt modelId="{CC84AD29-5273-41D2-BC82-C76C394045A8}" type="parTrans" cxnId="{E034A898-4509-43E4-837F-ED845A3C9745}">
      <dgm:prSet/>
      <dgm:spPr/>
      <dgm:t>
        <a:bodyPr/>
        <a:lstStyle/>
        <a:p>
          <a:endParaRPr lang="en-US"/>
        </a:p>
      </dgm:t>
    </dgm:pt>
    <dgm:pt modelId="{82997F78-92CF-46EB-A1EA-1386BC6D02C2}" type="sibTrans" cxnId="{E034A898-4509-43E4-837F-ED845A3C9745}">
      <dgm:prSet/>
      <dgm:spPr/>
      <dgm:t>
        <a:bodyPr/>
        <a:lstStyle/>
        <a:p>
          <a:endParaRPr lang="en-US"/>
        </a:p>
      </dgm:t>
    </dgm:pt>
    <dgm:pt modelId="{069FA04F-4C35-430E-A176-AC6D753C409D}">
      <dgm:prSet phldrT="[Text]" custT="1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PHN/EPI investigation</a:t>
          </a:r>
        </a:p>
      </dgm:t>
    </dgm:pt>
    <dgm:pt modelId="{E2492787-AD92-4811-821A-891CDC0D1CF6}" type="parTrans" cxnId="{5A346A30-F259-496E-AD5D-3D4CBF88419A}">
      <dgm:prSet/>
      <dgm:spPr/>
      <dgm:t>
        <a:bodyPr/>
        <a:lstStyle/>
        <a:p>
          <a:endParaRPr lang="en-US"/>
        </a:p>
      </dgm:t>
    </dgm:pt>
    <dgm:pt modelId="{A681817F-5858-46FB-BB05-2C70993A8301}" type="sibTrans" cxnId="{5A346A30-F259-496E-AD5D-3D4CBF88419A}">
      <dgm:prSet/>
      <dgm:spPr/>
      <dgm:t>
        <a:bodyPr/>
        <a:lstStyle/>
        <a:p>
          <a:endParaRPr lang="en-US"/>
        </a:p>
      </dgm:t>
    </dgm:pt>
    <dgm:pt modelId="{B24200F7-BFB1-42BD-9E6B-C7FC9CB0A176}">
      <dgm:prSet phldrT="[Text]" custT="1"/>
      <dgm:spPr>
        <a:xfrm>
          <a:off x="4479024" y="3279728"/>
          <a:ext cx="2464592" cy="15964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6A6FC79-0198-436B-AC48-3AA257C23959}" type="parTrans" cxnId="{A810FA7A-B44A-4D7A-A9E5-3C9834E5E898}">
      <dgm:prSet/>
      <dgm:spPr/>
      <dgm:t>
        <a:bodyPr/>
        <a:lstStyle/>
        <a:p>
          <a:endParaRPr lang="en-US"/>
        </a:p>
      </dgm:t>
    </dgm:pt>
    <dgm:pt modelId="{1255D0C1-CD14-44CE-A07E-AB5C3BE4C740}" type="sibTrans" cxnId="{A810FA7A-B44A-4D7A-A9E5-3C9834E5E898}">
      <dgm:prSet/>
      <dgm:spPr/>
      <dgm:t>
        <a:bodyPr/>
        <a:lstStyle/>
        <a:p>
          <a:endParaRPr lang="en-US"/>
        </a:p>
      </dgm:t>
    </dgm:pt>
    <dgm:pt modelId="{3B2C4E94-B74A-4FC5-BEA0-64F767DA3F0E}">
      <dgm:prSet phldrT="[Text]" custT="1"/>
      <dgm:spPr>
        <a:xfrm>
          <a:off x="4479024" y="3279728"/>
          <a:ext cx="2464592" cy="15964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Mass Dispensing exercises during FLU season (CSD)</a:t>
          </a:r>
        </a:p>
      </dgm:t>
    </dgm:pt>
    <dgm:pt modelId="{8B0D8B0B-5167-4F7E-966A-372FFA1E6AC0}" type="parTrans" cxnId="{39D19B23-5CA5-4AF3-B5A9-C1578729985B}">
      <dgm:prSet/>
      <dgm:spPr/>
      <dgm:t>
        <a:bodyPr/>
        <a:lstStyle/>
        <a:p>
          <a:endParaRPr lang="en-US"/>
        </a:p>
      </dgm:t>
    </dgm:pt>
    <dgm:pt modelId="{F87FA8F2-BFCF-40C8-B742-ADAC0D23A251}" type="sibTrans" cxnId="{39D19B23-5CA5-4AF3-B5A9-C1578729985B}">
      <dgm:prSet/>
      <dgm:spPr/>
      <dgm:t>
        <a:bodyPr/>
        <a:lstStyle/>
        <a:p>
          <a:endParaRPr lang="en-US"/>
        </a:p>
      </dgm:t>
    </dgm:pt>
    <dgm:pt modelId="{BFF2CF97-5077-4EC1-B76F-247608DEB662}">
      <dgm:prSet phldrT="[Text]" custT="1"/>
      <dgm:spPr>
        <a:xfrm>
          <a:off x="4479024" y="3279728"/>
          <a:ext cx="2464592" cy="15964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Outbreak Investigation</a:t>
          </a:r>
        </a:p>
      </dgm:t>
    </dgm:pt>
    <dgm:pt modelId="{D7DABAAB-2222-4330-8EAC-0CEDC9A21523}" type="parTrans" cxnId="{DDB30ED3-D9B5-4B7F-92A7-03166DF160BF}">
      <dgm:prSet/>
      <dgm:spPr/>
      <dgm:t>
        <a:bodyPr/>
        <a:lstStyle/>
        <a:p>
          <a:endParaRPr lang="en-US"/>
        </a:p>
      </dgm:t>
    </dgm:pt>
    <dgm:pt modelId="{4BA42032-FBA1-4AAB-82DB-DE5B9BBA3825}" type="sibTrans" cxnId="{DDB30ED3-D9B5-4B7F-92A7-03166DF160BF}">
      <dgm:prSet/>
      <dgm:spPr/>
      <dgm:t>
        <a:bodyPr/>
        <a:lstStyle/>
        <a:p>
          <a:endParaRPr lang="en-US"/>
        </a:p>
      </dgm:t>
    </dgm:pt>
    <dgm:pt modelId="{F7970563-2F16-4C7D-9859-017FDEB31779}">
      <dgm:prSet phldrT="[Text]" custT="1"/>
      <dgm:spPr>
        <a:xfrm>
          <a:off x="4479024" y="3279728"/>
          <a:ext cx="2464592" cy="15964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Community survey cards &amp; information sheets</a:t>
          </a:r>
        </a:p>
      </dgm:t>
    </dgm:pt>
    <dgm:pt modelId="{5E1E12C2-1D51-47EC-9D24-C50FFC46CEA9}" type="parTrans" cxnId="{DA442568-1172-4334-AD30-5890DA17C703}">
      <dgm:prSet/>
      <dgm:spPr/>
      <dgm:t>
        <a:bodyPr/>
        <a:lstStyle/>
        <a:p>
          <a:endParaRPr lang="en-US"/>
        </a:p>
      </dgm:t>
    </dgm:pt>
    <dgm:pt modelId="{073C2E46-B9FE-42AB-A188-74379886DA1D}" type="sibTrans" cxnId="{DA442568-1172-4334-AD30-5890DA17C703}">
      <dgm:prSet/>
      <dgm:spPr/>
      <dgm:t>
        <a:bodyPr/>
        <a:lstStyle/>
        <a:p>
          <a:endParaRPr lang="en-US"/>
        </a:p>
      </dgm:t>
    </dgm:pt>
    <dgm:pt modelId="{E6CEB6C9-CE77-41D5-A024-8DB5E1F97625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PSAs &amp; Health Campaigns</a:t>
          </a:r>
        </a:p>
      </dgm:t>
    </dgm:pt>
    <dgm:pt modelId="{B17762A2-0A27-4447-ADB7-B67403830C8C}" type="parTrans" cxnId="{E8D2B27C-6E73-4F18-8020-4F0D281CEDB6}">
      <dgm:prSet/>
      <dgm:spPr/>
      <dgm:t>
        <a:bodyPr/>
        <a:lstStyle/>
        <a:p>
          <a:endParaRPr lang="en-US"/>
        </a:p>
      </dgm:t>
    </dgm:pt>
    <dgm:pt modelId="{3D21F4A1-F616-4527-B539-8D8D734EC6C4}" type="sibTrans" cxnId="{E8D2B27C-6E73-4F18-8020-4F0D281CEDB6}">
      <dgm:prSet/>
      <dgm:spPr/>
      <dgm:t>
        <a:bodyPr/>
        <a:lstStyle/>
        <a:p>
          <a:endParaRPr lang="en-US"/>
        </a:p>
      </dgm:t>
    </dgm:pt>
    <dgm:pt modelId="{06489AAA-6969-460C-8D4D-3E6F09E27840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BB49832-9B98-405C-A6DE-6CAC1A998125}" type="parTrans" cxnId="{8338694E-EF74-495C-AC13-A204FBAA96B8}">
      <dgm:prSet/>
      <dgm:spPr/>
      <dgm:t>
        <a:bodyPr/>
        <a:lstStyle/>
        <a:p>
          <a:endParaRPr lang="en-US"/>
        </a:p>
      </dgm:t>
    </dgm:pt>
    <dgm:pt modelId="{1FE12838-9D6D-458E-B146-71B4D3415BA7}" type="sibTrans" cxnId="{8338694E-EF74-495C-AC13-A204FBAA96B8}">
      <dgm:prSet/>
      <dgm:spPr/>
      <dgm:t>
        <a:bodyPr/>
        <a:lstStyle/>
        <a:p>
          <a:endParaRPr lang="en-US"/>
        </a:p>
      </dgm:t>
    </dgm:pt>
    <dgm:pt modelId="{5D7F9882-16AC-4873-90E5-C60604780382}">
      <dgm:prSet phldrT="[Text]" custT="1"/>
      <dgm:spPr>
        <a:xfrm>
          <a:off x="418708" y="193850"/>
          <a:ext cx="2570668" cy="1180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CSD &amp;Collaboration activities</a:t>
          </a:r>
        </a:p>
      </dgm:t>
    </dgm:pt>
    <dgm:pt modelId="{3E614745-C6A3-4153-A758-161433687DEB}" type="parTrans" cxnId="{1817C1E6-757E-4592-9C1E-60B698876158}">
      <dgm:prSet/>
      <dgm:spPr/>
      <dgm:t>
        <a:bodyPr/>
        <a:lstStyle/>
        <a:p>
          <a:endParaRPr lang="en-US"/>
        </a:p>
      </dgm:t>
    </dgm:pt>
    <dgm:pt modelId="{283CCD86-311A-46CA-BC46-434DE411C873}" type="sibTrans" cxnId="{1817C1E6-757E-4592-9C1E-60B698876158}">
      <dgm:prSet/>
      <dgm:spPr/>
      <dgm:t>
        <a:bodyPr/>
        <a:lstStyle/>
        <a:p>
          <a:endParaRPr lang="en-US"/>
        </a:p>
      </dgm:t>
    </dgm:pt>
    <dgm:pt modelId="{FB4AA868-1FE4-4198-AF85-C871762441E2}">
      <dgm:prSet phldrT="[Text]" custT="1"/>
      <dgm:spPr>
        <a:xfrm>
          <a:off x="121786" y="2368727"/>
          <a:ext cx="2478665" cy="2509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Partnership activities with Maniilaq Health Services, Schools, Borough</a:t>
          </a:r>
        </a:p>
      </dgm:t>
    </dgm:pt>
    <dgm:pt modelId="{D7C91DAF-CD36-4BBE-859E-4A5C850C528E}" type="parTrans" cxnId="{C818BFC4-BA9F-41F6-A040-430591E05FBB}">
      <dgm:prSet/>
      <dgm:spPr/>
      <dgm:t>
        <a:bodyPr/>
        <a:lstStyle/>
        <a:p>
          <a:endParaRPr lang="en-US"/>
        </a:p>
      </dgm:t>
    </dgm:pt>
    <dgm:pt modelId="{BA1FFD73-3538-4774-B50A-29BC87C9B79C}" type="sibTrans" cxnId="{C818BFC4-BA9F-41F6-A040-430591E05FBB}">
      <dgm:prSet/>
      <dgm:spPr/>
      <dgm:t>
        <a:bodyPr/>
        <a:lstStyle/>
        <a:p>
          <a:endParaRPr lang="en-US"/>
        </a:p>
      </dgm:t>
    </dgm:pt>
    <dgm:pt modelId="{2F74FD2D-F0C6-435D-B620-42E0C915C887}">
      <dgm:prSet phldrT="[Text]" custT="1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68950C4-37B3-4D55-9EE6-2489A2C3C114}" type="parTrans" cxnId="{74633F8E-9212-469F-9A39-C2C0540D5388}">
      <dgm:prSet/>
      <dgm:spPr/>
      <dgm:t>
        <a:bodyPr/>
        <a:lstStyle/>
        <a:p>
          <a:endParaRPr lang="en-US"/>
        </a:p>
      </dgm:t>
    </dgm:pt>
    <dgm:pt modelId="{99A8F954-C018-49B5-AC68-43F02F131EEE}" type="sibTrans" cxnId="{74633F8E-9212-469F-9A39-C2C0540D5388}">
      <dgm:prSet/>
      <dgm:spPr/>
      <dgm:t>
        <a:bodyPr/>
        <a:lstStyle/>
        <a:p>
          <a:endParaRPr lang="en-US"/>
        </a:p>
      </dgm:t>
    </dgm:pt>
    <dgm:pt modelId="{7A4AC00E-DE1E-445C-A328-072443D49ADC}">
      <dgm:prSet phldrT="[Text]" custT="1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Committee &amp; Taskforce activities</a:t>
          </a:r>
        </a:p>
      </dgm:t>
    </dgm:pt>
    <dgm:pt modelId="{FB0C87B0-AFA7-4E29-A40F-62E54C844391}" type="parTrans" cxnId="{AE03E219-8D27-42F5-8E13-F455495298B3}">
      <dgm:prSet/>
      <dgm:spPr/>
      <dgm:t>
        <a:bodyPr/>
        <a:lstStyle/>
        <a:p>
          <a:endParaRPr lang="en-US"/>
        </a:p>
      </dgm:t>
    </dgm:pt>
    <dgm:pt modelId="{62A2B9B5-42DC-4CBD-887F-0B649B837AD5}" type="sibTrans" cxnId="{AE03E219-8D27-42F5-8E13-F455495298B3}">
      <dgm:prSet/>
      <dgm:spPr/>
      <dgm:t>
        <a:bodyPr/>
        <a:lstStyle/>
        <a:p>
          <a:endParaRPr lang="en-US"/>
        </a:p>
      </dgm:t>
    </dgm:pt>
    <dgm:pt modelId="{F1B430AA-EFE5-487B-85CD-70814E628F92}">
      <dgm:prSet phldrT="[Text]" custT="1"/>
      <dgm:spPr>
        <a:xfrm>
          <a:off x="4479024" y="3279728"/>
          <a:ext cx="2464592" cy="15964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PPE Training</a:t>
          </a:r>
        </a:p>
      </dgm:t>
    </dgm:pt>
    <dgm:pt modelId="{9EB4C8CE-4FA5-4B42-8772-A5EB6EFC732A}" type="parTrans" cxnId="{AC6DC681-A99E-49B2-B5B2-FA997584C676}">
      <dgm:prSet/>
      <dgm:spPr/>
      <dgm:t>
        <a:bodyPr/>
        <a:lstStyle/>
        <a:p>
          <a:endParaRPr lang="en-US"/>
        </a:p>
      </dgm:t>
    </dgm:pt>
    <dgm:pt modelId="{7B675C20-78D6-4D17-B9C7-1BB5EF8F2ABA}" type="sibTrans" cxnId="{AC6DC681-A99E-49B2-B5B2-FA997584C676}">
      <dgm:prSet/>
      <dgm:spPr/>
      <dgm:t>
        <a:bodyPr/>
        <a:lstStyle/>
        <a:p>
          <a:endParaRPr lang="en-US"/>
        </a:p>
      </dgm:t>
    </dgm:pt>
    <dgm:pt modelId="{3DD1084C-BFE8-4E5A-8260-27847E92982F}">
      <dgm:prSet phldrT="[Text]" custT="1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19A54D0-1DB1-4110-8299-CB3280B9BA21}" type="parTrans" cxnId="{41671F3C-2B6E-42AA-9ED5-586556150445}">
      <dgm:prSet/>
      <dgm:spPr/>
      <dgm:t>
        <a:bodyPr/>
        <a:lstStyle/>
        <a:p>
          <a:endParaRPr lang="en-US"/>
        </a:p>
      </dgm:t>
    </dgm:pt>
    <dgm:pt modelId="{B3C5EF10-25DA-4B70-B86F-9BC6D6F7469B}" type="sibTrans" cxnId="{41671F3C-2B6E-42AA-9ED5-586556150445}">
      <dgm:prSet/>
      <dgm:spPr/>
      <dgm:t>
        <a:bodyPr/>
        <a:lstStyle/>
        <a:p>
          <a:endParaRPr lang="en-US"/>
        </a:p>
      </dgm:t>
    </dgm:pt>
    <dgm:pt modelId="{7B58CF3F-8AD5-4ED0-A9D6-86935ADB6BB1}">
      <dgm:prSet phldrT="[Text]" custT="1"/>
      <dgm:spPr>
        <a:xfrm>
          <a:off x="4224234" y="76795"/>
          <a:ext cx="3045842" cy="12351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TB Case  management</a:t>
          </a:r>
        </a:p>
      </dgm:t>
    </dgm:pt>
    <dgm:pt modelId="{699B129A-4A6C-42A2-81C4-065F93B1F30E}" type="parTrans" cxnId="{9FCD1B03-1600-4595-9DA1-FA2340A67E28}">
      <dgm:prSet/>
      <dgm:spPr/>
      <dgm:t>
        <a:bodyPr/>
        <a:lstStyle/>
        <a:p>
          <a:endParaRPr lang="en-US"/>
        </a:p>
      </dgm:t>
    </dgm:pt>
    <dgm:pt modelId="{B39D7E41-24FC-4EF8-8B5B-93ABB54056CD}" type="sibTrans" cxnId="{9FCD1B03-1600-4595-9DA1-FA2340A67E28}">
      <dgm:prSet/>
      <dgm:spPr/>
      <dgm:t>
        <a:bodyPr/>
        <a:lstStyle/>
        <a:p>
          <a:endParaRPr lang="en-US"/>
        </a:p>
      </dgm:t>
    </dgm:pt>
    <dgm:pt modelId="{45EFCA4E-EC85-4A92-9FA7-51DD3E1BF730}" type="pres">
      <dgm:prSet presAssocID="{FF7E6290-74B3-4BDA-81C2-B28828609A6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BEA51AD-065C-40C4-9942-5A2280298F3F}" type="pres">
      <dgm:prSet presAssocID="{FF7E6290-74B3-4BDA-81C2-B28828609A6A}" presName="children" presStyleCnt="0"/>
      <dgm:spPr/>
    </dgm:pt>
    <dgm:pt modelId="{65A1B88D-9182-40F2-8E7D-D66A53DA6641}" type="pres">
      <dgm:prSet presAssocID="{FF7E6290-74B3-4BDA-81C2-B28828609A6A}" presName="child1group" presStyleCnt="0"/>
      <dgm:spPr/>
    </dgm:pt>
    <dgm:pt modelId="{FF521E00-1C9B-4385-9514-1ED7D7E3ED82}" type="pres">
      <dgm:prSet presAssocID="{FF7E6290-74B3-4BDA-81C2-B28828609A6A}" presName="child1" presStyleLbl="bgAcc1" presStyleIdx="0" presStyleCnt="4" custScaleX="121755" custScaleY="93904" custLinFactNeighborX="564" custLinFactNeighborY="6171"/>
      <dgm:spPr>
        <a:prstGeom prst="roundRect">
          <a:avLst>
            <a:gd name="adj" fmla="val 10000"/>
          </a:avLst>
        </a:prstGeom>
      </dgm:spPr>
    </dgm:pt>
    <dgm:pt modelId="{1BDD45D1-15CD-42B7-9D0F-000C831D2DDB}" type="pres">
      <dgm:prSet presAssocID="{FF7E6290-74B3-4BDA-81C2-B28828609A6A}" presName="child1Text" presStyleLbl="bgAcc1" presStyleIdx="0" presStyleCnt="4">
        <dgm:presLayoutVars>
          <dgm:bulletEnabled val="1"/>
        </dgm:presLayoutVars>
      </dgm:prSet>
      <dgm:spPr/>
    </dgm:pt>
    <dgm:pt modelId="{DF61208E-160C-41C7-840B-D349C7BC7DE2}" type="pres">
      <dgm:prSet presAssocID="{FF7E6290-74B3-4BDA-81C2-B28828609A6A}" presName="child2group" presStyleCnt="0"/>
      <dgm:spPr/>
    </dgm:pt>
    <dgm:pt modelId="{C4141B57-D354-4D1D-A06C-E47FB2B9422B}" type="pres">
      <dgm:prSet presAssocID="{FF7E6290-74B3-4BDA-81C2-B28828609A6A}" presName="child2" presStyleLbl="bgAcc1" presStyleIdx="1" presStyleCnt="4" custScaleX="123584" custScaleY="102090" custLinFactNeighborX="5705" custLinFactNeighborY="11300"/>
      <dgm:spPr>
        <a:prstGeom prst="roundRect">
          <a:avLst>
            <a:gd name="adj" fmla="val 10000"/>
          </a:avLst>
        </a:prstGeom>
      </dgm:spPr>
    </dgm:pt>
    <dgm:pt modelId="{BDDEE35F-AB11-403D-BFC2-76F4AEAD00BA}" type="pres">
      <dgm:prSet presAssocID="{FF7E6290-74B3-4BDA-81C2-B28828609A6A}" presName="child2Text" presStyleLbl="bgAcc1" presStyleIdx="1" presStyleCnt="4">
        <dgm:presLayoutVars>
          <dgm:bulletEnabled val="1"/>
        </dgm:presLayoutVars>
      </dgm:prSet>
      <dgm:spPr/>
    </dgm:pt>
    <dgm:pt modelId="{490D96C8-0EEE-4175-B6B4-F507D2269441}" type="pres">
      <dgm:prSet presAssocID="{FF7E6290-74B3-4BDA-81C2-B28828609A6A}" presName="child3group" presStyleCnt="0"/>
      <dgm:spPr/>
    </dgm:pt>
    <dgm:pt modelId="{A965A54F-0962-48C2-B057-E252A176739D}" type="pres">
      <dgm:prSet presAssocID="{FF7E6290-74B3-4BDA-81C2-B28828609A6A}" presName="child3" presStyleLbl="bgAcc1" presStyleIdx="2" presStyleCnt="4" custScaleX="109284" custScaleY="182186" custLinFactNeighborX="11594" custLinFactNeighborY="-11321"/>
      <dgm:spPr>
        <a:prstGeom prst="roundRect">
          <a:avLst>
            <a:gd name="adj" fmla="val 10000"/>
          </a:avLst>
        </a:prstGeom>
      </dgm:spPr>
    </dgm:pt>
    <dgm:pt modelId="{6DF4F064-DF05-4596-8D0A-0C20EFB62DE1}" type="pres">
      <dgm:prSet presAssocID="{FF7E6290-74B3-4BDA-81C2-B28828609A6A}" presName="child3Text" presStyleLbl="bgAcc1" presStyleIdx="2" presStyleCnt="4">
        <dgm:presLayoutVars>
          <dgm:bulletEnabled val="1"/>
        </dgm:presLayoutVars>
      </dgm:prSet>
      <dgm:spPr/>
    </dgm:pt>
    <dgm:pt modelId="{4A206C1F-61B7-4375-AFEA-46C8F3EC1E51}" type="pres">
      <dgm:prSet presAssocID="{FF7E6290-74B3-4BDA-81C2-B28828609A6A}" presName="child4group" presStyleCnt="0"/>
      <dgm:spPr/>
    </dgm:pt>
    <dgm:pt modelId="{A882C00B-BF23-4A38-AFC4-2E1E0CDD1982}" type="pres">
      <dgm:prSet presAssocID="{FF7E6290-74B3-4BDA-81C2-B28828609A6A}" presName="child4" presStyleLbl="bgAcc1" presStyleIdx="3" presStyleCnt="4" custScaleX="100571" custScaleY="173328" custLinFactNeighborX="-21853" custLinFactNeighborY="-15952"/>
      <dgm:spPr>
        <a:prstGeom prst="roundRect">
          <a:avLst>
            <a:gd name="adj" fmla="val 10000"/>
          </a:avLst>
        </a:prstGeom>
      </dgm:spPr>
    </dgm:pt>
    <dgm:pt modelId="{963981C0-7F96-49B9-9316-C798C43F6B2B}" type="pres">
      <dgm:prSet presAssocID="{FF7E6290-74B3-4BDA-81C2-B28828609A6A}" presName="child4Text" presStyleLbl="bgAcc1" presStyleIdx="3" presStyleCnt="4">
        <dgm:presLayoutVars>
          <dgm:bulletEnabled val="1"/>
        </dgm:presLayoutVars>
      </dgm:prSet>
      <dgm:spPr/>
    </dgm:pt>
    <dgm:pt modelId="{81616A36-4AC5-44A2-9697-F48E4270E104}" type="pres">
      <dgm:prSet presAssocID="{FF7E6290-74B3-4BDA-81C2-B28828609A6A}" presName="childPlaceholder" presStyleCnt="0"/>
      <dgm:spPr/>
    </dgm:pt>
    <dgm:pt modelId="{0C8F83AE-2E50-4881-BE13-06EB1AD5062A}" type="pres">
      <dgm:prSet presAssocID="{FF7E6290-74B3-4BDA-81C2-B28828609A6A}" presName="circle" presStyleCnt="0"/>
      <dgm:spPr/>
    </dgm:pt>
    <dgm:pt modelId="{31568F14-0045-494A-A7CA-F2127430E9A3}" type="pres">
      <dgm:prSet presAssocID="{FF7E6290-74B3-4BDA-81C2-B28828609A6A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AEFD834E-7830-4E9B-B963-F79C486BCBC2}" type="pres">
      <dgm:prSet presAssocID="{FF7E6290-74B3-4BDA-81C2-B28828609A6A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15C45670-95C2-4493-A215-7DE63C1AD548}" type="pres">
      <dgm:prSet presAssocID="{FF7E6290-74B3-4BDA-81C2-B28828609A6A}" presName="quadrant3" presStyleLbl="node1" presStyleIdx="2" presStyleCnt="4" custLinFactNeighborX="-441" custLinFactNeighborY="-1322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DCED40C3-819B-482C-A012-6AD1D41A92EF}" type="pres">
      <dgm:prSet presAssocID="{FF7E6290-74B3-4BDA-81C2-B28828609A6A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4B750E65-3E19-4ADB-A32D-6B51DF813131}" type="pres">
      <dgm:prSet presAssocID="{FF7E6290-74B3-4BDA-81C2-B28828609A6A}" presName="quadrantPlaceholder" presStyleCnt="0"/>
      <dgm:spPr/>
    </dgm:pt>
    <dgm:pt modelId="{9022AD99-45C1-4EFB-9E6C-1543194BF7A4}" type="pres">
      <dgm:prSet presAssocID="{FF7E6290-74B3-4BDA-81C2-B28828609A6A}" presName="center1" presStyleLbl="fgShp" presStyleIdx="0" presStyleCnt="2"/>
      <dgm:spPr>
        <a:xfrm>
          <a:off x="3446593" y="2160835"/>
          <a:ext cx="745863" cy="648577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02653A0-FBD4-4073-BD77-7365123D9FFA}" type="pres">
      <dgm:prSet presAssocID="{FF7E6290-74B3-4BDA-81C2-B28828609A6A}" presName="center2" presStyleLbl="fgShp" presStyleIdx="1" presStyleCnt="2"/>
      <dgm:spPr>
        <a:xfrm rot="10800000">
          <a:off x="3446593" y="2410287"/>
          <a:ext cx="745863" cy="648577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A1BDF601-11FE-4737-9547-F54092A24908}" type="presOf" srcId="{FD30DF3D-2544-4CEE-BAA7-91D5E2896432}" destId="{C4141B57-D354-4D1D-A06C-E47FB2B9422B}" srcOrd="0" destOrd="5" presId="urn:microsoft.com/office/officeart/2005/8/layout/cycle4"/>
    <dgm:cxn modelId="{22A0AD02-9385-4A00-9832-03C126B38318}" type="presOf" srcId="{FD30DF3D-2544-4CEE-BAA7-91D5E2896432}" destId="{BDDEE35F-AB11-403D-BFC2-76F4AEAD00BA}" srcOrd="1" destOrd="5" presId="urn:microsoft.com/office/officeart/2005/8/layout/cycle4"/>
    <dgm:cxn modelId="{65D8C102-9A6C-4FBE-B082-2611C38C3B03}" type="presOf" srcId="{B24200F7-BFB1-42BD-9E6B-C7FC9CB0A176}" destId="{6DF4F064-DF05-4596-8D0A-0C20EFB62DE1}" srcOrd="1" destOrd="6" presId="urn:microsoft.com/office/officeart/2005/8/layout/cycle4"/>
    <dgm:cxn modelId="{1505F002-AC0B-488A-9740-F8A18FA323F7}" srcId="{2A23E1D4-16D9-4123-9C08-E8587BFA287C}" destId="{5FB1DFBF-7833-4EAD-B825-E151F20A5E06}" srcOrd="3" destOrd="0" parTransId="{CCF5FAC6-C543-483F-B545-B287FA0CC557}" sibTransId="{5AF6245E-6D44-494B-9766-6542DCCCF64B}"/>
    <dgm:cxn modelId="{9FCD1B03-1600-4595-9DA1-FA2340A67E28}" srcId="{2E3A34F5-9270-43E7-8D77-C59BC9961786}" destId="{7B58CF3F-8AD5-4ED0-A9D6-86935ADB6BB1}" srcOrd="8" destOrd="0" parTransId="{699B129A-4A6C-42A2-81C4-065F93B1F30E}" sibTransId="{B39D7E41-24FC-4EF8-8B5B-93ABB54056CD}"/>
    <dgm:cxn modelId="{71966005-8465-400E-A873-F8B878856969}" type="presOf" srcId="{C379F91E-A259-4D4F-B794-E8463865B2CB}" destId="{FF521E00-1C9B-4385-9514-1ED7D7E3ED82}" srcOrd="0" destOrd="5" presId="urn:microsoft.com/office/officeart/2005/8/layout/cycle4"/>
    <dgm:cxn modelId="{AA8B7105-A0A9-495C-AB77-CAF426C81E9A}" type="presOf" srcId="{06489AAA-6969-460C-8D4D-3E6F09E27840}" destId="{FF521E00-1C9B-4385-9514-1ED7D7E3ED82}" srcOrd="0" destOrd="8" presId="urn:microsoft.com/office/officeart/2005/8/layout/cycle4"/>
    <dgm:cxn modelId="{289C3F0C-0FC9-4F42-AF13-90361838ECDF}" type="presOf" srcId="{0759EDB1-2BC4-4B30-82E4-1BD59C4C08CB}" destId="{C4141B57-D354-4D1D-A06C-E47FB2B9422B}" srcOrd="0" destOrd="11" presId="urn:microsoft.com/office/officeart/2005/8/layout/cycle4"/>
    <dgm:cxn modelId="{AB7CFE0C-C965-4D1C-B9FD-E0859CCBFB9E}" type="presOf" srcId="{151F4FD3-8EC7-495E-937E-46D95AB21C22}" destId="{A965A54F-0962-48C2-B057-E252A176739D}" srcOrd="0" destOrd="1" presId="urn:microsoft.com/office/officeart/2005/8/layout/cycle4"/>
    <dgm:cxn modelId="{134D3C0D-D6E6-4AF1-8D75-68C611283C12}" type="presOf" srcId="{C27F8AD1-1C60-4162-8123-A8D6E5CBFFD6}" destId="{1BDD45D1-15CD-42B7-9D0F-000C831D2DDB}" srcOrd="1" destOrd="2" presId="urn:microsoft.com/office/officeart/2005/8/layout/cycle4"/>
    <dgm:cxn modelId="{8ECBE910-D943-4603-AE7A-F22BA26BD5FA}" type="presOf" srcId="{3AC2CFED-C93D-42E1-8A6C-003F59D7F58D}" destId="{C4141B57-D354-4D1D-A06C-E47FB2B9422B}" srcOrd="0" destOrd="1" presId="urn:microsoft.com/office/officeart/2005/8/layout/cycle4"/>
    <dgm:cxn modelId="{1E153112-D442-410A-ACA8-40FACFF3F3A8}" type="presOf" srcId="{9D438A66-DA09-4F91-B1DD-AB10E2193E31}" destId="{963981C0-7F96-49B9-9316-C798C43F6B2B}" srcOrd="1" destOrd="4" presId="urn:microsoft.com/office/officeart/2005/8/layout/cycle4"/>
    <dgm:cxn modelId="{4FEA0F15-903E-4139-8322-F1E238C7374E}" type="presOf" srcId="{3DD1084C-BFE8-4E5A-8260-27847E92982F}" destId="{C4141B57-D354-4D1D-A06C-E47FB2B9422B}" srcOrd="0" destOrd="9" presId="urn:microsoft.com/office/officeart/2005/8/layout/cycle4"/>
    <dgm:cxn modelId="{3D181F15-C328-48EA-B839-E4D5429222C2}" type="presOf" srcId="{ABB1B624-6FF1-4510-96DE-96FC5BBB5765}" destId="{FF521E00-1C9B-4385-9514-1ED7D7E3ED82}" srcOrd="0" destOrd="4" presId="urn:microsoft.com/office/officeart/2005/8/layout/cycle4"/>
    <dgm:cxn modelId="{F1116F17-D3AA-4D30-8F3D-31D6FCC1A773}" type="presOf" srcId="{E2617E10-C16E-4C30-B741-89C74CD4F36D}" destId="{C4141B57-D354-4D1D-A06C-E47FB2B9422B}" srcOrd="0" destOrd="0" presId="urn:microsoft.com/office/officeart/2005/8/layout/cycle4"/>
    <dgm:cxn modelId="{36BC1819-E6A5-4CDE-A674-4AFEFB440E52}" srcId="{97DB6803-5DFC-4462-8366-2A65AA4AFE5B}" destId="{1F8CCA5D-F400-40E9-8673-59A80F62B527}" srcOrd="5" destOrd="0" parTransId="{8CC67B0A-2845-4DAD-AC89-77088DA50326}" sibTransId="{29920F4D-2E3D-4C78-82B3-86B8752D66F5}"/>
    <dgm:cxn modelId="{2C4EB019-48CE-46A6-80B1-1CF9A7E5E2AE}" type="presOf" srcId="{E95F269C-6114-4817-86E5-547033738C2E}" destId="{963981C0-7F96-49B9-9316-C798C43F6B2B}" srcOrd="1" destOrd="6" presId="urn:microsoft.com/office/officeart/2005/8/layout/cycle4"/>
    <dgm:cxn modelId="{AE03E219-8D27-42F5-8E13-F455495298B3}" srcId="{2E3A34F5-9270-43E7-8D77-C59BC9961786}" destId="{7A4AC00E-DE1E-445C-A328-072443D49ADC}" srcOrd="7" destOrd="0" parTransId="{FB0C87B0-AFA7-4E29-A40F-62E54C844391}" sibTransId="{62A2B9B5-42DC-4CBD-887F-0B649B837AD5}"/>
    <dgm:cxn modelId="{0F3CE619-CC87-4153-8E77-F0E855EA3853}" type="presOf" srcId="{E6CEB6C9-CE77-41D5-A024-8DB5E1F97625}" destId="{1BDD45D1-15CD-42B7-9D0F-000C831D2DDB}" srcOrd="1" destOrd="6" presId="urn:microsoft.com/office/officeart/2005/8/layout/cycle4"/>
    <dgm:cxn modelId="{3CEA661C-A258-4BBE-BD5B-37F17C1DDB04}" type="presOf" srcId="{2A23E1D4-16D9-4123-9C08-E8587BFA287C}" destId="{31568F14-0045-494A-A7CA-F2127430E9A3}" srcOrd="0" destOrd="0" presId="urn:microsoft.com/office/officeart/2005/8/layout/cycle4"/>
    <dgm:cxn modelId="{39D19B23-5CA5-4AF3-B5A9-C1578729985B}" srcId="{E852531E-FDB1-4D81-9E38-4BE3ABCE1E84}" destId="{3B2C4E94-B74A-4FC5-BEA0-64F767DA3F0E}" srcOrd="2" destOrd="0" parTransId="{8B0D8B0B-5167-4F7E-966A-372FFA1E6AC0}" sibTransId="{F87FA8F2-BFCF-40C8-B742-ADAC0D23A251}"/>
    <dgm:cxn modelId="{0EB52324-E9B7-43BD-A0BE-FB92392FDBFB}" type="presOf" srcId="{F1B430AA-EFE5-487B-85CD-70814E628F92}" destId="{A965A54F-0962-48C2-B057-E252A176739D}" srcOrd="0" destOrd="5" presId="urn:microsoft.com/office/officeart/2005/8/layout/cycle4"/>
    <dgm:cxn modelId="{252E4E24-CD62-4834-8F19-BC282714D037}" type="presOf" srcId="{3DD1084C-BFE8-4E5A-8260-27847E92982F}" destId="{BDDEE35F-AB11-403D-BFC2-76F4AEAD00BA}" srcOrd="1" destOrd="9" presId="urn:microsoft.com/office/officeart/2005/8/layout/cycle4"/>
    <dgm:cxn modelId="{0D456224-6EB2-45A7-9C74-6DE9E15CFAF3}" type="presOf" srcId="{388FDD74-FA6C-4F5C-A061-A9733D2E13C4}" destId="{FF521E00-1C9B-4385-9514-1ED7D7E3ED82}" srcOrd="0" destOrd="11" presId="urn:microsoft.com/office/officeart/2005/8/layout/cycle4"/>
    <dgm:cxn modelId="{2150F026-1BE8-47C1-B056-734100190A01}" type="presOf" srcId="{022B461E-7A1F-4784-A3AE-80A5D1E64534}" destId="{1BDD45D1-15CD-42B7-9D0F-000C831D2DDB}" srcOrd="1" destOrd="10" presId="urn:microsoft.com/office/officeart/2005/8/layout/cycle4"/>
    <dgm:cxn modelId="{9A37B629-6633-48CB-BBF4-4B022A2C941D}" type="presOf" srcId="{FF7E6290-74B3-4BDA-81C2-B28828609A6A}" destId="{45EFCA4E-EC85-4A92-9FA7-51DD3E1BF730}" srcOrd="0" destOrd="0" presId="urn:microsoft.com/office/officeart/2005/8/layout/cycle4"/>
    <dgm:cxn modelId="{04195E2C-36C2-4A9C-A58E-4F73481151D8}" type="presOf" srcId="{BFF2CF97-5077-4EC1-B76F-247608DEB662}" destId="{6DF4F064-DF05-4596-8D0A-0C20EFB62DE1}" srcOrd="1" destOrd="3" presId="urn:microsoft.com/office/officeart/2005/8/layout/cycle4"/>
    <dgm:cxn modelId="{F466102D-5C9F-46FA-9B40-2EED8F2B14AD}" srcId="{2E3A34F5-9270-43E7-8D77-C59BC9961786}" destId="{FD30DF3D-2544-4CEE-BAA7-91D5E2896432}" srcOrd="5" destOrd="0" parTransId="{83F004A6-6FF7-48A3-A7DB-42ED0D82383F}" sibTransId="{20517F05-71A9-401B-9E7D-D471337E2F02}"/>
    <dgm:cxn modelId="{CF88A02D-C279-4BFC-822F-5DBF29E38792}" srcId="{2A23E1D4-16D9-4123-9C08-E8587BFA287C}" destId="{022B461E-7A1F-4784-A3AE-80A5D1E64534}" srcOrd="10" destOrd="0" parTransId="{B86605BE-D698-4889-8893-7E572C9972AA}" sibTransId="{0EF389CC-FA17-4611-935D-4CBF3BE58BFA}"/>
    <dgm:cxn modelId="{5A346A30-F259-496E-AD5D-3D4CBF88419A}" srcId="{2E3A34F5-9270-43E7-8D77-C59BC9961786}" destId="{069FA04F-4C35-430E-A176-AC6D753C409D}" srcOrd="6" destOrd="0" parTransId="{E2492787-AD92-4811-821A-891CDC0D1CF6}" sibTransId="{A681817F-5858-46FB-BB05-2C70993A8301}"/>
    <dgm:cxn modelId="{6D50FF30-4D81-4D6C-9F66-CBF7DB45B14E}" srcId="{97DB6803-5DFC-4462-8366-2A65AA4AFE5B}" destId="{E62B7C79-318C-4295-8633-7C8595DCA77C}" srcOrd="7" destOrd="0" parTransId="{B41F40B7-4D65-4363-97FD-96FBC1E5C771}" sibTransId="{9A4C05E2-60F4-4FF2-B4CB-93C9AE832B03}"/>
    <dgm:cxn modelId="{C5768B31-3D57-4E99-ADE3-DD82B5BA729F}" srcId="{2E3A34F5-9270-43E7-8D77-C59BC9961786}" destId="{0759EDB1-2BC4-4B30-82E4-1BD59C4C08CB}" srcOrd="11" destOrd="0" parTransId="{46C672EF-CD5B-4893-AF57-4584330A6C60}" sibTransId="{E4EC9B41-C39B-4A87-8B59-9161FA2E2D85}"/>
    <dgm:cxn modelId="{13CA9136-536F-4D24-9A53-880C7AFEC500}" type="presOf" srcId="{3AC2CFED-C93D-42E1-8A6C-003F59D7F58D}" destId="{BDDEE35F-AB11-403D-BFC2-76F4AEAD00BA}" srcOrd="1" destOrd="1" presId="urn:microsoft.com/office/officeart/2005/8/layout/cycle4"/>
    <dgm:cxn modelId="{35234739-5A02-4372-B962-A7A307EB5561}" type="presOf" srcId="{E2617E10-C16E-4C30-B741-89C74CD4F36D}" destId="{BDDEE35F-AB11-403D-BFC2-76F4AEAD00BA}" srcOrd="1" destOrd="0" presId="urn:microsoft.com/office/officeart/2005/8/layout/cycle4"/>
    <dgm:cxn modelId="{41671F3C-2B6E-42AA-9ED5-586556150445}" srcId="{2E3A34F5-9270-43E7-8D77-C59BC9961786}" destId="{3DD1084C-BFE8-4E5A-8260-27847E92982F}" srcOrd="9" destOrd="0" parTransId="{719A54D0-1DB1-4110-8299-CB3280B9BA21}" sibTransId="{B3C5EF10-25DA-4B70-B86F-9BC6D6F7469B}"/>
    <dgm:cxn modelId="{2C73D73D-B444-4AD2-BD4F-D4D7FF324D99}" type="presOf" srcId="{10C9402E-EB0E-4CA7-AB42-D3D90B388632}" destId="{963981C0-7F96-49B9-9316-C798C43F6B2B}" srcOrd="1" destOrd="0" presId="urn:microsoft.com/office/officeart/2005/8/layout/cycle4"/>
    <dgm:cxn modelId="{F67C1A3F-09FB-40E0-925B-3E02D19A996C}" srcId="{2A23E1D4-16D9-4123-9C08-E8587BFA287C}" destId="{388FDD74-FA6C-4F5C-A061-A9733D2E13C4}" srcOrd="11" destOrd="0" parTransId="{A7FC388C-DD93-4E48-9968-B59CA44ECF81}" sibTransId="{0EF6CEF8-4467-4638-9424-352208EC9F1D}"/>
    <dgm:cxn modelId="{8338694E-EF74-495C-AC13-A204FBAA96B8}" srcId="{2A23E1D4-16D9-4123-9C08-E8587BFA287C}" destId="{06489AAA-6969-460C-8D4D-3E6F09E27840}" srcOrd="8" destOrd="0" parTransId="{CBB49832-9B98-405C-A6DE-6CAC1A998125}" sibTransId="{1FE12838-9D6D-458E-B146-71B4D3415BA7}"/>
    <dgm:cxn modelId="{E96F984E-6697-4E0D-A216-8E17995A8917}" srcId="{2E3A34F5-9270-43E7-8D77-C59BC9961786}" destId="{0368DAC0-F0F4-4895-A0F2-722D4C21669A}" srcOrd="3" destOrd="0" parTransId="{9BA8F47B-6909-405A-B0E7-282EFF0198CB}" sibTransId="{A1E4142E-D049-4EC0-80E1-89B01E6D5392}"/>
    <dgm:cxn modelId="{33AEE44F-952A-4AB1-86CF-8647135B0AEE}" type="presOf" srcId="{EE625FDB-328A-4EAC-875F-43EDE861D037}" destId="{963981C0-7F96-49B9-9316-C798C43F6B2B}" srcOrd="1" destOrd="2" presId="urn:microsoft.com/office/officeart/2005/8/layout/cycle4"/>
    <dgm:cxn modelId="{F6D6C150-E107-4CF9-80CB-21DFA7195EA8}" srcId="{2E3A34F5-9270-43E7-8D77-C59BC9961786}" destId="{8B96E098-1E4B-4989-8703-95DD0A62C0C6}" srcOrd="2" destOrd="0" parTransId="{B96C6782-C410-464C-9A8F-E94BD25314DF}" sibTransId="{29518F9B-23BB-4936-B12E-7493491631DE}"/>
    <dgm:cxn modelId="{26C9FE54-7548-4F1E-A3CC-E708BF26C94C}" srcId="{FF7E6290-74B3-4BDA-81C2-B28828609A6A}" destId="{2A23E1D4-16D9-4123-9C08-E8587BFA287C}" srcOrd="0" destOrd="0" parTransId="{3A02515B-6E38-4506-AD57-CAB6B850744D}" sibTransId="{22F7E7D2-5C5C-44D8-A267-67686B3095E2}"/>
    <dgm:cxn modelId="{03146D5B-D5FC-4930-8953-548A40E5301C}" srcId="{2A23E1D4-16D9-4123-9C08-E8587BFA287C}" destId="{07EDA219-0F98-41CB-A2EE-448E74DC8E7A}" srcOrd="9" destOrd="0" parTransId="{1BBC9D65-5FC0-4DC7-A191-600077E115B1}" sibTransId="{313765A7-F29C-4D88-854D-10CB16C41C7E}"/>
    <dgm:cxn modelId="{E0D9615F-EFA1-4E2D-BAD8-81541897C908}" type="presOf" srcId="{3F08D8F1-21E6-4A7F-A6EB-C1F2358204A1}" destId="{A882C00B-BF23-4A38-AFC4-2E1E0CDD1982}" srcOrd="0" destOrd="3" presId="urn:microsoft.com/office/officeart/2005/8/layout/cycle4"/>
    <dgm:cxn modelId="{3C6AC561-45D6-44AA-911B-389F721451F3}" type="presOf" srcId="{8B96E098-1E4B-4989-8703-95DD0A62C0C6}" destId="{C4141B57-D354-4D1D-A06C-E47FB2B9422B}" srcOrd="0" destOrd="2" presId="urn:microsoft.com/office/officeart/2005/8/layout/cycle4"/>
    <dgm:cxn modelId="{47BB0562-B8EF-41F7-B014-D1FB0EE92D9E}" type="presOf" srcId="{846555D2-81FA-4005-BCC3-B16AB0FFB2D7}" destId="{6DF4F064-DF05-4596-8D0A-0C20EFB62DE1}" srcOrd="1" destOrd="0" presId="urn:microsoft.com/office/officeart/2005/8/layout/cycle4"/>
    <dgm:cxn modelId="{CD5D9662-CDD9-45E7-A0D9-9FFC0DEBD532}" srcId="{97DB6803-5DFC-4462-8366-2A65AA4AFE5B}" destId="{9D438A66-DA09-4F91-B1DD-AB10E2193E31}" srcOrd="4" destOrd="0" parTransId="{4F524F14-662E-47FA-8637-87C13D8A42A0}" sibTransId="{2AFD4F9F-29E1-4AE2-A4C9-BBFDCBFD9B0A}"/>
    <dgm:cxn modelId="{6C801164-C4C7-4935-A30D-9DC26A98072D}" type="presOf" srcId="{151F4FD3-8EC7-495E-937E-46D95AB21C22}" destId="{6DF4F064-DF05-4596-8D0A-0C20EFB62DE1}" srcOrd="1" destOrd="1" presId="urn:microsoft.com/office/officeart/2005/8/layout/cycle4"/>
    <dgm:cxn modelId="{B4042568-1B65-457A-8917-21B5D19F55D4}" type="presOf" srcId="{0368DAC0-F0F4-4895-A0F2-722D4C21669A}" destId="{C4141B57-D354-4D1D-A06C-E47FB2B9422B}" srcOrd="0" destOrd="3" presId="urn:microsoft.com/office/officeart/2005/8/layout/cycle4"/>
    <dgm:cxn modelId="{DA442568-1172-4334-AD30-5890DA17C703}" srcId="{E852531E-FDB1-4D81-9E38-4BE3ABCE1E84}" destId="{F7970563-2F16-4C7D-9859-017FDEB31779}" srcOrd="4" destOrd="0" parTransId="{5E1E12C2-1D51-47EC-9D24-C50FFC46CEA9}" sibTransId="{073C2E46-B9FE-42AB-A188-74379886DA1D}"/>
    <dgm:cxn modelId="{F747496B-0863-42D2-AEBC-C1BF5532D550}" type="presOf" srcId="{07EDA219-0F98-41CB-A2EE-448E74DC8E7A}" destId="{1BDD45D1-15CD-42B7-9D0F-000C831D2DDB}" srcOrd="1" destOrd="9" presId="urn:microsoft.com/office/officeart/2005/8/layout/cycle4"/>
    <dgm:cxn modelId="{91443472-AF2B-4675-A93E-9B584061C537}" srcId="{2E3A34F5-9270-43E7-8D77-C59BC9961786}" destId="{8384A5FE-092E-4490-B2C4-22488D4006FD}" srcOrd="4" destOrd="0" parTransId="{24604929-EB21-4B7C-A51B-69E3A77EA48F}" sibTransId="{67E1A714-58EC-4406-918B-6B4F57FEF210}"/>
    <dgm:cxn modelId="{9F662977-C6F5-4BB9-82D5-2E8B867EF7B0}" type="presOf" srcId="{8B96E098-1E4B-4989-8703-95DD0A62C0C6}" destId="{BDDEE35F-AB11-403D-BFC2-76F4AEAD00BA}" srcOrd="1" destOrd="2" presId="urn:microsoft.com/office/officeart/2005/8/layout/cycle4"/>
    <dgm:cxn modelId="{F643FB79-6599-4FA1-847E-7DF0CDFB1E8B}" type="presOf" srcId="{5FB1DFBF-7833-4EAD-B825-E151F20A5E06}" destId="{FF521E00-1C9B-4385-9514-1ED7D7E3ED82}" srcOrd="0" destOrd="3" presId="urn:microsoft.com/office/officeart/2005/8/layout/cycle4"/>
    <dgm:cxn modelId="{89A8EF7A-E751-441F-8991-8C06199A670A}" type="presOf" srcId="{C379F91E-A259-4D4F-B794-E8463865B2CB}" destId="{1BDD45D1-15CD-42B7-9D0F-000C831D2DDB}" srcOrd="1" destOrd="5" presId="urn:microsoft.com/office/officeart/2005/8/layout/cycle4"/>
    <dgm:cxn modelId="{A810FA7A-B44A-4D7A-A9E5-3C9834E5E898}" srcId="{E852531E-FDB1-4D81-9E38-4BE3ABCE1E84}" destId="{B24200F7-BFB1-42BD-9E6B-C7FC9CB0A176}" srcOrd="6" destOrd="0" parTransId="{F6A6FC79-0198-436B-AC48-3AA257C23959}" sibTransId="{1255D0C1-CD14-44CE-A07E-AB5C3BE4C740}"/>
    <dgm:cxn modelId="{8C7F1E7C-50FE-4F0A-A6F2-F4FE4869F243}" type="presOf" srcId="{069FA04F-4C35-430E-A176-AC6D753C409D}" destId="{BDDEE35F-AB11-403D-BFC2-76F4AEAD00BA}" srcOrd="1" destOrd="6" presId="urn:microsoft.com/office/officeart/2005/8/layout/cycle4"/>
    <dgm:cxn modelId="{46A48E7C-7C5B-4445-AE72-C29BFD155E01}" type="presOf" srcId="{6BE8DBB9-D619-455B-8156-739D0A2D598B}" destId="{1BDD45D1-15CD-42B7-9D0F-000C831D2DDB}" srcOrd="1" destOrd="0" presId="urn:microsoft.com/office/officeart/2005/8/layout/cycle4"/>
    <dgm:cxn modelId="{0306A47C-8A5C-43CA-B1B1-B61E836B6BCA}" type="presOf" srcId="{2F74FD2D-F0C6-435D-B620-42E0C915C887}" destId="{C4141B57-D354-4D1D-A06C-E47FB2B9422B}" srcOrd="0" destOrd="10" presId="urn:microsoft.com/office/officeart/2005/8/layout/cycle4"/>
    <dgm:cxn modelId="{E8D2B27C-6E73-4F18-8020-4F0D281CEDB6}" srcId="{2A23E1D4-16D9-4123-9C08-E8587BFA287C}" destId="{E6CEB6C9-CE77-41D5-A024-8DB5E1F97625}" srcOrd="6" destOrd="0" parTransId="{B17762A2-0A27-4447-ADB7-B67403830C8C}" sibTransId="{3D21F4A1-F616-4527-B539-8D8D734EC6C4}"/>
    <dgm:cxn modelId="{A348747D-047B-4791-BB07-E271307003C2}" srcId="{2E3A34F5-9270-43E7-8D77-C59BC9961786}" destId="{E2617E10-C16E-4C30-B741-89C74CD4F36D}" srcOrd="0" destOrd="0" parTransId="{C86E62B5-44F6-49CC-B6BB-5170EA60FB70}" sibTransId="{4135E156-0490-4483-8B9A-37D31D3D7E9D}"/>
    <dgm:cxn modelId="{AC6DC681-A99E-49B2-B5B2-FA997584C676}" srcId="{E852531E-FDB1-4D81-9E38-4BE3ABCE1E84}" destId="{F1B430AA-EFE5-487B-85CD-70814E628F92}" srcOrd="5" destOrd="0" parTransId="{9EB4C8CE-4FA5-4B42-8772-A5EB6EFC732A}" sibTransId="{7B675C20-78D6-4D17-B9C7-1BB5EF8F2ABA}"/>
    <dgm:cxn modelId="{A7320282-51A4-475D-859D-AB1626D95324}" type="presOf" srcId="{E62B7C79-318C-4295-8633-7C8595DCA77C}" destId="{963981C0-7F96-49B9-9316-C798C43F6B2B}" srcOrd="1" destOrd="7" presId="urn:microsoft.com/office/officeart/2005/8/layout/cycle4"/>
    <dgm:cxn modelId="{EDD91E83-C34B-4EC5-ADDF-2CEC0ADE9BBB}" type="presOf" srcId="{7B58CF3F-8AD5-4ED0-A9D6-86935ADB6BB1}" destId="{BDDEE35F-AB11-403D-BFC2-76F4AEAD00BA}" srcOrd="1" destOrd="8" presId="urn:microsoft.com/office/officeart/2005/8/layout/cycle4"/>
    <dgm:cxn modelId="{70806684-5B4A-488B-BFAF-5A4791DCBC03}" type="presOf" srcId="{7A4AC00E-DE1E-445C-A328-072443D49ADC}" destId="{BDDEE35F-AB11-403D-BFC2-76F4AEAD00BA}" srcOrd="1" destOrd="7" presId="urn:microsoft.com/office/officeart/2005/8/layout/cycle4"/>
    <dgm:cxn modelId="{79493A85-0A64-4451-85C0-0E1F2AD634C6}" type="presOf" srcId="{FB4AA868-1FE4-4198-AF85-C871762441E2}" destId="{963981C0-7F96-49B9-9316-C798C43F6B2B}" srcOrd="1" destOrd="8" presId="urn:microsoft.com/office/officeart/2005/8/layout/cycle4"/>
    <dgm:cxn modelId="{D2DB9485-45D3-4385-AC19-6B9ECB2186AA}" type="presOf" srcId="{F1B430AA-EFE5-487B-85CD-70814E628F92}" destId="{6DF4F064-DF05-4596-8D0A-0C20EFB62DE1}" srcOrd="1" destOrd="5" presId="urn:microsoft.com/office/officeart/2005/8/layout/cycle4"/>
    <dgm:cxn modelId="{A3DF5087-AE49-4F35-9BFE-7EA35637A061}" type="presOf" srcId="{5FB1DFBF-7833-4EAD-B825-E151F20A5E06}" destId="{1BDD45D1-15CD-42B7-9D0F-000C831D2DDB}" srcOrd="1" destOrd="3" presId="urn:microsoft.com/office/officeart/2005/8/layout/cycle4"/>
    <dgm:cxn modelId="{74633F8E-9212-469F-9A39-C2C0540D5388}" srcId="{2E3A34F5-9270-43E7-8D77-C59BC9961786}" destId="{2F74FD2D-F0C6-435D-B620-42E0C915C887}" srcOrd="10" destOrd="0" parTransId="{E68950C4-37B3-4D55-9EE6-2489A2C3C114}" sibTransId="{99A8F954-C018-49B5-AC68-43F02F131EEE}"/>
    <dgm:cxn modelId="{82C17E8E-8D96-4C90-8CE5-2F3221115824}" type="presOf" srcId="{069FA04F-4C35-430E-A176-AC6D753C409D}" destId="{C4141B57-D354-4D1D-A06C-E47FB2B9422B}" srcOrd="0" destOrd="6" presId="urn:microsoft.com/office/officeart/2005/8/layout/cycle4"/>
    <dgm:cxn modelId="{7A869091-40E7-4090-A61C-5FC8F466A79F}" type="presOf" srcId="{9D438A66-DA09-4F91-B1DD-AB10E2193E31}" destId="{A882C00B-BF23-4A38-AFC4-2E1E0CDD1982}" srcOrd="0" destOrd="4" presId="urn:microsoft.com/office/officeart/2005/8/layout/cycle4"/>
    <dgm:cxn modelId="{E0DA1392-809A-4940-825A-AF0C0BEA4E4D}" type="presOf" srcId="{F7970563-2F16-4C7D-9859-017FDEB31779}" destId="{6DF4F064-DF05-4596-8D0A-0C20EFB62DE1}" srcOrd="1" destOrd="4" presId="urn:microsoft.com/office/officeart/2005/8/layout/cycle4"/>
    <dgm:cxn modelId="{AB886292-FF56-4AB3-8790-0596D0B69596}" type="presOf" srcId="{5DB54BE0-C255-4D65-9145-AB9B6161F106}" destId="{963981C0-7F96-49B9-9316-C798C43F6B2B}" srcOrd="1" destOrd="1" presId="urn:microsoft.com/office/officeart/2005/8/layout/cycle4"/>
    <dgm:cxn modelId="{E5B06C92-4B58-4C1D-B70C-5EFCD4C84322}" type="presOf" srcId="{8384A5FE-092E-4490-B2C4-22488D4006FD}" destId="{BDDEE35F-AB11-403D-BFC2-76F4AEAD00BA}" srcOrd="1" destOrd="4" presId="urn:microsoft.com/office/officeart/2005/8/layout/cycle4"/>
    <dgm:cxn modelId="{49C6B894-AFE8-40BA-B5E6-36AE6F0ED609}" type="presOf" srcId="{07EDA219-0F98-41CB-A2EE-448E74DC8E7A}" destId="{FF521E00-1C9B-4385-9514-1ED7D7E3ED82}" srcOrd="0" destOrd="9" presId="urn:microsoft.com/office/officeart/2005/8/layout/cycle4"/>
    <dgm:cxn modelId="{C675C995-2B38-4DDB-8A9F-2312CA57914E}" type="presOf" srcId="{5DB54BE0-C255-4D65-9145-AB9B6161F106}" destId="{A882C00B-BF23-4A38-AFC4-2E1E0CDD1982}" srcOrd="0" destOrd="1" presId="urn:microsoft.com/office/officeart/2005/8/layout/cycle4"/>
    <dgm:cxn modelId="{B5FCC996-1930-44E2-8EDE-700E687B039F}" srcId="{97DB6803-5DFC-4462-8366-2A65AA4AFE5B}" destId="{E95F269C-6114-4817-86E5-547033738C2E}" srcOrd="6" destOrd="0" parTransId="{54FA2469-6EF6-4DE8-BD08-0E7E80DAD9EA}" sibTransId="{70A07C05-9B72-4AA3-90A8-F516947DB88E}"/>
    <dgm:cxn modelId="{E034A898-4509-43E4-837F-ED845A3C9745}" srcId="{E852531E-FDB1-4D81-9E38-4BE3ABCE1E84}" destId="{151F4FD3-8EC7-495E-937E-46D95AB21C22}" srcOrd="1" destOrd="0" parTransId="{CC84AD29-5273-41D2-BC82-C76C394045A8}" sibTransId="{82997F78-92CF-46EB-A1EA-1386BC6D02C2}"/>
    <dgm:cxn modelId="{15C99E9B-2E18-401A-A6F8-B6CBADB1AC0F}" srcId="{97DB6803-5DFC-4462-8366-2A65AA4AFE5B}" destId="{3F08D8F1-21E6-4A7F-A6EB-C1F2358204A1}" srcOrd="3" destOrd="0" parTransId="{F269326E-757D-4F5F-B5BA-17F23992647A}" sibTransId="{FBE82F1B-488D-4118-9BF0-5C702DB782CD}"/>
    <dgm:cxn modelId="{01EBCB9D-5142-415D-A30E-A524CC337D9C}" type="presOf" srcId="{2E3A34F5-9270-43E7-8D77-C59BC9961786}" destId="{AEFD834E-7830-4E9B-B963-F79C486BCBC2}" srcOrd="0" destOrd="0" presId="urn:microsoft.com/office/officeart/2005/8/layout/cycle4"/>
    <dgm:cxn modelId="{8DAB36A0-5E64-46EE-92CB-67EB1BBF6BF2}" srcId="{2A23E1D4-16D9-4123-9C08-E8587BFA287C}" destId="{ABB1B624-6FF1-4510-96DE-96FC5BBB5765}" srcOrd="4" destOrd="0" parTransId="{664BBE40-ACF8-4BB9-A7DC-BEFEB94D94D1}" sibTransId="{CB0E7988-8BC7-4408-9F5F-D7A30B493AB0}"/>
    <dgm:cxn modelId="{F26F73A0-6F6E-452B-A8B5-AD72D5874ECF}" type="presOf" srcId="{BFF2CF97-5077-4EC1-B76F-247608DEB662}" destId="{A965A54F-0962-48C2-B057-E252A176739D}" srcOrd="0" destOrd="3" presId="urn:microsoft.com/office/officeart/2005/8/layout/cycle4"/>
    <dgm:cxn modelId="{481FEFA0-DBBE-4479-B4D2-F60B7D1F4E8A}" srcId="{97DB6803-5DFC-4462-8366-2A65AA4AFE5B}" destId="{10C9402E-EB0E-4CA7-AB42-D3D90B388632}" srcOrd="0" destOrd="0" parTransId="{42A081E0-4772-4DEA-B0DC-78415F03D544}" sibTransId="{398F01A4-70FD-4E18-854B-8559938204AB}"/>
    <dgm:cxn modelId="{9D2031A2-4017-4B07-B247-2DD44288786A}" type="presOf" srcId="{06489AAA-6969-460C-8D4D-3E6F09E27840}" destId="{1BDD45D1-15CD-42B7-9D0F-000C831D2DDB}" srcOrd="1" destOrd="8" presId="urn:microsoft.com/office/officeart/2005/8/layout/cycle4"/>
    <dgm:cxn modelId="{207B08A4-012A-49BA-BCBE-46190103CE21}" type="presOf" srcId="{388FDD74-FA6C-4F5C-A061-A9733D2E13C4}" destId="{1BDD45D1-15CD-42B7-9D0F-000C831D2DDB}" srcOrd="1" destOrd="11" presId="urn:microsoft.com/office/officeart/2005/8/layout/cycle4"/>
    <dgm:cxn modelId="{9E4769A5-3C72-40BD-B097-824B440387CE}" srcId="{2E3A34F5-9270-43E7-8D77-C59BC9961786}" destId="{3AC2CFED-C93D-42E1-8A6C-003F59D7F58D}" srcOrd="1" destOrd="0" parTransId="{854AEB18-B342-47C5-AC08-5F91451CC527}" sibTransId="{651EA9B0-FA43-4164-932B-E181DEC2C8A2}"/>
    <dgm:cxn modelId="{B9AC24A6-584A-4F46-A2BF-5E4A5BD6AE14}" type="presOf" srcId="{C27F8AD1-1C60-4162-8123-A8D6E5CBFFD6}" destId="{FF521E00-1C9B-4385-9514-1ED7D7E3ED82}" srcOrd="0" destOrd="2" presId="urn:microsoft.com/office/officeart/2005/8/layout/cycle4"/>
    <dgm:cxn modelId="{B9AAB5A8-384B-4EF8-BA29-654109BBD1EE}" type="presOf" srcId="{5D7F9882-16AC-4873-90E5-C60604780382}" destId="{FF521E00-1C9B-4385-9514-1ED7D7E3ED82}" srcOrd="0" destOrd="7" presId="urn:microsoft.com/office/officeart/2005/8/layout/cycle4"/>
    <dgm:cxn modelId="{7CD4D9AC-9640-43CC-A0A2-6B2E5662AED9}" srcId="{FF7E6290-74B3-4BDA-81C2-B28828609A6A}" destId="{2E3A34F5-9270-43E7-8D77-C59BC9961786}" srcOrd="1" destOrd="0" parTransId="{42E2C6FB-ADDD-441B-AB54-1133B3815239}" sibTransId="{532EC27B-19FA-4983-8782-248445041760}"/>
    <dgm:cxn modelId="{76828BAE-9DA0-4F4E-B9C2-269CB5012759}" type="presOf" srcId="{0759EDB1-2BC4-4B30-82E4-1BD59C4C08CB}" destId="{BDDEE35F-AB11-403D-BFC2-76F4AEAD00BA}" srcOrd="1" destOrd="11" presId="urn:microsoft.com/office/officeart/2005/8/layout/cycle4"/>
    <dgm:cxn modelId="{472269AF-0A03-4F4D-BFA7-877D70771216}" type="presOf" srcId="{FB4AA868-1FE4-4198-AF85-C871762441E2}" destId="{A882C00B-BF23-4A38-AFC4-2E1E0CDD1982}" srcOrd="0" destOrd="8" presId="urn:microsoft.com/office/officeart/2005/8/layout/cycle4"/>
    <dgm:cxn modelId="{4D43C2B2-2BD4-4BE1-9815-F43257DD4160}" type="presOf" srcId="{1F8CCA5D-F400-40E9-8673-59A80F62B527}" destId="{963981C0-7F96-49B9-9316-C798C43F6B2B}" srcOrd="1" destOrd="5" presId="urn:microsoft.com/office/officeart/2005/8/layout/cycle4"/>
    <dgm:cxn modelId="{E0E12FB4-698E-46F0-89CA-C21FF5E814C5}" type="presOf" srcId="{E62B7C79-318C-4295-8633-7C8595DCA77C}" destId="{A882C00B-BF23-4A38-AFC4-2E1E0CDD1982}" srcOrd="0" destOrd="7" presId="urn:microsoft.com/office/officeart/2005/8/layout/cycle4"/>
    <dgm:cxn modelId="{73B6DBB7-C948-4D81-B8AC-B5FC96DCEBFD}" type="presOf" srcId="{F7970563-2F16-4C7D-9859-017FDEB31779}" destId="{A965A54F-0962-48C2-B057-E252A176739D}" srcOrd="0" destOrd="4" presId="urn:microsoft.com/office/officeart/2005/8/layout/cycle4"/>
    <dgm:cxn modelId="{612638BD-6B50-4B9F-888D-CD8DBE9E6D9E}" type="presOf" srcId="{2F74FD2D-F0C6-435D-B620-42E0C915C887}" destId="{BDDEE35F-AB11-403D-BFC2-76F4AEAD00BA}" srcOrd="1" destOrd="10" presId="urn:microsoft.com/office/officeart/2005/8/layout/cycle4"/>
    <dgm:cxn modelId="{0CCB10BE-90A6-4C7F-850F-07ECE1D8BFBE}" srcId="{97DB6803-5DFC-4462-8366-2A65AA4AFE5B}" destId="{5DB54BE0-C255-4D65-9145-AB9B6161F106}" srcOrd="1" destOrd="0" parTransId="{D5353FB0-B231-4251-862A-FD3A7901429B}" sibTransId="{9DB2D3D2-405B-454F-91D6-058CE50EFD47}"/>
    <dgm:cxn modelId="{14223BC0-CDE9-4968-B511-DF77B2C25B39}" type="presOf" srcId="{EB041918-8C74-47DE-A329-742A269B4E3A}" destId="{FF521E00-1C9B-4385-9514-1ED7D7E3ED82}" srcOrd="0" destOrd="1" presId="urn:microsoft.com/office/officeart/2005/8/layout/cycle4"/>
    <dgm:cxn modelId="{F0283DC1-160E-47BA-9DE2-0D87946C845D}" srcId="{E852531E-FDB1-4D81-9E38-4BE3ABCE1E84}" destId="{846555D2-81FA-4005-BCC3-B16AB0FFB2D7}" srcOrd="0" destOrd="0" parTransId="{C9B060C7-637E-4E8D-B59C-06783BAEA611}" sibTransId="{69ABABDE-4583-4B04-925B-7F32E543F859}"/>
    <dgm:cxn modelId="{B1ECA8C2-8406-4FCC-8620-CDE48754D14C}" srcId="{2A23E1D4-16D9-4123-9C08-E8587BFA287C}" destId="{EB041918-8C74-47DE-A329-742A269B4E3A}" srcOrd="1" destOrd="0" parTransId="{6ADF5742-654E-44D6-A4EF-DF4218C382D4}" sibTransId="{E42F9ECD-47AD-466A-80A0-624C181AD188}"/>
    <dgm:cxn modelId="{E54116C4-D598-4C86-8AE9-81BD410E13BF}" type="presOf" srcId="{B24200F7-BFB1-42BD-9E6B-C7FC9CB0A176}" destId="{A965A54F-0962-48C2-B057-E252A176739D}" srcOrd="0" destOrd="6" presId="urn:microsoft.com/office/officeart/2005/8/layout/cycle4"/>
    <dgm:cxn modelId="{C818BFC4-BA9F-41F6-A040-430591E05FBB}" srcId="{97DB6803-5DFC-4462-8366-2A65AA4AFE5B}" destId="{FB4AA868-1FE4-4198-AF85-C871762441E2}" srcOrd="8" destOrd="0" parTransId="{D7C91DAF-CD36-4BBE-859E-4A5C850C528E}" sibTransId="{BA1FFD73-3538-4774-B50A-29BC87C9B79C}"/>
    <dgm:cxn modelId="{052F5ECA-D2F2-43AA-A924-49FC6110328A}" type="presOf" srcId="{846555D2-81FA-4005-BCC3-B16AB0FFB2D7}" destId="{A965A54F-0962-48C2-B057-E252A176739D}" srcOrd="0" destOrd="0" presId="urn:microsoft.com/office/officeart/2005/8/layout/cycle4"/>
    <dgm:cxn modelId="{458704D1-9829-496F-AE10-6E3487D44CDF}" type="presOf" srcId="{10C9402E-EB0E-4CA7-AB42-D3D90B388632}" destId="{A882C00B-BF23-4A38-AFC4-2E1E0CDD1982}" srcOrd="0" destOrd="0" presId="urn:microsoft.com/office/officeart/2005/8/layout/cycle4"/>
    <dgm:cxn modelId="{DDB30ED3-D9B5-4B7F-92A7-03166DF160BF}" srcId="{E852531E-FDB1-4D81-9E38-4BE3ABCE1E84}" destId="{BFF2CF97-5077-4EC1-B76F-247608DEB662}" srcOrd="3" destOrd="0" parTransId="{D7DABAAB-2222-4330-8EAC-0CEDC9A21523}" sibTransId="{4BA42032-FBA1-4AAB-82DB-DE5B9BBA3825}"/>
    <dgm:cxn modelId="{FDE63CD6-58B4-4A33-BD6C-08C10AC673A8}" type="presOf" srcId="{3B2C4E94-B74A-4FC5-BEA0-64F767DA3F0E}" destId="{6DF4F064-DF05-4596-8D0A-0C20EFB62DE1}" srcOrd="1" destOrd="2" presId="urn:microsoft.com/office/officeart/2005/8/layout/cycle4"/>
    <dgm:cxn modelId="{613B39D7-89EF-48EF-BD6F-A0F5248196E1}" srcId="{97DB6803-5DFC-4462-8366-2A65AA4AFE5B}" destId="{EE625FDB-328A-4EAC-875F-43EDE861D037}" srcOrd="2" destOrd="0" parTransId="{17319B4E-F124-47E2-9234-EAB770B8688A}" sibTransId="{DB6D4AAE-B932-42A9-83D2-486A9809DF72}"/>
    <dgm:cxn modelId="{CA8241DA-16F2-4F9E-969D-16F963BAE183}" type="presOf" srcId="{7B58CF3F-8AD5-4ED0-A9D6-86935ADB6BB1}" destId="{C4141B57-D354-4D1D-A06C-E47FB2B9422B}" srcOrd="0" destOrd="8" presId="urn:microsoft.com/office/officeart/2005/8/layout/cycle4"/>
    <dgm:cxn modelId="{589B73DA-9281-47F9-97A2-ED13FB68973A}" srcId="{2A23E1D4-16D9-4123-9C08-E8587BFA287C}" destId="{C27F8AD1-1C60-4162-8123-A8D6E5CBFFD6}" srcOrd="2" destOrd="0" parTransId="{0934E4F2-1A8A-4000-9453-C1BF3F808385}" sibTransId="{E851BFAC-5D21-4056-885A-F3E360702B9E}"/>
    <dgm:cxn modelId="{EB7515DB-A2F9-407C-BFD4-62A46BA6F055}" type="presOf" srcId="{3B2C4E94-B74A-4FC5-BEA0-64F767DA3F0E}" destId="{A965A54F-0962-48C2-B057-E252A176739D}" srcOrd="0" destOrd="2" presId="urn:microsoft.com/office/officeart/2005/8/layout/cycle4"/>
    <dgm:cxn modelId="{39FD47DB-EB31-4722-B88B-2F8A5F7E42A8}" srcId="{FF7E6290-74B3-4BDA-81C2-B28828609A6A}" destId="{97DB6803-5DFC-4462-8366-2A65AA4AFE5B}" srcOrd="3" destOrd="0" parTransId="{FD30207D-9C9C-4834-852C-E1E41918CB5A}" sibTransId="{237CE92C-85D8-443C-A64F-D7449F01AA6D}"/>
    <dgm:cxn modelId="{FFFE0CDE-6905-4D54-B989-8E26076572C0}" srcId="{2A23E1D4-16D9-4123-9C08-E8587BFA287C}" destId="{6BE8DBB9-D619-455B-8156-739D0A2D598B}" srcOrd="0" destOrd="0" parTransId="{01C2C928-1D5F-40A1-BE80-2DFE2BC233ED}" sibTransId="{4FE693BC-D2F3-41C0-9E98-191600C5B18B}"/>
    <dgm:cxn modelId="{EF593FDF-5FDD-477E-9DB0-76D48CE3878D}" type="presOf" srcId="{97DB6803-5DFC-4462-8366-2A65AA4AFE5B}" destId="{DCED40C3-819B-482C-A012-6AD1D41A92EF}" srcOrd="0" destOrd="0" presId="urn:microsoft.com/office/officeart/2005/8/layout/cycle4"/>
    <dgm:cxn modelId="{B9E430E1-3580-4175-A742-07B85B675C0C}" type="presOf" srcId="{8384A5FE-092E-4490-B2C4-22488D4006FD}" destId="{C4141B57-D354-4D1D-A06C-E47FB2B9422B}" srcOrd="0" destOrd="4" presId="urn:microsoft.com/office/officeart/2005/8/layout/cycle4"/>
    <dgm:cxn modelId="{B339E1E2-A473-464E-A129-818981DA7B54}" type="presOf" srcId="{022B461E-7A1F-4784-A3AE-80A5D1E64534}" destId="{FF521E00-1C9B-4385-9514-1ED7D7E3ED82}" srcOrd="0" destOrd="10" presId="urn:microsoft.com/office/officeart/2005/8/layout/cycle4"/>
    <dgm:cxn modelId="{E50E65E3-1A6F-4377-A6F6-05F8EEAE2E4D}" type="presOf" srcId="{E6CEB6C9-CE77-41D5-A024-8DB5E1F97625}" destId="{FF521E00-1C9B-4385-9514-1ED7D7E3ED82}" srcOrd="0" destOrd="6" presId="urn:microsoft.com/office/officeart/2005/8/layout/cycle4"/>
    <dgm:cxn modelId="{51434FE4-B2E2-43A1-B00F-39DD15A0E956}" type="presOf" srcId="{3F08D8F1-21E6-4A7F-A6EB-C1F2358204A1}" destId="{963981C0-7F96-49B9-9316-C798C43F6B2B}" srcOrd="1" destOrd="3" presId="urn:microsoft.com/office/officeart/2005/8/layout/cycle4"/>
    <dgm:cxn modelId="{5CFD9CE4-7687-4E52-816F-9EC92CE49921}" type="presOf" srcId="{EE625FDB-328A-4EAC-875F-43EDE861D037}" destId="{A882C00B-BF23-4A38-AFC4-2E1E0CDD1982}" srcOrd="0" destOrd="2" presId="urn:microsoft.com/office/officeart/2005/8/layout/cycle4"/>
    <dgm:cxn modelId="{1817C1E6-757E-4592-9C1E-60B698876158}" srcId="{2A23E1D4-16D9-4123-9C08-E8587BFA287C}" destId="{5D7F9882-16AC-4873-90E5-C60604780382}" srcOrd="7" destOrd="0" parTransId="{3E614745-C6A3-4153-A758-161433687DEB}" sibTransId="{283CCD86-311A-46CA-BC46-434DE411C873}"/>
    <dgm:cxn modelId="{36E313E7-564C-4A48-8016-E07E203AFB32}" type="presOf" srcId="{ABB1B624-6FF1-4510-96DE-96FC5BBB5765}" destId="{1BDD45D1-15CD-42B7-9D0F-000C831D2DDB}" srcOrd="1" destOrd="4" presId="urn:microsoft.com/office/officeart/2005/8/layout/cycle4"/>
    <dgm:cxn modelId="{6EF411E9-AFEE-4D44-A1ED-CB5F0BCA8C4C}" type="presOf" srcId="{1F8CCA5D-F400-40E9-8673-59A80F62B527}" destId="{A882C00B-BF23-4A38-AFC4-2E1E0CDD1982}" srcOrd="0" destOrd="5" presId="urn:microsoft.com/office/officeart/2005/8/layout/cycle4"/>
    <dgm:cxn modelId="{40B562E9-F332-46E4-8BE6-78F240374890}" type="presOf" srcId="{0368DAC0-F0F4-4895-A0F2-722D4C21669A}" destId="{BDDEE35F-AB11-403D-BFC2-76F4AEAD00BA}" srcOrd="1" destOrd="3" presId="urn:microsoft.com/office/officeart/2005/8/layout/cycle4"/>
    <dgm:cxn modelId="{7D945BEF-15FA-4F83-9E44-B0563C268B60}" srcId="{FF7E6290-74B3-4BDA-81C2-B28828609A6A}" destId="{E852531E-FDB1-4D81-9E38-4BE3ABCE1E84}" srcOrd="2" destOrd="0" parTransId="{081BC507-418D-443F-B88C-73FF85995781}" sibTransId="{0E941AAC-E0D2-4252-A5EA-14F62EF1ACF8}"/>
    <dgm:cxn modelId="{0790CBF0-EA0E-460C-BD62-709F5CE8435D}" type="presOf" srcId="{7A4AC00E-DE1E-445C-A328-072443D49ADC}" destId="{C4141B57-D354-4D1D-A06C-E47FB2B9422B}" srcOrd="0" destOrd="7" presId="urn:microsoft.com/office/officeart/2005/8/layout/cycle4"/>
    <dgm:cxn modelId="{364758F2-D3D0-4837-893B-A0C7CFEFE256}" type="presOf" srcId="{5D7F9882-16AC-4873-90E5-C60604780382}" destId="{1BDD45D1-15CD-42B7-9D0F-000C831D2DDB}" srcOrd="1" destOrd="7" presId="urn:microsoft.com/office/officeart/2005/8/layout/cycle4"/>
    <dgm:cxn modelId="{E38EE5F6-D144-4BDE-B4A5-D1DFEE075230}" type="presOf" srcId="{E852531E-FDB1-4D81-9E38-4BE3ABCE1E84}" destId="{15C45670-95C2-4493-A215-7DE63C1AD548}" srcOrd="0" destOrd="0" presId="urn:microsoft.com/office/officeart/2005/8/layout/cycle4"/>
    <dgm:cxn modelId="{07DFF5F7-5DC9-483C-A600-E0DC9F7DBE37}" type="presOf" srcId="{E95F269C-6114-4817-86E5-547033738C2E}" destId="{A882C00B-BF23-4A38-AFC4-2E1E0CDD1982}" srcOrd="0" destOrd="6" presId="urn:microsoft.com/office/officeart/2005/8/layout/cycle4"/>
    <dgm:cxn modelId="{4F36D4F8-B77E-4C58-B20E-D58D67C2C493}" type="presOf" srcId="{EB041918-8C74-47DE-A329-742A269B4E3A}" destId="{1BDD45D1-15CD-42B7-9D0F-000C831D2DDB}" srcOrd="1" destOrd="1" presId="urn:microsoft.com/office/officeart/2005/8/layout/cycle4"/>
    <dgm:cxn modelId="{8D4884FA-EEA8-469D-803F-A1A84E79B488}" type="presOf" srcId="{6BE8DBB9-D619-455B-8156-739D0A2D598B}" destId="{FF521E00-1C9B-4385-9514-1ED7D7E3ED82}" srcOrd="0" destOrd="0" presId="urn:microsoft.com/office/officeart/2005/8/layout/cycle4"/>
    <dgm:cxn modelId="{8C2C3EFD-63F9-4507-B1CC-978D19DD2ED9}" srcId="{2A23E1D4-16D9-4123-9C08-E8587BFA287C}" destId="{C379F91E-A259-4D4F-B794-E8463865B2CB}" srcOrd="5" destOrd="0" parTransId="{C8DAF04B-6DC1-4F20-A2FC-3897E4FB9297}" sibTransId="{B1DC6A49-1111-42ED-A541-870D1299ED71}"/>
    <dgm:cxn modelId="{1C6347CF-2D2C-4113-98AA-ADB91CDFE742}" type="presParOf" srcId="{45EFCA4E-EC85-4A92-9FA7-51DD3E1BF730}" destId="{8BEA51AD-065C-40C4-9942-5A2280298F3F}" srcOrd="0" destOrd="0" presId="urn:microsoft.com/office/officeart/2005/8/layout/cycle4"/>
    <dgm:cxn modelId="{D3E09B6F-00C3-4E3C-9309-A97AAD3938A4}" type="presParOf" srcId="{8BEA51AD-065C-40C4-9942-5A2280298F3F}" destId="{65A1B88D-9182-40F2-8E7D-D66A53DA6641}" srcOrd="0" destOrd="0" presId="urn:microsoft.com/office/officeart/2005/8/layout/cycle4"/>
    <dgm:cxn modelId="{5161F889-BEC9-4B25-873A-E128173C6FC2}" type="presParOf" srcId="{65A1B88D-9182-40F2-8E7D-D66A53DA6641}" destId="{FF521E00-1C9B-4385-9514-1ED7D7E3ED82}" srcOrd="0" destOrd="0" presId="urn:microsoft.com/office/officeart/2005/8/layout/cycle4"/>
    <dgm:cxn modelId="{D2E27ABD-402A-4A62-904D-6E1E1481E455}" type="presParOf" srcId="{65A1B88D-9182-40F2-8E7D-D66A53DA6641}" destId="{1BDD45D1-15CD-42B7-9D0F-000C831D2DDB}" srcOrd="1" destOrd="0" presId="urn:microsoft.com/office/officeart/2005/8/layout/cycle4"/>
    <dgm:cxn modelId="{0DAF85DE-E73B-45BE-988A-1CDA3020724A}" type="presParOf" srcId="{8BEA51AD-065C-40C4-9942-5A2280298F3F}" destId="{DF61208E-160C-41C7-840B-D349C7BC7DE2}" srcOrd="1" destOrd="0" presId="urn:microsoft.com/office/officeart/2005/8/layout/cycle4"/>
    <dgm:cxn modelId="{2FBC9EDA-4FB8-4740-B5E6-0F4C1D8C8FA3}" type="presParOf" srcId="{DF61208E-160C-41C7-840B-D349C7BC7DE2}" destId="{C4141B57-D354-4D1D-A06C-E47FB2B9422B}" srcOrd="0" destOrd="0" presId="urn:microsoft.com/office/officeart/2005/8/layout/cycle4"/>
    <dgm:cxn modelId="{4C28B830-A6A5-4B9D-9790-F4CDCF216626}" type="presParOf" srcId="{DF61208E-160C-41C7-840B-D349C7BC7DE2}" destId="{BDDEE35F-AB11-403D-BFC2-76F4AEAD00BA}" srcOrd="1" destOrd="0" presId="urn:microsoft.com/office/officeart/2005/8/layout/cycle4"/>
    <dgm:cxn modelId="{550EFE12-34F8-497D-9D66-044BCD8335EB}" type="presParOf" srcId="{8BEA51AD-065C-40C4-9942-5A2280298F3F}" destId="{490D96C8-0EEE-4175-B6B4-F507D2269441}" srcOrd="2" destOrd="0" presId="urn:microsoft.com/office/officeart/2005/8/layout/cycle4"/>
    <dgm:cxn modelId="{7DB98CB2-387C-4964-A765-3C1E85B980FB}" type="presParOf" srcId="{490D96C8-0EEE-4175-B6B4-F507D2269441}" destId="{A965A54F-0962-48C2-B057-E252A176739D}" srcOrd="0" destOrd="0" presId="urn:microsoft.com/office/officeart/2005/8/layout/cycle4"/>
    <dgm:cxn modelId="{86E9BAFE-2CA2-4D31-9161-5AE139A63E0F}" type="presParOf" srcId="{490D96C8-0EEE-4175-B6B4-F507D2269441}" destId="{6DF4F064-DF05-4596-8D0A-0C20EFB62DE1}" srcOrd="1" destOrd="0" presId="urn:microsoft.com/office/officeart/2005/8/layout/cycle4"/>
    <dgm:cxn modelId="{2AA2508E-B041-4B2A-AE47-558557A3F6D5}" type="presParOf" srcId="{8BEA51AD-065C-40C4-9942-5A2280298F3F}" destId="{4A206C1F-61B7-4375-AFEA-46C8F3EC1E51}" srcOrd="3" destOrd="0" presId="urn:microsoft.com/office/officeart/2005/8/layout/cycle4"/>
    <dgm:cxn modelId="{43047872-B1AD-4054-B535-8708F8F7E80B}" type="presParOf" srcId="{4A206C1F-61B7-4375-AFEA-46C8F3EC1E51}" destId="{A882C00B-BF23-4A38-AFC4-2E1E0CDD1982}" srcOrd="0" destOrd="0" presId="urn:microsoft.com/office/officeart/2005/8/layout/cycle4"/>
    <dgm:cxn modelId="{4ED5F654-0C81-438D-94A7-8963DB92BB00}" type="presParOf" srcId="{4A206C1F-61B7-4375-AFEA-46C8F3EC1E51}" destId="{963981C0-7F96-49B9-9316-C798C43F6B2B}" srcOrd="1" destOrd="0" presId="urn:microsoft.com/office/officeart/2005/8/layout/cycle4"/>
    <dgm:cxn modelId="{9E721D4F-3C0B-4F56-B9BB-7703B901406A}" type="presParOf" srcId="{8BEA51AD-065C-40C4-9942-5A2280298F3F}" destId="{81616A36-4AC5-44A2-9697-F48E4270E104}" srcOrd="4" destOrd="0" presId="urn:microsoft.com/office/officeart/2005/8/layout/cycle4"/>
    <dgm:cxn modelId="{D044E3B0-7A2F-4A3D-A693-FE95A98A7101}" type="presParOf" srcId="{45EFCA4E-EC85-4A92-9FA7-51DD3E1BF730}" destId="{0C8F83AE-2E50-4881-BE13-06EB1AD5062A}" srcOrd="1" destOrd="0" presId="urn:microsoft.com/office/officeart/2005/8/layout/cycle4"/>
    <dgm:cxn modelId="{634B6AC8-3A59-4889-9416-4BDD8EFBCB11}" type="presParOf" srcId="{0C8F83AE-2E50-4881-BE13-06EB1AD5062A}" destId="{31568F14-0045-494A-A7CA-F2127430E9A3}" srcOrd="0" destOrd="0" presId="urn:microsoft.com/office/officeart/2005/8/layout/cycle4"/>
    <dgm:cxn modelId="{3A49B0ED-A2C2-4A12-BD4C-B89701268B9A}" type="presParOf" srcId="{0C8F83AE-2E50-4881-BE13-06EB1AD5062A}" destId="{AEFD834E-7830-4E9B-B963-F79C486BCBC2}" srcOrd="1" destOrd="0" presId="urn:microsoft.com/office/officeart/2005/8/layout/cycle4"/>
    <dgm:cxn modelId="{1B8A5644-A45A-4124-A11D-5AE60CC30023}" type="presParOf" srcId="{0C8F83AE-2E50-4881-BE13-06EB1AD5062A}" destId="{15C45670-95C2-4493-A215-7DE63C1AD548}" srcOrd="2" destOrd="0" presId="urn:microsoft.com/office/officeart/2005/8/layout/cycle4"/>
    <dgm:cxn modelId="{2F00BF5A-65A6-4F59-AFFB-8EC25E4A570E}" type="presParOf" srcId="{0C8F83AE-2E50-4881-BE13-06EB1AD5062A}" destId="{DCED40C3-819B-482C-A012-6AD1D41A92EF}" srcOrd="3" destOrd="0" presId="urn:microsoft.com/office/officeart/2005/8/layout/cycle4"/>
    <dgm:cxn modelId="{9D750D82-383A-4A66-9F71-9CFC7C4F7B93}" type="presParOf" srcId="{0C8F83AE-2E50-4881-BE13-06EB1AD5062A}" destId="{4B750E65-3E19-4ADB-A32D-6B51DF813131}" srcOrd="4" destOrd="0" presId="urn:microsoft.com/office/officeart/2005/8/layout/cycle4"/>
    <dgm:cxn modelId="{6BBBE6B0-7048-4558-AC09-385F85739FBE}" type="presParOf" srcId="{45EFCA4E-EC85-4A92-9FA7-51DD3E1BF730}" destId="{9022AD99-45C1-4EFB-9E6C-1543194BF7A4}" srcOrd="2" destOrd="0" presId="urn:microsoft.com/office/officeart/2005/8/layout/cycle4"/>
    <dgm:cxn modelId="{F366EA88-9F2D-49D1-842E-3EB6747B38B2}" type="presParOf" srcId="{45EFCA4E-EC85-4A92-9FA7-51DD3E1BF730}" destId="{102653A0-FBD4-4073-BD77-7365123D9FF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5A54F-0962-48C2-B057-E252A176739D}">
      <dsp:nvSpPr>
        <dsp:cNvPr id="0" name=""/>
        <dsp:cNvSpPr/>
      </dsp:nvSpPr>
      <dsp:spPr>
        <a:xfrm>
          <a:off x="4741715" y="2355862"/>
          <a:ext cx="2646988" cy="285846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Community Exercises tabletops, drills etc.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NWAB LEPC activities, trainings 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Mass Dispensing exercises during FLU season (CSD)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Outbreak Investigation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Community survey cards &amp; information sheets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PPE Training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590080" y="3124749"/>
        <a:ext cx="1744354" cy="2035313"/>
      </dsp:txXfrm>
    </dsp:sp>
    <dsp:sp modelId="{A882C00B-BF23-4A38-AFC4-2E1E0CDD1982}">
      <dsp:nvSpPr>
        <dsp:cNvPr id="0" name=""/>
        <dsp:cNvSpPr/>
      </dsp:nvSpPr>
      <dsp:spPr>
        <a:xfrm>
          <a:off x="85230" y="2352693"/>
          <a:ext cx="2435949" cy="27194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Prevention, Screening &amp; Referral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Immunizations &amp; EPSDT/WCC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Annual TB/Vision  screen in schools 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STD, HIV screenings &amp; TX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Viral hepatitis talks to high risk groups at Maniilaq Recovery Center, Kotzebue Jail etc.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Lice check/clearance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Working with city parks and recreation for community wellness programs, and healthy lifestyle programs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Link people to services and resources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Partnership activities with Maniilaq Health Services, Schools, Borough</a:t>
          </a:r>
        </a:p>
      </dsp:txBody>
      <dsp:txXfrm>
        <a:off x="135173" y="3082508"/>
        <a:ext cx="1605278" cy="1939730"/>
      </dsp:txXfrm>
    </dsp:sp>
    <dsp:sp modelId="{C4141B57-D354-4D1D-A06C-E47FB2B9422B}">
      <dsp:nvSpPr>
        <dsp:cNvPr id="0" name=""/>
        <dsp:cNvSpPr/>
      </dsp:nvSpPr>
      <dsp:spPr>
        <a:xfrm>
          <a:off x="4425895" y="5038"/>
          <a:ext cx="2993351" cy="16017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Screening &amp; Risk Assessment (WCC)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Vision &amp; Hearing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Oral Health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DV Screening &amp; Referral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Anticipatory Guidance 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STD Contact Investigation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PHN/EPI investigation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Committee &amp; Taskforce activities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TB Case  management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59086" y="40224"/>
        <a:ext cx="2024974" cy="1130959"/>
      </dsp:txXfrm>
    </dsp:sp>
    <dsp:sp modelId="{FF521E00-1C9B-4385-9514-1ED7D7E3ED82}">
      <dsp:nvSpPr>
        <dsp:cNvPr id="0" name=""/>
        <dsp:cNvSpPr/>
      </dsp:nvSpPr>
      <dsp:spPr>
        <a:xfrm>
          <a:off x="371645" y="-11216"/>
          <a:ext cx="2949051" cy="147333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Healthy Lifestyle - healthy weight &amp; physical activity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Tobacco use evaluation &amp; promote smoking cessation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SBI 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Adolescent health - talks on  healthy relationship &amp; sexual health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Suicide/DV prevention activities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WCC &amp; Anticipatory guidance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PSAs &amp; Health Campaigns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CSD &amp;Collaboration activities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04009" y="21148"/>
        <a:ext cx="1999607" cy="1040276"/>
      </dsp:txXfrm>
    </dsp:sp>
    <dsp:sp modelId="{31568F14-0045-494A-A7CA-F2127430E9A3}">
      <dsp:nvSpPr>
        <dsp:cNvPr id="0" name=""/>
        <dsp:cNvSpPr/>
      </dsp:nvSpPr>
      <dsp:spPr>
        <a:xfrm>
          <a:off x="1647462" y="437787"/>
          <a:ext cx="2123031" cy="2123031"/>
        </a:xfrm>
        <a:prstGeom prst="pieWedg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Health Promotion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69283" y="1059608"/>
        <a:ext cx="1501210" cy="1501210"/>
      </dsp:txXfrm>
    </dsp:sp>
    <dsp:sp modelId="{AEFD834E-7830-4E9B-B963-F79C486BCBC2}">
      <dsp:nvSpPr>
        <dsp:cNvPr id="0" name=""/>
        <dsp:cNvSpPr/>
      </dsp:nvSpPr>
      <dsp:spPr>
        <a:xfrm rot="5400000">
          <a:off x="3868555" y="437787"/>
          <a:ext cx="2123031" cy="2123031"/>
        </a:xfrm>
        <a:prstGeom prst="pieWedg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Health Protection</a:t>
          </a:r>
        </a:p>
      </dsp:txBody>
      <dsp:txXfrm rot="-5400000">
        <a:off x="3868555" y="1059608"/>
        <a:ext cx="1501210" cy="1501210"/>
      </dsp:txXfrm>
    </dsp:sp>
    <dsp:sp modelId="{15C45670-95C2-4493-A215-7DE63C1AD548}">
      <dsp:nvSpPr>
        <dsp:cNvPr id="0" name=""/>
        <dsp:cNvSpPr/>
      </dsp:nvSpPr>
      <dsp:spPr>
        <a:xfrm rot="10800000">
          <a:off x="3859193" y="2630814"/>
          <a:ext cx="2123031" cy="2123031"/>
        </a:xfrm>
        <a:prstGeom prst="pieWedg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Public Health Preparedness</a:t>
          </a:r>
        </a:p>
      </dsp:txBody>
      <dsp:txXfrm rot="10800000">
        <a:off x="3859193" y="2630814"/>
        <a:ext cx="1501210" cy="1501210"/>
      </dsp:txXfrm>
    </dsp:sp>
    <dsp:sp modelId="{DCED40C3-819B-482C-A012-6AD1D41A92EF}">
      <dsp:nvSpPr>
        <dsp:cNvPr id="0" name=""/>
        <dsp:cNvSpPr/>
      </dsp:nvSpPr>
      <dsp:spPr>
        <a:xfrm rot="16200000">
          <a:off x="1647462" y="2658880"/>
          <a:ext cx="2123031" cy="2123031"/>
        </a:xfrm>
        <a:prstGeom prst="pieWedg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Preventive Services and Access to Care</a:t>
          </a:r>
        </a:p>
      </dsp:txBody>
      <dsp:txXfrm rot="5400000">
        <a:off x="2269283" y="2658880"/>
        <a:ext cx="1501210" cy="1501210"/>
      </dsp:txXfrm>
    </dsp:sp>
    <dsp:sp modelId="{9022AD99-45C1-4EFB-9E6C-1543194BF7A4}">
      <dsp:nvSpPr>
        <dsp:cNvPr id="0" name=""/>
        <dsp:cNvSpPr/>
      </dsp:nvSpPr>
      <dsp:spPr>
        <a:xfrm>
          <a:off x="3453020" y="2168573"/>
          <a:ext cx="733009" cy="637399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653A0-FBD4-4073-BD77-7365123D9FFA}">
      <dsp:nvSpPr>
        <dsp:cNvPr id="0" name=""/>
        <dsp:cNvSpPr/>
      </dsp:nvSpPr>
      <dsp:spPr>
        <a:xfrm rot="10800000">
          <a:off x="3453020" y="2413726"/>
          <a:ext cx="733009" cy="637399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C913180C-7850-4CE5-8FC2-6FB9F1299DE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73129"/>
            <a:ext cx="5607050" cy="3659833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60"/>
            <a:ext cx="3037152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828460"/>
            <a:ext cx="3037152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002B1BAE-9C50-4685-8241-B642ACEA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0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1A2D-4C9B-47C8-92FD-C8BB0876405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1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 in the bottom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F01BF-4437-46C9-B5C6-F8020F714EE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7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 on the </a:t>
            </a:r>
            <a:r>
              <a:rPr lang="en-US" dirty="0" err="1"/>
              <a:t>snowmachine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F01BF-4437-46C9-B5C6-F8020F714EE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26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 in my winter gear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F01BF-4437-46C9-B5C6-F8020F714EE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8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567C-09D4-4D76-8231-5A54AA6A16F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3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5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70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4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66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8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3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0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3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7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065E8-6452-4DF9-AABF-EC9F257F592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696AD2-6E50-4B16-B40D-6FCCAF2B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7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MANIILAQ PUBLIC HEALTH NURSING</a:t>
            </a:r>
            <a:br>
              <a:rPr lang="en-US" dirty="0"/>
            </a:br>
            <a:r>
              <a:rPr lang="en-US" dirty="0"/>
              <a:t>750 Bison Street, Kotzebue, AK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17" y="2117036"/>
            <a:ext cx="6848061" cy="26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6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work pics\P41401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/>
          <a:stretch/>
        </p:blipFill>
        <p:spPr bwMode="auto">
          <a:xfrm>
            <a:off x="2362201" y="21609"/>
            <a:ext cx="711197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28956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Travel by plane, then picked up from the landing strip by snow machine, sled, 4-wheeler, or truck.</a:t>
            </a:r>
          </a:p>
        </p:txBody>
      </p:sp>
    </p:spTree>
    <p:extLst>
      <p:ext uri="{BB962C8B-B14F-4D97-AF65-F5344CB8AC3E}">
        <p14:creationId xmlns:p14="http://schemas.microsoft.com/office/powerpoint/2010/main" val="224184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work pics\work powerpoint\P1260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912995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228601"/>
            <a:ext cx="3352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 very bumpy ride behind a snow machine!</a:t>
            </a:r>
          </a:p>
        </p:txBody>
      </p:sp>
    </p:spTree>
    <p:extLst>
      <p:ext uri="{BB962C8B-B14F-4D97-AF65-F5344CB8AC3E}">
        <p14:creationId xmlns:p14="http://schemas.microsoft.com/office/powerpoint/2010/main" val="78846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533400"/>
            <a:ext cx="3255503" cy="990600"/>
          </a:xfrm>
        </p:spPr>
        <p:txBody>
          <a:bodyPr/>
          <a:lstStyle/>
          <a:p>
            <a:r>
              <a:rPr lang="en-US" dirty="0"/>
              <a:t>Immunizations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2891" y="1338625"/>
            <a:ext cx="3048000" cy="4654715"/>
          </a:xfrm>
        </p:spPr>
        <p:txBody>
          <a:bodyPr>
            <a:noAutofit/>
          </a:bodyPr>
          <a:lstStyle/>
          <a:p>
            <a:r>
              <a:rPr lang="en-US" sz="2800" dirty="0"/>
              <a:t>Prevents illnesses </a:t>
            </a:r>
          </a:p>
          <a:p>
            <a:r>
              <a:rPr lang="en-US" sz="2800" dirty="0"/>
              <a:t>Vital to the protection of the whole community</a:t>
            </a:r>
          </a:p>
          <a:p>
            <a:r>
              <a:rPr lang="en-US" sz="2800" dirty="0"/>
              <a:t>Vaccine distribution</a:t>
            </a:r>
          </a:p>
          <a:p>
            <a:r>
              <a:rPr lang="en-US" sz="2800" dirty="0"/>
              <a:t>Children and Adults </a:t>
            </a:r>
          </a:p>
        </p:txBody>
      </p:sp>
      <p:pic>
        <p:nvPicPr>
          <p:cNvPr id="1026" name="Picture 2" descr="Race to Vaccinate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16" y="552734"/>
            <a:ext cx="5145865" cy="31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ocks - on time. every tim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03" y="4937760"/>
            <a:ext cx="4953000" cy="1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54500"/>
            <a:ext cx="4321278" cy="917101"/>
          </a:xfrm>
        </p:spPr>
        <p:txBody>
          <a:bodyPr/>
          <a:lstStyle/>
          <a:p>
            <a:r>
              <a:rPr lang="en-US" dirty="0"/>
              <a:t>Well Child Checks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87281" y="1809749"/>
            <a:ext cx="3871119" cy="4051302"/>
          </a:xfrm>
        </p:spPr>
        <p:txBody>
          <a:bodyPr>
            <a:noAutofit/>
          </a:bodyPr>
          <a:lstStyle/>
          <a:p>
            <a:r>
              <a:rPr lang="en-US" sz="2400" dirty="0"/>
              <a:t>Development</a:t>
            </a:r>
          </a:p>
          <a:p>
            <a:r>
              <a:rPr lang="en-US" sz="2400" dirty="0"/>
              <a:t>Weight, Height, head circumference</a:t>
            </a:r>
          </a:p>
          <a:p>
            <a:r>
              <a:rPr lang="en-US" sz="2400" dirty="0"/>
              <a:t>Health of child</a:t>
            </a:r>
          </a:p>
          <a:p>
            <a:r>
              <a:rPr lang="en-US" sz="2400" dirty="0"/>
              <a:t>Education for parent</a:t>
            </a:r>
          </a:p>
          <a:p>
            <a:r>
              <a:rPr lang="en-US" sz="2400" dirty="0"/>
              <a:t>Connecting to resources</a:t>
            </a:r>
          </a:p>
          <a:p>
            <a:r>
              <a:rPr lang="en-US" sz="2400" dirty="0"/>
              <a:t>Reduce barriers to healthcare</a:t>
            </a:r>
          </a:p>
        </p:txBody>
      </p:sp>
      <p:pic>
        <p:nvPicPr>
          <p:cNvPr id="5" name="Picture 2" descr="E:\pictures\pictures w perm slips\DSC_75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6"/>
          <a:stretch/>
        </p:blipFill>
        <p:spPr bwMode="auto">
          <a:xfrm>
            <a:off x="1610139" y="1921564"/>
            <a:ext cx="3126311" cy="27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0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0813"/>
            <a:ext cx="7124700" cy="925512"/>
          </a:xfrm>
        </p:spPr>
        <p:txBody>
          <a:bodyPr/>
          <a:lstStyle/>
          <a:p>
            <a:r>
              <a:rPr lang="en-US" b="1" dirty="0"/>
              <a:t>School Screenings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1600201"/>
            <a:ext cx="114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TB skin Tests</a:t>
            </a:r>
          </a:p>
        </p:txBody>
      </p:sp>
      <p:pic>
        <p:nvPicPr>
          <p:cNvPr id="8" name="Picture 2" descr="E:\work pics\work powerpoint\P9280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40927" b="27947"/>
          <a:stretch/>
        </p:blipFill>
        <p:spPr bwMode="auto">
          <a:xfrm>
            <a:off x="4114801" y="1066800"/>
            <a:ext cx="6065069" cy="20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:\work pics\DSC_11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9835" r="11459" b="4495"/>
          <a:stretch/>
        </p:blipFill>
        <p:spPr bwMode="auto">
          <a:xfrm>
            <a:off x="6477000" y="3109289"/>
            <a:ext cx="3962400" cy="354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pictures\pictures w perm slips\DSC_75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t="22131" r="9267" b="1"/>
          <a:stretch/>
        </p:blipFill>
        <p:spPr bwMode="auto">
          <a:xfrm>
            <a:off x="1717156" y="3262731"/>
            <a:ext cx="4378844" cy="31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5772490"/>
            <a:ext cx="114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Vision checks</a:t>
            </a:r>
          </a:p>
        </p:txBody>
      </p:sp>
    </p:spTree>
    <p:extLst>
      <p:ext uri="{BB962C8B-B14F-4D97-AF65-F5344CB8AC3E}">
        <p14:creationId xmlns:p14="http://schemas.microsoft.com/office/powerpoint/2010/main" val="29283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3733800" cy="914400"/>
          </a:xfrm>
        </p:spPr>
        <p:txBody>
          <a:bodyPr/>
          <a:lstStyle/>
          <a:p>
            <a:r>
              <a:rPr lang="en-US" dirty="0"/>
              <a:t>Health Teaching</a:t>
            </a:r>
          </a:p>
        </p:txBody>
      </p:sp>
      <p:pic>
        <p:nvPicPr>
          <p:cNvPr id="5" name="Picture 3" descr="G:\iknowmine\pictures\DSC_7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1"/>
            <a:ext cx="3962400" cy="26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work pics\P20602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t="44429" r="14191" b="10013"/>
          <a:stretch/>
        </p:blipFill>
        <p:spPr bwMode="auto">
          <a:xfrm>
            <a:off x="4724400" y="4597862"/>
            <a:ext cx="3684283" cy="19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6106736"/>
            <a:ext cx="1143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Classes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4274697"/>
            <a:ext cx="114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Health Fairs </a:t>
            </a:r>
          </a:p>
        </p:txBody>
      </p:sp>
      <p:pic>
        <p:nvPicPr>
          <p:cNvPr id="5122" name="Picture 2" descr="E:\pictures\pictures w perm slips\DSC_75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1" t="8266" r="24099" b="6559"/>
          <a:stretch/>
        </p:blipFill>
        <p:spPr bwMode="auto">
          <a:xfrm>
            <a:off x="7162800" y="1274647"/>
            <a:ext cx="2686001" cy="28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91824"/>
              </p:ext>
            </p:extLst>
          </p:nvPr>
        </p:nvGraphicFramePr>
        <p:xfrm>
          <a:off x="2877185" y="1729408"/>
          <a:ext cx="6437629" cy="3576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57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852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</a:rPr>
                        <a:t>Parent Permission Form</a:t>
                      </a:r>
                      <a:endParaRPr lang="en-US" sz="1000" b="1" kern="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47"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spc="5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spc="5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4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spc="5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spc="5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4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spc="50" dirty="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Will be discussing “Birds &amp; Bees and Healthy Behavior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004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spc="5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presentation will cover healthy ways to express emotions, feelings and affection; describe basic male and female reproductive body parts and their functions; compare and contrast healthy and unhealthy relationships; describe why sexual abstinence is the safest, most effective method of protection from HIV, other STDs, and pregnancy; explain that some STDs are asymptomatic, treatment and consequences if untreated; describe situations that could lead to pressures for sex; explain why individuals have the right to refuse sexual contact; STDs are easily preventable, so empower yourself with knowledge and avoid risky behavior. Factual information and knowledge can lead to healthy behavior. Knowledge = POWER! </a:t>
                      </a:r>
                    </a:p>
                    <a:p>
                      <a:pPr marL="0" marR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spc="5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presentation will be given by a Public Health Nurse. </a:t>
                      </a:r>
                      <a:r>
                        <a:rPr lang="en-US" sz="900" b="1" spc="5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advocate sexual abstinence as the safest, most effective method of protection from HIV, other STDs, and pregnancy</a:t>
                      </a:r>
                      <a:r>
                        <a:rPr lang="en-US" sz="900" spc="5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spc="5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47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US" sz="900" spc="5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you have any questions or concerns, call PHN at 442-7144.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71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so much more…….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331251"/>
          </a:xfrm>
        </p:spPr>
        <p:txBody>
          <a:bodyPr>
            <a:noAutofit/>
          </a:bodyPr>
          <a:lstStyle/>
          <a:p>
            <a:r>
              <a:rPr lang="en-US" sz="2800" dirty="0"/>
              <a:t>Epidemiological and Outbreak investigations</a:t>
            </a:r>
          </a:p>
          <a:p>
            <a:r>
              <a:rPr lang="en-US" sz="2800" dirty="0"/>
              <a:t>Diseases include and not limited to: Tuberculosis, HIV, Pertussis, Gonorrhea, Chlamydia</a:t>
            </a:r>
          </a:p>
          <a:p>
            <a:r>
              <a:rPr lang="en-US" sz="2800" dirty="0"/>
              <a:t>TB Case management</a:t>
            </a:r>
          </a:p>
          <a:p>
            <a:r>
              <a:rPr lang="en-US" sz="2800" dirty="0"/>
              <a:t>Contact investigations, track &amp; treat, or link to care </a:t>
            </a:r>
          </a:p>
          <a:p>
            <a:r>
              <a:rPr lang="en-US" sz="2800" dirty="0"/>
              <a:t>Staff development &amp; Mentorship for OPD nurses and CHAPs </a:t>
            </a:r>
          </a:p>
        </p:txBody>
      </p:sp>
    </p:spTree>
    <p:extLst>
      <p:ext uri="{BB962C8B-B14F-4D97-AF65-F5344CB8AC3E}">
        <p14:creationId xmlns:p14="http://schemas.microsoft.com/office/powerpoint/2010/main" val="9184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Seals on the Sandbar</a:t>
            </a:r>
            <a:br>
              <a:rPr lang="en-US" dirty="0"/>
            </a:br>
            <a:r>
              <a:rPr lang="en-US" dirty="0"/>
              <a:t>Thank you !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28" y="2160587"/>
            <a:ext cx="7520900" cy="4198166"/>
          </a:xfrm>
        </p:spPr>
      </p:pic>
    </p:spTree>
    <p:extLst>
      <p:ext uri="{BB962C8B-B14F-4D97-AF65-F5344CB8AC3E}">
        <p14:creationId xmlns:p14="http://schemas.microsoft.com/office/powerpoint/2010/main" val="356701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7" y="760288"/>
            <a:ext cx="8291245" cy="53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8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aska Justice Northwest Alaska 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79" y="1133061"/>
            <a:ext cx="6460434" cy="3738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8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Northwest Arctic Communities &amp; Populations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577" y="1930400"/>
            <a:ext cx="7124351" cy="41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4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76475" y="819150"/>
          <a:ext cx="7639050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53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types of services we provide include: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9344"/>
            <a:ext cx="8771466" cy="443201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Vaccines for children and the entire family – mgmt. and distribution</a:t>
            </a:r>
          </a:p>
          <a:p>
            <a:pPr lvl="0"/>
            <a:r>
              <a:rPr lang="en-US" dirty="0"/>
              <a:t>Confidential testing for sexually transmitted diseases, treatment, and contact follow-up</a:t>
            </a:r>
          </a:p>
          <a:p>
            <a:pPr lvl="0"/>
            <a:r>
              <a:rPr lang="en-US" dirty="0"/>
              <a:t>Tuberculosis screening, counseling, treatment and case management</a:t>
            </a:r>
          </a:p>
          <a:p>
            <a:pPr lvl="0"/>
            <a:r>
              <a:rPr lang="en-US" dirty="0"/>
              <a:t>Linkage to care, resource management</a:t>
            </a:r>
          </a:p>
          <a:p>
            <a:pPr lvl="0"/>
            <a:r>
              <a:rPr lang="en-US" dirty="0"/>
              <a:t>School screening activities including promotion of healthy relationship</a:t>
            </a:r>
          </a:p>
          <a:p>
            <a:pPr lvl="0"/>
            <a:r>
              <a:rPr lang="en-US" dirty="0"/>
              <a:t>Emergency preparedness information/training </a:t>
            </a:r>
          </a:p>
          <a:p>
            <a:pPr lvl="0"/>
            <a:r>
              <a:rPr lang="en-US" dirty="0"/>
              <a:t>Epidemiological &amp; Outbreak investigations – EPI boots on the ground</a:t>
            </a:r>
          </a:p>
          <a:p>
            <a:pPr lvl="0"/>
            <a:r>
              <a:rPr lang="en-US" dirty="0"/>
              <a:t>Opioid Emergency Kit distribution and training</a:t>
            </a:r>
          </a:p>
          <a:p>
            <a:pPr lvl="0"/>
            <a:r>
              <a:rPr lang="en-US" dirty="0"/>
              <a:t>Participating in community partnerships in response to public health concerns…..and so much 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536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Continue if time permits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731264"/>
            <a:ext cx="8596312" cy="4328160"/>
          </a:xfrm>
        </p:spPr>
      </p:pic>
    </p:spTree>
    <p:extLst>
      <p:ext uri="{BB962C8B-B14F-4D97-AF65-F5344CB8AC3E}">
        <p14:creationId xmlns:p14="http://schemas.microsoft.com/office/powerpoint/2010/main" val="343949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15756" b="41425"/>
          <a:stretch/>
        </p:blipFill>
        <p:spPr>
          <a:xfrm>
            <a:off x="0" y="304800"/>
            <a:ext cx="8839200" cy="25415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0" r="28475" b="13040"/>
          <a:stretch/>
        </p:blipFill>
        <p:spPr>
          <a:xfrm>
            <a:off x="1770742" y="2643318"/>
            <a:ext cx="4840515" cy="2462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46156" b="19285"/>
          <a:stretch/>
        </p:blipFill>
        <p:spPr>
          <a:xfrm>
            <a:off x="2895600" y="5043056"/>
            <a:ext cx="6934200" cy="1814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381001"/>
            <a:ext cx="533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The Whole Community working together for improved healthcare</a:t>
            </a:r>
          </a:p>
        </p:txBody>
      </p:sp>
      <p:pic>
        <p:nvPicPr>
          <p:cNvPr id="4098" name="Picture 2" descr="E:\work pics\P20702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t="20690" r="31116" b="30100"/>
          <a:stretch/>
        </p:blipFill>
        <p:spPr bwMode="auto">
          <a:xfrm>
            <a:off x="6781801" y="2616684"/>
            <a:ext cx="3557709" cy="24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467600" cy="857250"/>
          </a:xfrm>
        </p:spPr>
        <p:txBody>
          <a:bodyPr/>
          <a:lstStyle/>
          <a:p>
            <a:r>
              <a:rPr lang="en-US" dirty="0"/>
              <a:t>How do you get to work or school?</a:t>
            </a:r>
          </a:p>
        </p:txBody>
      </p:sp>
      <p:pic>
        <p:nvPicPr>
          <p:cNvPr id="10" name="Picture 5" descr="E:\work pics\DSC_1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10" y="1071317"/>
            <a:ext cx="8620991" cy="57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23228" y="1071317"/>
            <a:ext cx="28956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We each travel to the surrounding 11 villages about 2 times a month for 4 days in each visit.</a:t>
            </a:r>
          </a:p>
        </p:txBody>
      </p:sp>
      <p:pic>
        <p:nvPicPr>
          <p:cNvPr id="1028" name="Picture 4" descr="E:\work pics\DSC_1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24" y="4964261"/>
            <a:ext cx="2761377" cy="1848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47793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</TotalTime>
  <Words>683</Words>
  <Application>Microsoft Macintosh PowerPoint</Application>
  <PresentationFormat>Widescreen</PresentationFormat>
  <Paragraphs>96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Times New Roman</vt:lpstr>
      <vt:lpstr>Trebuchet MS</vt:lpstr>
      <vt:lpstr>Wingdings 3</vt:lpstr>
      <vt:lpstr>Facet</vt:lpstr>
      <vt:lpstr>MANIILAQ PUBLIC HEALTH NURSING 750 Bison Street, Kotzebue, AK</vt:lpstr>
      <vt:lpstr>PowerPoint Presentation</vt:lpstr>
      <vt:lpstr>PowerPoint Presentation</vt:lpstr>
      <vt:lpstr>Northwest Arctic Communities &amp; Populations</vt:lpstr>
      <vt:lpstr>PowerPoint Presentation</vt:lpstr>
      <vt:lpstr>The types of services we provide include: </vt:lpstr>
      <vt:lpstr>Continue if time permits</vt:lpstr>
      <vt:lpstr>PowerPoint Presentation</vt:lpstr>
      <vt:lpstr>How do you get to work or school?</vt:lpstr>
      <vt:lpstr>PowerPoint Presentation</vt:lpstr>
      <vt:lpstr>PowerPoint Presentation</vt:lpstr>
      <vt:lpstr>Immunizations</vt:lpstr>
      <vt:lpstr>Well Child Checks</vt:lpstr>
      <vt:lpstr>School Screenings</vt:lpstr>
      <vt:lpstr>Health Teaching</vt:lpstr>
      <vt:lpstr>PowerPoint Presentation</vt:lpstr>
      <vt:lpstr>And so much more…….</vt:lpstr>
      <vt:lpstr>Seals on the Sandbar Thank you !</vt:lpstr>
    </vt:vector>
  </TitlesOfParts>
  <Company>Maniilaq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MANIILAQ PUBLIC HEALTH NURSING</dc:title>
  <dc:creator>Josephine Oke</dc:creator>
  <cp:lastModifiedBy>Tamar Ben-Yosef</cp:lastModifiedBy>
  <cp:revision>90</cp:revision>
  <cp:lastPrinted>2017-09-10T04:58:56Z</cp:lastPrinted>
  <dcterms:created xsi:type="dcterms:W3CDTF">2016-09-02T23:10:24Z</dcterms:created>
  <dcterms:modified xsi:type="dcterms:W3CDTF">2023-10-06T18:47:35Z</dcterms:modified>
</cp:coreProperties>
</file>