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11" r:id="rId5"/>
    <p:sldMasterId id="2147483719" r:id="rId6"/>
    <p:sldMasterId id="2147483734" r:id="rId7"/>
    <p:sldMasterId id="2147483747" r:id="rId8"/>
  </p:sldMasterIdLst>
  <p:notesMasterIdLst>
    <p:notesMasterId r:id="rId75"/>
  </p:notesMasterIdLst>
  <p:sldIdLst>
    <p:sldId id="301" r:id="rId9"/>
    <p:sldId id="298" r:id="rId10"/>
    <p:sldId id="297" r:id="rId11"/>
    <p:sldId id="306" r:id="rId12"/>
    <p:sldId id="1757" r:id="rId13"/>
    <p:sldId id="276" r:id="rId14"/>
    <p:sldId id="265" r:id="rId15"/>
    <p:sldId id="271" r:id="rId16"/>
    <p:sldId id="305" r:id="rId17"/>
    <p:sldId id="1758" r:id="rId18"/>
    <p:sldId id="1759" r:id="rId19"/>
    <p:sldId id="291" r:id="rId20"/>
    <p:sldId id="1760" r:id="rId21"/>
    <p:sldId id="1761" r:id="rId22"/>
    <p:sldId id="292" r:id="rId23"/>
    <p:sldId id="1762" r:id="rId24"/>
    <p:sldId id="296" r:id="rId25"/>
    <p:sldId id="1763" r:id="rId26"/>
    <p:sldId id="311" r:id="rId27"/>
    <p:sldId id="256" r:id="rId28"/>
    <p:sldId id="1736" r:id="rId29"/>
    <p:sldId id="1669" r:id="rId30"/>
    <p:sldId id="1676" r:id="rId31"/>
    <p:sldId id="1754" r:id="rId32"/>
    <p:sldId id="1755" r:id="rId33"/>
    <p:sldId id="1756" r:id="rId34"/>
    <p:sldId id="307" r:id="rId35"/>
    <p:sldId id="308" r:id="rId36"/>
    <p:sldId id="294" r:id="rId37"/>
    <p:sldId id="300" r:id="rId38"/>
    <p:sldId id="604" r:id="rId39"/>
    <p:sldId id="320" r:id="rId40"/>
    <p:sldId id="304" r:id="rId41"/>
    <p:sldId id="309" r:id="rId42"/>
    <p:sldId id="605" r:id="rId43"/>
    <p:sldId id="310" r:id="rId44"/>
    <p:sldId id="318" r:id="rId45"/>
    <p:sldId id="321" r:id="rId46"/>
    <p:sldId id="313" r:id="rId47"/>
    <p:sldId id="586" r:id="rId48"/>
    <p:sldId id="1769" r:id="rId49"/>
    <p:sldId id="3849" r:id="rId50"/>
    <p:sldId id="261" r:id="rId51"/>
    <p:sldId id="3852" r:id="rId52"/>
    <p:sldId id="3853" r:id="rId53"/>
    <p:sldId id="3854" r:id="rId54"/>
    <p:sldId id="3847" r:id="rId55"/>
    <p:sldId id="3856" r:id="rId56"/>
    <p:sldId id="1768" r:id="rId57"/>
    <p:sldId id="1766" r:id="rId58"/>
    <p:sldId id="258" r:id="rId59"/>
    <p:sldId id="1767" r:id="rId60"/>
    <p:sldId id="266" r:id="rId61"/>
    <p:sldId id="274" r:id="rId62"/>
    <p:sldId id="267" r:id="rId63"/>
    <p:sldId id="268" r:id="rId64"/>
    <p:sldId id="273" r:id="rId65"/>
    <p:sldId id="584" r:id="rId66"/>
    <p:sldId id="592" r:id="rId67"/>
    <p:sldId id="1765" r:id="rId68"/>
    <p:sldId id="3858" r:id="rId69"/>
    <p:sldId id="580" r:id="rId70"/>
    <p:sldId id="476" r:id="rId71"/>
    <p:sldId id="603" r:id="rId72"/>
    <p:sldId id="583" r:id="rId73"/>
    <p:sldId id="29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F2FE"/>
    <a:srgbClr val="FFCC4B"/>
    <a:srgbClr val="02698C"/>
    <a:srgbClr val="1E84A7"/>
    <a:srgbClr val="FFF5C5"/>
    <a:srgbClr val="00D865"/>
    <a:srgbClr val="0EB0E7"/>
    <a:srgbClr val="01B1F2"/>
    <a:srgbClr val="CCEDF5"/>
    <a:srgbClr val="66CA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44"/>
    <p:restoredTop sz="96949"/>
  </p:normalViewPr>
  <p:slideViewPr>
    <p:cSldViewPr snapToGrid="0" snapToObjects="1">
      <p:cViewPr varScale="1">
        <p:scale>
          <a:sx n="141" d="100"/>
          <a:sy n="141" d="100"/>
        </p:scale>
        <p:origin x="208"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FB8555-540F-4EF7-8D46-8ABB018A3B6F}" type="doc">
      <dgm:prSet loTypeId="urn:microsoft.com/office/officeart/2005/8/layout/process3" loCatId="process" qsTypeId="urn:microsoft.com/office/officeart/2005/8/quickstyle/simple1" qsCatId="simple" csTypeId="urn:microsoft.com/office/officeart/2005/8/colors/accent5_2" csCatId="accent5" phldr="1"/>
      <dgm:spPr/>
      <dgm:t>
        <a:bodyPr/>
        <a:lstStyle/>
        <a:p>
          <a:endParaRPr lang="en-US"/>
        </a:p>
      </dgm:t>
    </dgm:pt>
    <dgm:pt modelId="{C1C0BC68-A810-4B5F-92EF-C6470DBD2260}">
      <dgm:prSet phldrT="[Text]"/>
      <dgm:spPr/>
      <dgm:t>
        <a:bodyPr/>
        <a:lstStyle/>
        <a:p>
          <a:r>
            <a:rPr lang="en-US" dirty="0"/>
            <a:t>Referral</a:t>
          </a:r>
        </a:p>
      </dgm:t>
      <dgm:extLst>
        <a:ext uri="{E40237B7-FDA0-4F09-8148-C483321AD2D9}">
          <dgm14:cNvPr xmlns:dgm14="http://schemas.microsoft.com/office/drawing/2010/diagram" id="0" name="" title="Step 1 Title"/>
        </a:ext>
      </dgm:extLst>
    </dgm:pt>
    <dgm:pt modelId="{DCC0BBCA-D868-4FF6-B174-2CC347601C09}" type="parTrans" cxnId="{E25CC5FC-6634-43C9-B82A-600821DFEB2A}">
      <dgm:prSet/>
      <dgm:spPr/>
      <dgm:t>
        <a:bodyPr/>
        <a:lstStyle/>
        <a:p>
          <a:endParaRPr lang="en-US"/>
        </a:p>
      </dgm:t>
    </dgm:pt>
    <dgm:pt modelId="{F5287809-3C15-4CCC-8752-80339C1152A5}" type="sibTrans" cxnId="{E25CC5FC-6634-43C9-B82A-600821DFEB2A}">
      <dgm:prSet/>
      <dgm:spPr/>
      <dgm:t>
        <a:bodyPr/>
        <a:lstStyle/>
        <a:p>
          <a:endParaRPr lang="en-US"/>
        </a:p>
      </dgm:t>
      <dgm:extLst>
        <a:ext uri="{E40237B7-FDA0-4F09-8148-C483321AD2D9}">
          <dgm14:cNvPr xmlns:dgm14="http://schemas.microsoft.com/office/drawing/2010/diagram" id="0" name="" title="Arrow pointing right"/>
        </a:ext>
      </dgm:extLst>
    </dgm:pt>
    <dgm:pt modelId="{EC30385C-94E2-463C-9938-AC727EF3A0BD}">
      <dgm:prSet phldrT="[Text]"/>
      <dgm:spPr/>
      <dgm:t>
        <a:bodyPr/>
        <a:lstStyle/>
        <a:p>
          <a:pPr rtl="0"/>
          <a:r>
            <a:rPr lang="en-US" dirty="0"/>
            <a:t>Staffed by team within 7 days</a:t>
          </a:r>
          <a:r>
            <a:rPr lang="en-US" dirty="0">
              <a:latin typeface="Cambria"/>
            </a:rPr>
            <a:t> to identify provider</a:t>
          </a:r>
          <a:endParaRPr lang="en-US" dirty="0"/>
        </a:p>
      </dgm:t>
    </dgm:pt>
    <dgm:pt modelId="{58DF4C60-3566-42CD-B46D-A4F7342C86B5}" type="parTrans" cxnId="{4C6667EF-B515-4AD7-B1AE-F2348ABE3E9E}">
      <dgm:prSet/>
      <dgm:spPr/>
      <dgm:t>
        <a:bodyPr/>
        <a:lstStyle/>
        <a:p>
          <a:endParaRPr lang="en-US"/>
        </a:p>
      </dgm:t>
    </dgm:pt>
    <dgm:pt modelId="{08A01995-8A59-4BE3-9C91-CE9AECB335DE}" type="sibTrans" cxnId="{4C6667EF-B515-4AD7-B1AE-F2348ABE3E9E}">
      <dgm:prSet/>
      <dgm:spPr/>
      <dgm:t>
        <a:bodyPr/>
        <a:lstStyle/>
        <a:p>
          <a:endParaRPr lang="en-US"/>
        </a:p>
      </dgm:t>
    </dgm:pt>
    <dgm:pt modelId="{5D787C97-D980-4440-B210-928D6982299A}">
      <dgm:prSet phldrT="[Text]"/>
      <dgm:spPr/>
      <dgm:t>
        <a:bodyPr/>
        <a:lstStyle/>
        <a:p>
          <a:r>
            <a:rPr lang="en-US" dirty="0"/>
            <a:t>Evaluation</a:t>
          </a:r>
        </a:p>
      </dgm:t>
      <dgm:extLst>
        <a:ext uri="{E40237B7-FDA0-4F09-8148-C483321AD2D9}">
          <dgm14:cNvPr xmlns:dgm14="http://schemas.microsoft.com/office/drawing/2010/diagram" id="0" name="" title="Step 2 Title"/>
        </a:ext>
      </dgm:extLst>
    </dgm:pt>
    <dgm:pt modelId="{D85245B8-A960-43B4-AB37-E2A2097E6463}" type="parTrans" cxnId="{87BE6BD6-C499-4615-8EF5-B677B4CFE8C6}">
      <dgm:prSet/>
      <dgm:spPr/>
      <dgm:t>
        <a:bodyPr/>
        <a:lstStyle/>
        <a:p>
          <a:endParaRPr lang="en-US"/>
        </a:p>
      </dgm:t>
    </dgm:pt>
    <dgm:pt modelId="{C1CF9C7E-E63B-423A-9EB1-3CB2E27F093C}" type="sibTrans" cxnId="{87BE6BD6-C499-4615-8EF5-B677B4CFE8C6}">
      <dgm:prSet/>
      <dgm:spPr/>
      <dgm:t>
        <a:bodyPr/>
        <a:lstStyle/>
        <a:p>
          <a:endParaRPr lang="en-US"/>
        </a:p>
      </dgm:t>
      <dgm:extLst>
        <a:ext uri="{E40237B7-FDA0-4F09-8148-C483321AD2D9}">
          <dgm14:cNvPr xmlns:dgm14="http://schemas.microsoft.com/office/drawing/2010/diagram" id="0" name="" title="Arrow pointing right"/>
        </a:ext>
      </dgm:extLst>
    </dgm:pt>
    <dgm:pt modelId="{89EC74D7-8ED6-4609-997D-DDAF8AB36679}">
      <dgm:prSet phldrT="[Text]"/>
      <dgm:spPr/>
      <dgm:t>
        <a:bodyPr/>
        <a:lstStyle/>
        <a:p>
          <a:pPr rtl="0"/>
          <a:r>
            <a:rPr lang="en-US" dirty="0"/>
            <a:t>Multidisciplinary team</a:t>
          </a:r>
          <a:r>
            <a:rPr lang="en-US" dirty="0">
              <a:latin typeface="Cambria"/>
            </a:rPr>
            <a:t> (Developmental Therapist, OT, SLP, PT, Social Work)</a:t>
          </a:r>
          <a:endParaRPr lang="en-US" dirty="0"/>
        </a:p>
      </dgm:t>
      <dgm:extLst>
        <a:ext uri="{E40237B7-FDA0-4F09-8148-C483321AD2D9}">
          <dgm14:cNvPr xmlns:dgm14="http://schemas.microsoft.com/office/drawing/2010/diagram" id="0" name="" title="Step 2 task description"/>
        </a:ext>
      </dgm:extLst>
    </dgm:pt>
    <dgm:pt modelId="{0698AAB8-4775-4A7F-A278-8DD90161C1F5}" type="parTrans" cxnId="{D735CEB7-C537-4EB1-B47E-8C0A39B59309}">
      <dgm:prSet/>
      <dgm:spPr/>
      <dgm:t>
        <a:bodyPr/>
        <a:lstStyle/>
        <a:p>
          <a:endParaRPr lang="en-US"/>
        </a:p>
      </dgm:t>
    </dgm:pt>
    <dgm:pt modelId="{17559087-0E7E-42E7-8DC5-4B772FD58A02}" type="sibTrans" cxnId="{D735CEB7-C537-4EB1-B47E-8C0A39B59309}">
      <dgm:prSet/>
      <dgm:spPr/>
      <dgm:t>
        <a:bodyPr/>
        <a:lstStyle/>
        <a:p>
          <a:endParaRPr lang="en-US"/>
        </a:p>
      </dgm:t>
    </dgm:pt>
    <dgm:pt modelId="{7E5BF415-DD7C-46CE-81EA-C533FD19D64E}">
      <dgm:prSet phldrT="[Text]"/>
      <dgm:spPr/>
      <dgm:t>
        <a:bodyPr/>
        <a:lstStyle/>
        <a:p>
          <a:r>
            <a:rPr lang="en-US" dirty="0"/>
            <a:t>Enrollment</a:t>
          </a:r>
        </a:p>
      </dgm:t>
      <dgm:extLst>
        <a:ext uri="{E40237B7-FDA0-4F09-8148-C483321AD2D9}">
          <dgm14:cNvPr xmlns:dgm14="http://schemas.microsoft.com/office/drawing/2010/diagram" id="0" name="" title="Step 3 Title"/>
        </a:ext>
      </dgm:extLst>
    </dgm:pt>
    <dgm:pt modelId="{3496D105-5B69-4ADE-96EF-122A5A850C05}" type="parTrans" cxnId="{4113378F-425D-41CC-A9CB-1FFF4FEF0016}">
      <dgm:prSet/>
      <dgm:spPr/>
      <dgm:t>
        <a:bodyPr/>
        <a:lstStyle/>
        <a:p>
          <a:endParaRPr lang="en-US"/>
        </a:p>
      </dgm:t>
    </dgm:pt>
    <dgm:pt modelId="{1F5FC802-6D69-4E46-BE07-5E20756FDADA}" type="sibTrans" cxnId="{4113378F-425D-41CC-A9CB-1FFF4FEF0016}">
      <dgm:prSet/>
      <dgm:spPr/>
      <dgm:t>
        <a:bodyPr/>
        <a:lstStyle/>
        <a:p>
          <a:endParaRPr lang="en-US"/>
        </a:p>
      </dgm:t>
    </dgm:pt>
    <dgm:pt modelId="{4537B24E-F32C-4F73-9C4F-EDE47D952988}">
      <dgm:prSet phldrT="[Text]"/>
      <dgm:spPr/>
      <dgm:t>
        <a:bodyPr/>
        <a:lstStyle/>
        <a:p>
          <a:r>
            <a:rPr lang="en-US" dirty="0"/>
            <a:t>IFSP development with family</a:t>
          </a:r>
        </a:p>
      </dgm:t>
      <dgm:extLst>
        <a:ext uri="{E40237B7-FDA0-4F09-8148-C483321AD2D9}">
          <dgm14:cNvPr xmlns:dgm14="http://schemas.microsoft.com/office/drawing/2010/diagram" id="0" name="" title="Step 3 task description"/>
        </a:ext>
      </dgm:extLst>
    </dgm:pt>
    <dgm:pt modelId="{26742A97-67F7-4478-B770-44761CF89C6A}" type="parTrans" cxnId="{13B7E9B1-D150-4219-A314-09B055A18888}">
      <dgm:prSet/>
      <dgm:spPr/>
      <dgm:t>
        <a:bodyPr/>
        <a:lstStyle/>
        <a:p>
          <a:endParaRPr lang="en-US"/>
        </a:p>
      </dgm:t>
    </dgm:pt>
    <dgm:pt modelId="{0CA7C5B6-FD4A-4DEC-8D86-06439C70E349}" type="sibTrans" cxnId="{13B7E9B1-D150-4219-A314-09B055A18888}">
      <dgm:prSet/>
      <dgm:spPr/>
      <dgm:t>
        <a:bodyPr/>
        <a:lstStyle/>
        <a:p>
          <a:endParaRPr lang="en-US"/>
        </a:p>
      </dgm:t>
    </dgm:pt>
    <dgm:pt modelId="{B5446597-79E7-4762-BA53-6548F31530A7}">
      <dgm:prSet phldrT="[Text]"/>
      <dgm:spPr/>
      <dgm:t>
        <a:bodyPr/>
        <a:lstStyle/>
        <a:p>
          <a:pPr rtl="0"/>
          <a:r>
            <a:rPr lang="en-US" dirty="0"/>
            <a:t>Family contacted within 10 days</a:t>
          </a:r>
          <a:r>
            <a:rPr lang="en-US" dirty="0">
              <a:latin typeface="Cambria"/>
            </a:rPr>
            <a:t> of referral to schedule evaluation</a:t>
          </a:r>
          <a:endParaRPr lang="en-US" dirty="0"/>
        </a:p>
      </dgm:t>
    </dgm:pt>
    <dgm:pt modelId="{0233FA71-4D6D-4853-A4AA-40834F46506B}" type="parTrans" cxnId="{D7723192-5A15-4305-8B2C-938B202AB086}">
      <dgm:prSet/>
      <dgm:spPr/>
      <dgm:t>
        <a:bodyPr/>
        <a:lstStyle/>
        <a:p>
          <a:endParaRPr lang="en-US"/>
        </a:p>
      </dgm:t>
    </dgm:pt>
    <dgm:pt modelId="{8272BE74-EACE-4E0B-A81D-DF800D87569F}" type="sibTrans" cxnId="{D7723192-5A15-4305-8B2C-938B202AB086}">
      <dgm:prSet/>
      <dgm:spPr/>
      <dgm:t>
        <a:bodyPr/>
        <a:lstStyle/>
        <a:p>
          <a:endParaRPr lang="en-US"/>
        </a:p>
      </dgm:t>
    </dgm:pt>
    <dgm:pt modelId="{820BBFEE-DF64-4D92-B301-9FAA74709D1F}">
      <dgm:prSet phldrT="[Text]"/>
      <dgm:spPr/>
      <dgm:t>
        <a:bodyPr/>
        <a:lstStyle/>
        <a:p>
          <a:r>
            <a:rPr lang="en-US" dirty="0"/>
            <a:t>Evaluate all area of development</a:t>
          </a:r>
        </a:p>
      </dgm:t>
    </dgm:pt>
    <dgm:pt modelId="{AD40B50F-BD7B-401B-83F7-C5AD73DE40E6}" type="parTrans" cxnId="{E7783933-ED52-4F4E-8A52-24F999FC86D9}">
      <dgm:prSet/>
      <dgm:spPr/>
      <dgm:t>
        <a:bodyPr/>
        <a:lstStyle/>
        <a:p>
          <a:endParaRPr lang="en-US"/>
        </a:p>
      </dgm:t>
    </dgm:pt>
    <dgm:pt modelId="{25B9A11F-2269-44FC-A134-B27579F830C0}" type="sibTrans" cxnId="{E7783933-ED52-4F4E-8A52-24F999FC86D9}">
      <dgm:prSet/>
      <dgm:spPr/>
      <dgm:t>
        <a:bodyPr/>
        <a:lstStyle/>
        <a:p>
          <a:endParaRPr lang="en-US"/>
        </a:p>
      </dgm:t>
    </dgm:pt>
    <dgm:pt modelId="{129662DD-405A-4B1A-AC34-14BCC38CDDE6}">
      <dgm:prSet phldrT="[Text]"/>
      <dgm:spPr/>
      <dgm:t>
        <a:bodyPr/>
        <a:lstStyle/>
        <a:p>
          <a:r>
            <a:rPr lang="en-US" dirty="0"/>
            <a:t>Plan of care sent to physician</a:t>
          </a:r>
        </a:p>
      </dgm:t>
    </dgm:pt>
    <dgm:pt modelId="{71029A48-7F97-4440-8DB2-0D925A37DC6C}" type="parTrans" cxnId="{18688E18-C69E-4829-B0FD-2245CE5564CD}">
      <dgm:prSet/>
      <dgm:spPr/>
      <dgm:t>
        <a:bodyPr/>
        <a:lstStyle/>
        <a:p>
          <a:endParaRPr lang="en-US"/>
        </a:p>
      </dgm:t>
    </dgm:pt>
    <dgm:pt modelId="{9045D7CC-6D04-4E1A-892A-F57A74984ABF}" type="sibTrans" cxnId="{18688E18-C69E-4829-B0FD-2245CE5564CD}">
      <dgm:prSet/>
      <dgm:spPr/>
      <dgm:t>
        <a:bodyPr/>
        <a:lstStyle/>
        <a:p>
          <a:endParaRPr lang="en-US"/>
        </a:p>
      </dgm:t>
    </dgm:pt>
    <dgm:pt modelId="{69843C78-FDA8-4425-85A7-F04716909CC9}">
      <dgm:prSet phldrT="[Text]"/>
      <dgm:spPr/>
      <dgm:t>
        <a:bodyPr/>
        <a:lstStyle/>
        <a:p>
          <a:r>
            <a:rPr lang="en-US" dirty="0"/>
            <a:t>Completed within 45 days of referral</a:t>
          </a:r>
        </a:p>
      </dgm:t>
    </dgm:pt>
    <dgm:pt modelId="{3364E377-E11E-4FED-B6C4-28ADBE4745DA}" type="parTrans" cxnId="{CC03A1D4-9466-4AE8-B3E7-02FE5A9EBC12}">
      <dgm:prSet/>
      <dgm:spPr/>
      <dgm:t>
        <a:bodyPr/>
        <a:lstStyle/>
        <a:p>
          <a:endParaRPr lang="en-US"/>
        </a:p>
      </dgm:t>
    </dgm:pt>
    <dgm:pt modelId="{9EA712B9-93B1-4B34-8190-35B01886941B}" type="sibTrans" cxnId="{CC03A1D4-9466-4AE8-B3E7-02FE5A9EBC12}">
      <dgm:prSet/>
      <dgm:spPr/>
      <dgm:t>
        <a:bodyPr/>
        <a:lstStyle/>
        <a:p>
          <a:endParaRPr lang="en-US"/>
        </a:p>
      </dgm:t>
    </dgm:pt>
    <dgm:pt modelId="{17559F50-9ABF-4A19-9CF3-34C708DF9202}">
      <dgm:prSet phldrT="[Text]"/>
      <dgm:spPr/>
      <dgm:t>
        <a:bodyPr/>
        <a:lstStyle/>
        <a:p>
          <a:r>
            <a:rPr lang="en-US" dirty="0"/>
            <a:t>Report shared with physician with consent from parents</a:t>
          </a:r>
        </a:p>
      </dgm:t>
    </dgm:pt>
    <dgm:pt modelId="{A73710F1-AC7D-4171-8E6C-CB29934790F3}" type="parTrans" cxnId="{C09C21EC-4837-4C10-87E0-EDAF57F91B04}">
      <dgm:prSet/>
      <dgm:spPr/>
      <dgm:t>
        <a:bodyPr/>
        <a:lstStyle/>
        <a:p>
          <a:endParaRPr lang="en-US"/>
        </a:p>
      </dgm:t>
    </dgm:pt>
    <dgm:pt modelId="{91E11861-F9DC-4470-BC97-25D3DB9E3FA4}" type="sibTrans" cxnId="{C09C21EC-4837-4C10-87E0-EDAF57F91B04}">
      <dgm:prSet/>
      <dgm:spPr/>
      <dgm:t>
        <a:bodyPr/>
        <a:lstStyle/>
        <a:p>
          <a:endParaRPr lang="en-US"/>
        </a:p>
      </dgm:t>
    </dgm:pt>
    <dgm:pt modelId="{F84B23CC-6D60-4FF6-A13F-4C900B76C09D}">
      <dgm:prSet phldr="0"/>
      <dgm:spPr/>
      <dgm:t>
        <a:bodyPr/>
        <a:lstStyle/>
        <a:p>
          <a:pPr rtl="0"/>
          <a:r>
            <a:rPr lang="en-US" dirty="0">
              <a:latin typeface="Cambria"/>
            </a:rPr>
            <a:t>Family is contacted with 3 days of the referral.</a:t>
          </a:r>
        </a:p>
      </dgm:t>
    </dgm:pt>
    <dgm:pt modelId="{0AF81996-CE9A-4673-84BE-E7FAE2D51776}" type="parTrans" cxnId="{23E779D2-EA01-48B1-8B68-ED645A62FA29}">
      <dgm:prSet/>
      <dgm:spPr/>
    </dgm:pt>
    <dgm:pt modelId="{8DF73398-A6EA-4C92-A669-9A32ACF7800E}" type="sibTrans" cxnId="{23E779D2-EA01-48B1-8B68-ED645A62FA29}">
      <dgm:prSet/>
      <dgm:spPr/>
    </dgm:pt>
    <dgm:pt modelId="{CA3DE4C9-BB35-4E53-B95F-A05EE7EF8AF9}">
      <dgm:prSet phldr="0"/>
      <dgm:spPr/>
      <dgm:t>
        <a:bodyPr/>
        <a:lstStyle/>
        <a:p>
          <a:pPr rtl="0"/>
          <a:r>
            <a:rPr lang="en-US" dirty="0">
              <a:latin typeface="Cambria"/>
            </a:rPr>
            <a:t>Services begin when parent signs the IFSP</a:t>
          </a:r>
        </a:p>
      </dgm:t>
    </dgm:pt>
    <dgm:pt modelId="{C1FD53C0-30D7-4FCF-914E-91E41769320B}" type="parTrans" cxnId="{B21BE084-9FE6-4C96-B025-0D55839DD172}">
      <dgm:prSet/>
      <dgm:spPr/>
    </dgm:pt>
    <dgm:pt modelId="{BA75D37A-ACF2-471F-A77C-B480C9F17560}" type="sibTrans" cxnId="{B21BE084-9FE6-4C96-B025-0D55839DD172}">
      <dgm:prSet/>
      <dgm:spPr/>
    </dgm:pt>
    <dgm:pt modelId="{FBC3A0BC-9D8F-4C7B-B285-510A780E04E4}" type="pres">
      <dgm:prSet presAssocID="{51FB8555-540F-4EF7-8D46-8ABB018A3B6F}" presName="linearFlow" presStyleCnt="0">
        <dgm:presLayoutVars>
          <dgm:dir/>
          <dgm:animLvl val="lvl"/>
          <dgm:resizeHandles val="exact"/>
        </dgm:presLayoutVars>
      </dgm:prSet>
      <dgm:spPr/>
    </dgm:pt>
    <dgm:pt modelId="{ED22D1AC-1FA4-4D39-85EB-648D2E2E4B05}" type="pres">
      <dgm:prSet presAssocID="{C1C0BC68-A810-4B5F-92EF-C6470DBD2260}" presName="composite" presStyleCnt="0"/>
      <dgm:spPr/>
    </dgm:pt>
    <dgm:pt modelId="{3712DD02-33A5-46B6-B0E6-E3B73C051486}" type="pres">
      <dgm:prSet presAssocID="{C1C0BC68-A810-4B5F-92EF-C6470DBD2260}" presName="parTx" presStyleLbl="node1" presStyleIdx="0" presStyleCnt="3">
        <dgm:presLayoutVars>
          <dgm:chMax val="0"/>
          <dgm:chPref val="0"/>
          <dgm:bulletEnabled val="1"/>
        </dgm:presLayoutVars>
      </dgm:prSet>
      <dgm:spPr/>
    </dgm:pt>
    <dgm:pt modelId="{DB36A994-60A6-447D-8D30-19D2F536511E}" type="pres">
      <dgm:prSet presAssocID="{C1C0BC68-A810-4B5F-92EF-C6470DBD2260}" presName="parSh" presStyleLbl="node1" presStyleIdx="0" presStyleCnt="3"/>
      <dgm:spPr/>
    </dgm:pt>
    <dgm:pt modelId="{9D677988-374B-4BBA-B73C-8BE59201B4AA}" type="pres">
      <dgm:prSet presAssocID="{C1C0BC68-A810-4B5F-92EF-C6470DBD2260}" presName="desTx" presStyleLbl="fgAcc1" presStyleIdx="0" presStyleCnt="3">
        <dgm:presLayoutVars>
          <dgm:bulletEnabled val="1"/>
        </dgm:presLayoutVars>
      </dgm:prSet>
      <dgm:spPr/>
    </dgm:pt>
    <dgm:pt modelId="{51EA4E37-9197-43C9-9502-961CC2F00719}" type="pres">
      <dgm:prSet presAssocID="{F5287809-3C15-4CCC-8752-80339C1152A5}" presName="sibTrans" presStyleLbl="sibTrans2D1" presStyleIdx="0" presStyleCnt="2"/>
      <dgm:spPr/>
    </dgm:pt>
    <dgm:pt modelId="{6D356879-97F7-4A4F-8954-7F876FCD0A2F}" type="pres">
      <dgm:prSet presAssocID="{F5287809-3C15-4CCC-8752-80339C1152A5}" presName="connTx" presStyleLbl="sibTrans2D1" presStyleIdx="0" presStyleCnt="2"/>
      <dgm:spPr/>
    </dgm:pt>
    <dgm:pt modelId="{496864C7-FE7D-4DDB-B363-166C7F967B11}" type="pres">
      <dgm:prSet presAssocID="{5D787C97-D980-4440-B210-928D6982299A}" presName="composite" presStyleCnt="0"/>
      <dgm:spPr/>
    </dgm:pt>
    <dgm:pt modelId="{EE1DFB8A-86A2-4C34-92A7-723C55E7CCDF}" type="pres">
      <dgm:prSet presAssocID="{5D787C97-D980-4440-B210-928D6982299A}" presName="parTx" presStyleLbl="node1" presStyleIdx="0" presStyleCnt="3">
        <dgm:presLayoutVars>
          <dgm:chMax val="0"/>
          <dgm:chPref val="0"/>
          <dgm:bulletEnabled val="1"/>
        </dgm:presLayoutVars>
      </dgm:prSet>
      <dgm:spPr/>
    </dgm:pt>
    <dgm:pt modelId="{6BB0ABCB-2373-47ED-9774-278F8EE9E9B2}" type="pres">
      <dgm:prSet presAssocID="{5D787C97-D980-4440-B210-928D6982299A}" presName="parSh" presStyleLbl="node1" presStyleIdx="1" presStyleCnt="3"/>
      <dgm:spPr/>
    </dgm:pt>
    <dgm:pt modelId="{93C83A52-6E6B-41FD-9424-D118FD751CED}" type="pres">
      <dgm:prSet presAssocID="{5D787C97-D980-4440-B210-928D6982299A}" presName="desTx" presStyleLbl="fgAcc1" presStyleIdx="1" presStyleCnt="3">
        <dgm:presLayoutVars>
          <dgm:bulletEnabled val="1"/>
        </dgm:presLayoutVars>
      </dgm:prSet>
      <dgm:spPr/>
    </dgm:pt>
    <dgm:pt modelId="{A66EA167-6AD2-4AA4-A421-59E2B4561DDF}" type="pres">
      <dgm:prSet presAssocID="{C1CF9C7E-E63B-423A-9EB1-3CB2E27F093C}" presName="sibTrans" presStyleLbl="sibTrans2D1" presStyleIdx="1" presStyleCnt="2"/>
      <dgm:spPr/>
    </dgm:pt>
    <dgm:pt modelId="{84AB7DF1-E716-46D2-8886-4D0AF1B8C8A8}" type="pres">
      <dgm:prSet presAssocID="{C1CF9C7E-E63B-423A-9EB1-3CB2E27F093C}" presName="connTx" presStyleLbl="sibTrans2D1" presStyleIdx="1" presStyleCnt="2"/>
      <dgm:spPr/>
    </dgm:pt>
    <dgm:pt modelId="{21E31B03-7874-4FDF-9737-EAFFCD11494C}" type="pres">
      <dgm:prSet presAssocID="{7E5BF415-DD7C-46CE-81EA-C533FD19D64E}" presName="composite" presStyleCnt="0"/>
      <dgm:spPr/>
    </dgm:pt>
    <dgm:pt modelId="{C51586F8-6FAF-4530-806B-429518E699E2}" type="pres">
      <dgm:prSet presAssocID="{7E5BF415-DD7C-46CE-81EA-C533FD19D64E}" presName="parTx" presStyleLbl="node1" presStyleIdx="1" presStyleCnt="3">
        <dgm:presLayoutVars>
          <dgm:chMax val="0"/>
          <dgm:chPref val="0"/>
          <dgm:bulletEnabled val="1"/>
        </dgm:presLayoutVars>
      </dgm:prSet>
      <dgm:spPr/>
    </dgm:pt>
    <dgm:pt modelId="{3E371716-205E-4EF6-A7ED-14278F63B034}" type="pres">
      <dgm:prSet presAssocID="{7E5BF415-DD7C-46CE-81EA-C533FD19D64E}" presName="parSh" presStyleLbl="node1" presStyleIdx="2" presStyleCnt="3"/>
      <dgm:spPr/>
    </dgm:pt>
    <dgm:pt modelId="{D91F2413-E4E3-4058-AF8C-E44208B5C14B}" type="pres">
      <dgm:prSet presAssocID="{7E5BF415-DD7C-46CE-81EA-C533FD19D64E}" presName="desTx" presStyleLbl="fgAcc1" presStyleIdx="2" presStyleCnt="3">
        <dgm:presLayoutVars>
          <dgm:bulletEnabled val="1"/>
        </dgm:presLayoutVars>
      </dgm:prSet>
      <dgm:spPr/>
    </dgm:pt>
  </dgm:ptLst>
  <dgm:cxnLst>
    <dgm:cxn modelId="{A89E8C09-EC3D-46B7-AA6B-1D6A51A1CFE0}" type="presOf" srcId="{C1C0BC68-A810-4B5F-92EF-C6470DBD2260}" destId="{DB36A994-60A6-447D-8D30-19D2F536511E}" srcOrd="1" destOrd="0" presId="urn:microsoft.com/office/officeart/2005/8/layout/process3"/>
    <dgm:cxn modelId="{37475A10-C825-44BD-81FF-690545C66D2E}" type="presOf" srcId="{17559F50-9ABF-4A19-9CF3-34C708DF9202}" destId="{93C83A52-6E6B-41FD-9424-D118FD751CED}" srcOrd="0" destOrd="2" presId="urn:microsoft.com/office/officeart/2005/8/layout/process3"/>
    <dgm:cxn modelId="{18688E18-C69E-4829-B0FD-2245CE5564CD}" srcId="{7E5BF415-DD7C-46CE-81EA-C533FD19D64E}" destId="{129662DD-405A-4B1A-AC34-14BCC38CDDE6}" srcOrd="1" destOrd="0" parTransId="{71029A48-7F97-4440-8DB2-0D925A37DC6C}" sibTransId="{9045D7CC-6D04-4E1A-892A-F57A74984ABF}"/>
    <dgm:cxn modelId="{7A57FB2D-3E89-435A-9CF7-E87CAA76D1BB}" type="presOf" srcId="{C1CF9C7E-E63B-423A-9EB1-3CB2E27F093C}" destId="{84AB7DF1-E716-46D2-8886-4D0AF1B8C8A8}" srcOrd="1" destOrd="0" presId="urn:microsoft.com/office/officeart/2005/8/layout/process3"/>
    <dgm:cxn modelId="{E7783933-ED52-4F4E-8A52-24F999FC86D9}" srcId="{5D787C97-D980-4440-B210-928D6982299A}" destId="{820BBFEE-DF64-4D92-B301-9FAA74709D1F}" srcOrd="1" destOrd="0" parTransId="{AD40B50F-BD7B-401B-83F7-C5AD73DE40E6}" sibTransId="{25B9A11F-2269-44FC-A134-B27579F830C0}"/>
    <dgm:cxn modelId="{22809F40-9381-480C-9E67-50CFC7F9740A}" type="presOf" srcId="{89EC74D7-8ED6-4609-997D-DDAF8AB36679}" destId="{93C83A52-6E6B-41FD-9424-D118FD751CED}" srcOrd="0" destOrd="0" presId="urn:microsoft.com/office/officeart/2005/8/layout/process3"/>
    <dgm:cxn modelId="{EE165B4A-7CE4-4845-94F2-8D72CD297E3E}" type="presOf" srcId="{69843C78-FDA8-4425-85A7-F04716909CC9}" destId="{D91F2413-E4E3-4058-AF8C-E44208B5C14B}" srcOrd="0" destOrd="2" presId="urn:microsoft.com/office/officeart/2005/8/layout/process3"/>
    <dgm:cxn modelId="{D3B58566-5814-4BA2-BD81-900B9FCC0DC8}" type="presOf" srcId="{F5287809-3C15-4CCC-8752-80339C1152A5}" destId="{51EA4E37-9197-43C9-9502-961CC2F00719}" srcOrd="0" destOrd="0" presId="urn:microsoft.com/office/officeart/2005/8/layout/process3"/>
    <dgm:cxn modelId="{3EA8C266-D3CE-46B5-9329-4CF87CB3BA7D}" type="presOf" srcId="{C1C0BC68-A810-4B5F-92EF-C6470DBD2260}" destId="{3712DD02-33A5-46B6-B0E6-E3B73C051486}" srcOrd="0" destOrd="0" presId="urn:microsoft.com/office/officeart/2005/8/layout/process3"/>
    <dgm:cxn modelId="{01744175-A618-4205-A292-DAA43F601330}" type="presOf" srcId="{5D787C97-D980-4440-B210-928D6982299A}" destId="{6BB0ABCB-2373-47ED-9774-278F8EE9E9B2}" srcOrd="1" destOrd="0" presId="urn:microsoft.com/office/officeart/2005/8/layout/process3"/>
    <dgm:cxn modelId="{E4D9D779-49AF-4D51-96A7-D41D4F72923C}" type="presOf" srcId="{F5287809-3C15-4CCC-8752-80339C1152A5}" destId="{6D356879-97F7-4A4F-8954-7F876FCD0A2F}" srcOrd="1" destOrd="0" presId="urn:microsoft.com/office/officeart/2005/8/layout/process3"/>
    <dgm:cxn modelId="{B455D87A-CD14-4F61-8858-F55BA1C703D1}" type="presOf" srcId="{C1CF9C7E-E63B-423A-9EB1-3CB2E27F093C}" destId="{A66EA167-6AD2-4AA4-A421-59E2B4561DDF}" srcOrd="0" destOrd="0" presId="urn:microsoft.com/office/officeart/2005/8/layout/process3"/>
    <dgm:cxn modelId="{B21BE084-9FE6-4C96-B025-0D55839DD172}" srcId="{7E5BF415-DD7C-46CE-81EA-C533FD19D64E}" destId="{CA3DE4C9-BB35-4E53-B95F-A05EE7EF8AF9}" srcOrd="3" destOrd="0" parTransId="{C1FD53C0-30D7-4FCF-914E-91E41769320B}" sibTransId="{BA75D37A-ACF2-471F-A77C-B480C9F17560}"/>
    <dgm:cxn modelId="{9E71D588-85F5-4B19-A1D9-7107EEFC705D}" type="presOf" srcId="{EC30385C-94E2-463C-9938-AC727EF3A0BD}" destId="{9D677988-374B-4BBA-B73C-8BE59201B4AA}" srcOrd="0" destOrd="1" presId="urn:microsoft.com/office/officeart/2005/8/layout/process3"/>
    <dgm:cxn modelId="{4113378F-425D-41CC-A9CB-1FFF4FEF0016}" srcId="{51FB8555-540F-4EF7-8D46-8ABB018A3B6F}" destId="{7E5BF415-DD7C-46CE-81EA-C533FD19D64E}" srcOrd="2" destOrd="0" parTransId="{3496D105-5B69-4ADE-96EF-122A5A850C05}" sibTransId="{1F5FC802-6D69-4E46-BE07-5E20756FDADA}"/>
    <dgm:cxn modelId="{D7723192-5A15-4305-8B2C-938B202AB086}" srcId="{C1C0BC68-A810-4B5F-92EF-C6470DBD2260}" destId="{B5446597-79E7-4762-BA53-6548F31530A7}" srcOrd="2" destOrd="0" parTransId="{0233FA71-4D6D-4853-A4AA-40834F46506B}" sibTransId="{8272BE74-EACE-4E0B-A81D-DF800D87569F}"/>
    <dgm:cxn modelId="{B6850996-2166-406B-8A08-0A6EF027608A}" type="presOf" srcId="{129662DD-405A-4B1A-AC34-14BCC38CDDE6}" destId="{D91F2413-E4E3-4058-AF8C-E44208B5C14B}" srcOrd="0" destOrd="1" presId="urn:microsoft.com/office/officeart/2005/8/layout/process3"/>
    <dgm:cxn modelId="{4387A397-F4B6-4B40-8C97-67D727589FE6}" type="presOf" srcId="{B5446597-79E7-4762-BA53-6548F31530A7}" destId="{9D677988-374B-4BBA-B73C-8BE59201B4AA}" srcOrd="0" destOrd="2" presId="urn:microsoft.com/office/officeart/2005/8/layout/process3"/>
    <dgm:cxn modelId="{16B28FA0-7A1F-418D-B1CD-D5A3D23A6C19}" type="presOf" srcId="{7E5BF415-DD7C-46CE-81EA-C533FD19D64E}" destId="{C51586F8-6FAF-4530-806B-429518E699E2}" srcOrd="0" destOrd="0" presId="urn:microsoft.com/office/officeart/2005/8/layout/process3"/>
    <dgm:cxn modelId="{23EAFDAD-C1C2-4B04-8040-49DCA7A28AC3}" type="presOf" srcId="{7E5BF415-DD7C-46CE-81EA-C533FD19D64E}" destId="{3E371716-205E-4EF6-A7ED-14278F63B034}" srcOrd="1" destOrd="0" presId="urn:microsoft.com/office/officeart/2005/8/layout/process3"/>
    <dgm:cxn modelId="{13B7E9B1-D150-4219-A314-09B055A18888}" srcId="{7E5BF415-DD7C-46CE-81EA-C533FD19D64E}" destId="{4537B24E-F32C-4F73-9C4F-EDE47D952988}" srcOrd="0" destOrd="0" parTransId="{26742A97-67F7-4478-B770-44761CF89C6A}" sibTransId="{0CA7C5B6-FD4A-4DEC-8D86-06439C70E349}"/>
    <dgm:cxn modelId="{6B7972B3-E5CB-4557-A4BA-6F7CE99045D5}" type="presOf" srcId="{5D787C97-D980-4440-B210-928D6982299A}" destId="{EE1DFB8A-86A2-4C34-92A7-723C55E7CCDF}" srcOrd="0" destOrd="0" presId="urn:microsoft.com/office/officeart/2005/8/layout/process3"/>
    <dgm:cxn modelId="{D735CEB7-C537-4EB1-B47E-8C0A39B59309}" srcId="{5D787C97-D980-4440-B210-928D6982299A}" destId="{89EC74D7-8ED6-4609-997D-DDAF8AB36679}" srcOrd="0" destOrd="0" parTransId="{0698AAB8-4775-4A7F-A278-8DD90161C1F5}" sibTransId="{17559087-0E7E-42E7-8DC5-4B772FD58A02}"/>
    <dgm:cxn modelId="{B06CE2D0-79EA-47B8-ACB1-874BBEF50116}" type="presOf" srcId="{820BBFEE-DF64-4D92-B301-9FAA74709D1F}" destId="{93C83A52-6E6B-41FD-9424-D118FD751CED}" srcOrd="0" destOrd="1" presId="urn:microsoft.com/office/officeart/2005/8/layout/process3"/>
    <dgm:cxn modelId="{23E779D2-EA01-48B1-8B68-ED645A62FA29}" srcId="{C1C0BC68-A810-4B5F-92EF-C6470DBD2260}" destId="{F84B23CC-6D60-4FF6-A13F-4C900B76C09D}" srcOrd="0" destOrd="0" parTransId="{0AF81996-CE9A-4673-84BE-E7FAE2D51776}" sibTransId="{8DF73398-A6EA-4C92-A669-9A32ACF7800E}"/>
    <dgm:cxn modelId="{CC03A1D4-9466-4AE8-B3E7-02FE5A9EBC12}" srcId="{7E5BF415-DD7C-46CE-81EA-C533FD19D64E}" destId="{69843C78-FDA8-4425-85A7-F04716909CC9}" srcOrd="2" destOrd="0" parTransId="{3364E377-E11E-4FED-B6C4-28ADBE4745DA}" sibTransId="{9EA712B9-93B1-4B34-8190-35B01886941B}"/>
    <dgm:cxn modelId="{87BE6BD6-C499-4615-8EF5-B677B4CFE8C6}" srcId="{51FB8555-540F-4EF7-8D46-8ABB018A3B6F}" destId="{5D787C97-D980-4440-B210-928D6982299A}" srcOrd="1" destOrd="0" parTransId="{D85245B8-A960-43B4-AB37-E2A2097E6463}" sibTransId="{C1CF9C7E-E63B-423A-9EB1-3CB2E27F093C}"/>
    <dgm:cxn modelId="{382619D9-4092-4341-955D-51D5D3E5B846}" type="presOf" srcId="{CA3DE4C9-BB35-4E53-B95F-A05EE7EF8AF9}" destId="{D91F2413-E4E3-4058-AF8C-E44208B5C14B}" srcOrd="0" destOrd="3" presId="urn:microsoft.com/office/officeart/2005/8/layout/process3"/>
    <dgm:cxn modelId="{7C2981E0-5627-48C5-A252-58CE107CE459}" type="presOf" srcId="{4537B24E-F32C-4F73-9C4F-EDE47D952988}" destId="{D91F2413-E4E3-4058-AF8C-E44208B5C14B}" srcOrd="0" destOrd="0" presId="urn:microsoft.com/office/officeart/2005/8/layout/process3"/>
    <dgm:cxn modelId="{C09C21EC-4837-4C10-87E0-EDAF57F91B04}" srcId="{5D787C97-D980-4440-B210-928D6982299A}" destId="{17559F50-9ABF-4A19-9CF3-34C708DF9202}" srcOrd="2" destOrd="0" parTransId="{A73710F1-AC7D-4171-8E6C-CB29934790F3}" sibTransId="{91E11861-F9DC-4470-BC97-25D3DB9E3FA4}"/>
    <dgm:cxn modelId="{4C6667EF-B515-4AD7-B1AE-F2348ABE3E9E}" srcId="{C1C0BC68-A810-4B5F-92EF-C6470DBD2260}" destId="{EC30385C-94E2-463C-9938-AC727EF3A0BD}" srcOrd="1" destOrd="0" parTransId="{58DF4C60-3566-42CD-B46D-A4F7342C86B5}" sibTransId="{08A01995-8A59-4BE3-9C91-CE9AECB335DE}"/>
    <dgm:cxn modelId="{06C9E7FA-045A-4F5D-B0F9-2531D6DED75E}" type="presOf" srcId="{F84B23CC-6D60-4FF6-A13F-4C900B76C09D}" destId="{9D677988-374B-4BBA-B73C-8BE59201B4AA}" srcOrd="0" destOrd="0" presId="urn:microsoft.com/office/officeart/2005/8/layout/process3"/>
    <dgm:cxn modelId="{E25CC5FC-6634-43C9-B82A-600821DFEB2A}" srcId="{51FB8555-540F-4EF7-8D46-8ABB018A3B6F}" destId="{C1C0BC68-A810-4B5F-92EF-C6470DBD2260}" srcOrd="0" destOrd="0" parTransId="{DCC0BBCA-D868-4FF6-B174-2CC347601C09}" sibTransId="{F5287809-3C15-4CCC-8752-80339C1152A5}"/>
    <dgm:cxn modelId="{A68819FE-7568-4FE1-B581-7E5863A83153}" type="presOf" srcId="{51FB8555-540F-4EF7-8D46-8ABB018A3B6F}" destId="{FBC3A0BC-9D8F-4C7B-B285-510A780E04E4}" srcOrd="0" destOrd="0" presId="urn:microsoft.com/office/officeart/2005/8/layout/process3"/>
    <dgm:cxn modelId="{FDA30F02-9297-43B2-B56A-547CAC203A29}" type="presParOf" srcId="{FBC3A0BC-9D8F-4C7B-B285-510A780E04E4}" destId="{ED22D1AC-1FA4-4D39-85EB-648D2E2E4B05}" srcOrd="0" destOrd="0" presId="urn:microsoft.com/office/officeart/2005/8/layout/process3"/>
    <dgm:cxn modelId="{7C03EF97-F626-4F11-918F-2F09CDFE2212}" type="presParOf" srcId="{ED22D1AC-1FA4-4D39-85EB-648D2E2E4B05}" destId="{3712DD02-33A5-46B6-B0E6-E3B73C051486}" srcOrd="0" destOrd="0" presId="urn:microsoft.com/office/officeart/2005/8/layout/process3"/>
    <dgm:cxn modelId="{59453EC7-535E-407D-9C7E-BF96ED0070D3}" type="presParOf" srcId="{ED22D1AC-1FA4-4D39-85EB-648D2E2E4B05}" destId="{DB36A994-60A6-447D-8D30-19D2F536511E}" srcOrd="1" destOrd="0" presId="urn:microsoft.com/office/officeart/2005/8/layout/process3"/>
    <dgm:cxn modelId="{F9B91A47-B91C-4554-A33A-BBD9F466E448}" type="presParOf" srcId="{ED22D1AC-1FA4-4D39-85EB-648D2E2E4B05}" destId="{9D677988-374B-4BBA-B73C-8BE59201B4AA}" srcOrd="2" destOrd="0" presId="urn:microsoft.com/office/officeart/2005/8/layout/process3"/>
    <dgm:cxn modelId="{14621E11-8F70-4997-8CBB-08D904BD58C1}" type="presParOf" srcId="{FBC3A0BC-9D8F-4C7B-B285-510A780E04E4}" destId="{51EA4E37-9197-43C9-9502-961CC2F00719}" srcOrd="1" destOrd="0" presId="urn:microsoft.com/office/officeart/2005/8/layout/process3"/>
    <dgm:cxn modelId="{246E3E68-14D7-4860-92CD-3FA012C76F3A}" type="presParOf" srcId="{51EA4E37-9197-43C9-9502-961CC2F00719}" destId="{6D356879-97F7-4A4F-8954-7F876FCD0A2F}" srcOrd="0" destOrd="0" presId="urn:microsoft.com/office/officeart/2005/8/layout/process3"/>
    <dgm:cxn modelId="{61D1A42B-BCA4-49FA-814D-734AF9A89CA5}" type="presParOf" srcId="{FBC3A0BC-9D8F-4C7B-B285-510A780E04E4}" destId="{496864C7-FE7D-4DDB-B363-166C7F967B11}" srcOrd="2" destOrd="0" presId="urn:microsoft.com/office/officeart/2005/8/layout/process3"/>
    <dgm:cxn modelId="{D0386489-AAFD-4EED-A82A-4B807EF6BBE3}" type="presParOf" srcId="{496864C7-FE7D-4DDB-B363-166C7F967B11}" destId="{EE1DFB8A-86A2-4C34-92A7-723C55E7CCDF}" srcOrd="0" destOrd="0" presId="urn:microsoft.com/office/officeart/2005/8/layout/process3"/>
    <dgm:cxn modelId="{69BD7D55-7BD4-42C1-9122-04CD9BA85F2C}" type="presParOf" srcId="{496864C7-FE7D-4DDB-B363-166C7F967B11}" destId="{6BB0ABCB-2373-47ED-9774-278F8EE9E9B2}" srcOrd="1" destOrd="0" presId="urn:microsoft.com/office/officeart/2005/8/layout/process3"/>
    <dgm:cxn modelId="{6AEFAEEC-03F8-426C-9FF3-C64FE2658082}" type="presParOf" srcId="{496864C7-FE7D-4DDB-B363-166C7F967B11}" destId="{93C83A52-6E6B-41FD-9424-D118FD751CED}" srcOrd="2" destOrd="0" presId="urn:microsoft.com/office/officeart/2005/8/layout/process3"/>
    <dgm:cxn modelId="{BC2C241B-4BFA-4ED5-A4E9-1B42C14E5DD2}" type="presParOf" srcId="{FBC3A0BC-9D8F-4C7B-B285-510A780E04E4}" destId="{A66EA167-6AD2-4AA4-A421-59E2B4561DDF}" srcOrd="3" destOrd="0" presId="urn:microsoft.com/office/officeart/2005/8/layout/process3"/>
    <dgm:cxn modelId="{4C19C107-3EAF-40B7-A3FC-C0CA0EE81D79}" type="presParOf" srcId="{A66EA167-6AD2-4AA4-A421-59E2B4561DDF}" destId="{84AB7DF1-E716-46D2-8886-4D0AF1B8C8A8}" srcOrd="0" destOrd="0" presId="urn:microsoft.com/office/officeart/2005/8/layout/process3"/>
    <dgm:cxn modelId="{D47D65B1-95A2-4E6E-96B5-750ED1C57095}" type="presParOf" srcId="{FBC3A0BC-9D8F-4C7B-B285-510A780E04E4}" destId="{21E31B03-7874-4FDF-9737-EAFFCD11494C}" srcOrd="4" destOrd="0" presId="urn:microsoft.com/office/officeart/2005/8/layout/process3"/>
    <dgm:cxn modelId="{90617628-7B45-4EFF-BDCD-483167BE07AE}" type="presParOf" srcId="{21E31B03-7874-4FDF-9737-EAFFCD11494C}" destId="{C51586F8-6FAF-4530-806B-429518E699E2}" srcOrd="0" destOrd="0" presId="urn:microsoft.com/office/officeart/2005/8/layout/process3"/>
    <dgm:cxn modelId="{2D31AC1B-A754-490B-8BD5-6B9EDD244DF5}" type="presParOf" srcId="{21E31B03-7874-4FDF-9737-EAFFCD11494C}" destId="{3E371716-205E-4EF6-A7ED-14278F63B034}" srcOrd="1" destOrd="0" presId="urn:microsoft.com/office/officeart/2005/8/layout/process3"/>
    <dgm:cxn modelId="{29BB0B78-91CE-43EC-9061-F3EF4492B4E2}" type="presParOf" srcId="{21E31B03-7874-4FDF-9737-EAFFCD11494C}" destId="{D91F2413-E4E3-4058-AF8C-E44208B5C14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33B402-9527-46EC-BF4B-7AFFAC60ADB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692E027-97B3-449C-9543-E406BD233A1D}">
      <dgm:prSet/>
      <dgm:spPr/>
      <dgm:t>
        <a:bodyPr/>
        <a:lstStyle/>
        <a:p>
          <a:r>
            <a:rPr lang="en-US"/>
            <a:t>Sean Dugan MD, FAAP</a:t>
          </a:r>
        </a:p>
      </dgm:t>
    </dgm:pt>
    <dgm:pt modelId="{7A38B4F7-B9B8-4C31-A6D3-25A92DE4E4D0}" type="parTrans" cxnId="{6F6A641C-4877-4F6B-8E79-C752A3B3FB10}">
      <dgm:prSet/>
      <dgm:spPr/>
      <dgm:t>
        <a:bodyPr/>
        <a:lstStyle/>
        <a:p>
          <a:endParaRPr lang="en-US"/>
        </a:p>
      </dgm:t>
    </dgm:pt>
    <dgm:pt modelId="{03215522-F2D1-4877-8827-2B1BF6B1C531}" type="sibTrans" cxnId="{6F6A641C-4877-4F6B-8E79-C752A3B3FB10}">
      <dgm:prSet/>
      <dgm:spPr/>
      <dgm:t>
        <a:bodyPr/>
        <a:lstStyle/>
        <a:p>
          <a:endParaRPr lang="en-US"/>
        </a:p>
      </dgm:t>
    </dgm:pt>
    <dgm:pt modelId="{956274A7-9E55-4EC3-B871-B3A443D778A3}">
      <dgm:prSet/>
      <dgm:spPr/>
      <dgm:t>
        <a:bodyPr/>
        <a:lstStyle/>
        <a:p>
          <a:r>
            <a:rPr lang="en-US"/>
            <a:t>Melissa Fall DNP, APRN, CPNP-PC/AC</a:t>
          </a:r>
        </a:p>
      </dgm:t>
    </dgm:pt>
    <dgm:pt modelId="{BD27297A-1F58-4391-A8CC-07172EC2441F}" type="parTrans" cxnId="{07DD5CD0-23F9-41C2-849F-D3C1AD7DC9F8}">
      <dgm:prSet/>
      <dgm:spPr/>
      <dgm:t>
        <a:bodyPr/>
        <a:lstStyle/>
        <a:p>
          <a:endParaRPr lang="en-US"/>
        </a:p>
      </dgm:t>
    </dgm:pt>
    <dgm:pt modelId="{694878AE-5FFC-497F-A5FE-0A4C22B263CE}" type="sibTrans" cxnId="{07DD5CD0-23F9-41C2-849F-D3C1AD7DC9F8}">
      <dgm:prSet/>
      <dgm:spPr/>
      <dgm:t>
        <a:bodyPr/>
        <a:lstStyle/>
        <a:p>
          <a:endParaRPr lang="en-US"/>
        </a:p>
      </dgm:t>
    </dgm:pt>
    <dgm:pt modelId="{A623A6BA-8743-45F8-97DA-B66FBF2BE289}">
      <dgm:prSet/>
      <dgm:spPr/>
      <dgm:t>
        <a:bodyPr/>
        <a:lstStyle/>
        <a:p>
          <a:r>
            <a:rPr lang="en-US"/>
            <a:t>Mindy Goorchenko DNP, APRN, FNP-C, SANE-P</a:t>
          </a:r>
        </a:p>
      </dgm:t>
    </dgm:pt>
    <dgm:pt modelId="{462E3E4D-1F7A-49E4-A930-0150587AE6EF}" type="parTrans" cxnId="{F5EC5FE2-B372-433A-A681-4FDA32ED2227}">
      <dgm:prSet/>
      <dgm:spPr/>
      <dgm:t>
        <a:bodyPr/>
        <a:lstStyle/>
        <a:p>
          <a:endParaRPr lang="en-US"/>
        </a:p>
      </dgm:t>
    </dgm:pt>
    <dgm:pt modelId="{59BBA0B7-A9AF-4159-BF62-FE2F91A77A5A}" type="sibTrans" cxnId="{F5EC5FE2-B372-433A-A681-4FDA32ED2227}">
      <dgm:prSet/>
      <dgm:spPr/>
      <dgm:t>
        <a:bodyPr/>
        <a:lstStyle/>
        <a:p>
          <a:endParaRPr lang="en-US"/>
        </a:p>
      </dgm:t>
    </dgm:pt>
    <dgm:pt modelId="{BAB4B790-D68A-492A-B5D2-991BC41E6D85}">
      <dgm:prSet/>
      <dgm:spPr/>
      <dgm:t>
        <a:bodyPr/>
        <a:lstStyle/>
        <a:p>
          <a:r>
            <a:rPr lang="en-US"/>
            <a:t>Tara Nagel APRN, CPNP-PC, SANE-P</a:t>
          </a:r>
        </a:p>
      </dgm:t>
    </dgm:pt>
    <dgm:pt modelId="{9D00A0AC-6AA9-4B28-AD86-ED6B4B4F7B91}" type="parTrans" cxnId="{8192371F-48D3-4BE3-8E3C-06ACB2368D1D}">
      <dgm:prSet/>
      <dgm:spPr/>
      <dgm:t>
        <a:bodyPr/>
        <a:lstStyle/>
        <a:p>
          <a:endParaRPr lang="en-US"/>
        </a:p>
      </dgm:t>
    </dgm:pt>
    <dgm:pt modelId="{669342B9-54D9-4F10-85B5-F5BA081D2DF6}" type="sibTrans" cxnId="{8192371F-48D3-4BE3-8E3C-06ACB2368D1D}">
      <dgm:prSet/>
      <dgm:spPr/>
      <dgm:t>
        <a:bodyPr/>
        <a:lstStyle/>
        <a:p>
          <a:endParaRPr lang="en-US"/>
        </a:p>
      </dgm:t>
    </dgm:pt>
    <dgm:pt modelId="{292A34C9-F947-436A-9EA5-DF690484FABF}">
      <dgm:prSet/>
      <dgm:spPr/>
      <dgm:t>
        <a:bodyPr/>
        <a:lstStyle/>
        <a:p>
          <a:r>
            <a:rPr lang="en-US"/>
            <a:t>Marianne Ziolkowski APRN, CPNP-PC  </a:t>
          </a:r>
        </a:p>
      </dgm:t>
    </dgm:pt>
    <dgm:pt modelId="{38669381-E43D-479B-A768-64764AE3E0BF}" type="parTrans" cxnId="{3CB2E615-EE16-49C8-9F2C-8BE039626351}">
      <dgm:prSet/>
      <dgm:spPr/>
      <dgm:t>
        <a:bodyPr/>
        <a:lstStyle/>
        <a:p>
          <a:endParaRPr lang="en-US"/>
        </a:p>
      </dgm:t>
    </dgm:pt>
    <dgm:pt modelId="{2E8BFF84-6154-4696-96E9-84CB5ABA3CFF}" type="sibTrans" cxnId="{3CB2E615-EE16-49C8-9F2C-8BE039626351}">
      <dgm:prSet/>
      <dgm:spPr/>
      <dgm:t>
        <a:bodyPr/>
        <a:lstStyle/>
        <a:p>
          <a:endParaRPr lang="en-US"/>
        </a:p>
      </dgm:t>
    </dgm:pt>
    <dgm:pt modelId="{55620260-2E12-4EE0-B55C-03E36C9C6DEE}">
      <dgm:prSet/>
      <dgm:spPr/>
      <dgm:t>
        <a:bodyPr/>
        <a:lstStyle/>
        <a:p>
          <a:r>
            <a:rPr lang="en-US"/>
            <a:t>Mary Kay McCarty, FNP</a:t>
          </a:r>
        </a:p>
      </dgm:t>
    </dgm:pt>
    <dgm:pt modelId="{7C2E88C0-2F14-4055-93C3-186D84FDA652}" type="parTrans" cxnId="{D54491C5-3F81-4308-8DED-07E0F21F45F8}">
      <dgm:prSet/>
      <dgm:spPr/>
    </dgm:pt>
    <dgm:pt modelId="{2448AA94-2AED-4070-9A07-BA7769874AD9}" type="sibTrans" cxnId="{D54491C5-3F81-4308-8DED-07E0F21F45F8}">
      <dgm:prSet/>
      <dgm:spPr/>
    </dgm:pt>
    <dgm:pt modelId="{3FB63BF6-CD8A-4DA9-A04D-7BEC708DC62F}" type="pres">
      <dgm:prSet presAssocID="{E233B402-9527-46EC-BF4B-7AFFAC60ADBA}" presName="vert0" presStyleCnt="0">
        <dgm:presLayoutVars>
          <dgm:dir/>
          <dgm:animOne val="branch"/>
          <dgm:animLvl val="lvl"/>
        </dgm:presLayoutVars>
      </dgm:prSet>
      <dgm:spPr/>
    </dgm:pt>
    <dgm:pt modelId="{31F828BE-40F0-48E8-BAD3-4C5A66F154B2}" type="pres">
      <dgm:prSet presAssocID="{B692E027-97B3-449C-9543-E406BD233A1D}" presName="thickLine" presStyleLbl="alignNode1" presStyleIdx="0" presStyleCnt="6"/>
      <dgm:spPr/>
    </dgm:pt>
    <dgm:pt modelId="{7B6BB058-9F9C-43F9-B4AF-73BCFA198D8B}" type="pres">
      <dgm:prSet presAssocID="{B692E027-97B3-449C-9543-E406BD233A1D}" presName="horz1" presStyleCnt="0"/>
      <dgm:spPr/>
    </dgm:pt>
    <dgm:pt modelId="{20CB9D5D-082B-4970-B00F-9EAC5AA284CC}" type="pres">
      <dgm:prSet presAssocID="{B692E027-97B3-449C-9543-E406BD233A1D}" presName="tx1" presStyleLbl="revTx" presStyleIdx="0" presStyleCnt="6"/>
      <dgm:spPr/>
    </dgm:pt>
    <dgm:pt modelId="{11721C5B-BFC6-41A3-AE57-EB521CDEB534}" type="pres">
      <dgm:prSet presAssocID="{B692E027-97B3-449C-9543-E406BD233A1D}" presName="vert1" presStyleCnt="0"/>
      <dgm:spPr/>
    </dgm:pt>
    <dgm:pt modelId="{C6B4495F-B3CD-4658-A9B1-571F0B925BA8}" type="pres">
      <dgm:prSet presAssocID="{956274A7-9E55-4EC3-B871-B3A443D778A3}" presName="thickLine" presStyleLbl="alignNode1" presStyleIdx="1" presStyleCnt="6"/>
      <dgm:spPr/>
    </dgm:pt>
    <dgm:pt modelId="{6D05E3DE-9ED9-4213-B0B1-C6B6AA736E50}" type="pres">
      <dgm:prSet presAssocID="{956274A7-9E55-4EC3-B871-B3A443D778A3}" presName="horz1" presStyleCnt="0"/>
      <dgm:spPr/>
    </dgm:pt>
    <dgm:pt modelId="{B7A928FD-AE77-4787-9F3F-C89F4FFA44E8}" type="pres">
      <dgm:prSet presAssocID="{956274A7-9E55-4EC3-B871-B3A443D778A3}" presName="tx1" presStyleLbl="revTx" presStyleIdx="1" presStyleCnt="6"/>
      <dgm:spPr/>
    </dgm:pt>
    <dgm:pt modelId="{60866530-2F41-4381-9FA6-447D10063C54}" type="pres">
      <dgm:prSet presAssocID="{956274A7-9E55-4EC3-B871-B3A443D778A3}" presName="vert1" presStyleCnt="0"/>
      <dgm:spPr/>
    </dgm:pt>
    <dgm:pt modelId="{EAD6887E-2EA8-41DE-854F-ED2372CAF7C2}" type="pres">
      <dgm:prSet presAssocID="{A623A6BA-8743-45F8-97DA-B66FBF2BE289}" presName="thickLine" presStyleLbl="alignNode1" presStyleIdx="2" presStyleCnt="6"/>
      <dgm:spPr/>
    </dgm:pt>
    <dgm:pt modelId="{88F215C1-31D5-4679-A1D8-4AA0BA273C8A}" type="pres">
      <dgm:prSet presAssocID="{A623A6BA-8743-45F8-97DA-B66FBF2BE289}" presName="horz1" presStyleCnt="0"/>
      <dgm:spPr/>
    </dgm:pt>
    <dgm:pt modelId="{947F8DA8-202D-4FFF-91A1-3FBB1DBC2E41}" type="pres">
      <dgm:prSet presAssocID="{A623A6BA-8743-45F8-97DA-B66FBF2BE289}" presName="tx1" presStyleLbl="revTx" presStyleIdx="2" presStyleCnt="6"/>
      <dgm:spPr/>
    </dgm:pt>
    <dgm:pt modelId="{AF5AD6FD-F942-408E-A49B-775862311C2A}" type="pres">
      <dgm:prSet presAssocID="{A623A6BA-8743-45F8-97DA-B66FBF2BE289}" presName="vert1" presStyleCnt="0"/>
      <dgm:spPr/>
    </dgm:pt>
    <dgm:pt modelId="{5209C496-D86C-4591-AC7F-E5B86D792655}" type="pres">
      <dgm:prSet presAssocID="{BAB4B790-D68A-492A-B5D2-991BC41E6D85}" presName="thickLine" presStyleLbl="alignNode1" presStyleIdx="3" presStyleCnt="6"/>
      <dgm:spPr/>
    </dgm:pt>
    <dgm:pt modelId="{5AF2AFD2-A314-48C1-8FED-62C1EBD62325}" type="pres">
      <dgm:prSet presAssocID="{BAB4B790-D68A-492A-B5D2-991BC41E6D85}" presName="horz1" presStyleCnt="0"/>
      <dgm:spPr/>
    </dgm:pt>
    <dgm:pt modelId="{D4914794-F177-48BD-A681-A099EEC82ADE}" type="pres">
      <dgm:prSet presAssocID="{BAB4B790-D68A-492A-B5D2-991BC41E6D85}" presName="tx1" presStyleLbl="revTx" presStyleIdx="3" presStyleCnt="6"/>
      <dgm:spPr/>
    </dgm:pt>
    <dgm:pt modelId="{E7478B8B-D305-4692-95D1-793229962CC5}" type="pres">
      <dgm:prSet presAssocID="{BAB4B790-D68A-492A-B5D2-991BC41E6D85}" presName="vert1" presStyleCnt="0"/>
      <dgm:spPr/>
    </dgm:pt>
    <dgm:pt modelId="{0B5D2D77-B5C1-4C86-831C-7349D2E3EE89}" type="pres">
      <dgm:prSet presAssocID="{292A34C9-F947-436A-9EA5-DF690484FABF}" presName="thickLine" presStyleLbl="alignNode1" presStyleIdx="4" presStyleCnt="6"/>
      <dgm:spPr/>
    </dgm:pt>
    <dgm:pt modelId="{BC937B30-C577-46E6-86FC-C13BF46670B6}" type="pres">
      <dgm:prSet presAssocID="{292A34C9-F947-436A-9EA5-DF690484FABF}" presName="horz1" presStyleCnt="0"/>
      <dgm:spPr/>
    </dgm:pt>
    <dgm:pt modelId="{88ADBBD0-65DB-4F8B-A0CD-8C925E19BC18}" type="pres">
      <dgm:prSet presAssocID="{292A34C9-F947-436A-9EA5-DF690484FABF}" presName="tx1" presStyleLbl="revTx" presStyleIdx="4" presStyleCnt="6"/>
      <dgm:spPr/>
    </dgm:pt>
    <dgm:pt modelId="{474F4809-1357-4C36-87BA-CEDB98C5A30F}" type="pres">
      <dgm:prSet presAssocID="{292A34C9-F947-436A-9EA5-DF690484FABF}" presName="vert1" presStyleCnt="0"/>
      <dgm:spPr/>
    </dgm:pt>
    <dgm:pt modelId="{7D06AE51-053C-4936-8B26-501A7009E1B8}" type="pres">
      <dgm:prSet presAssocID="{55620260-2E12-4EE0-B55C-03E36C9C6DEE}" presName="thickLine" presStyleLbl="alignNode1" presStyleIdx="5" presStyleCnt="6"/>
      <dgm:spPr/>
    </dgm:pt>
    <dgm:pt modelId="{84F97089-863D-4533-B59C-F30610B7ACCF}" type="pres">
      <dgm:prSet presAssocID="{55620260-2E12-4EE0-B55C-03E36C9C6DEE}" presName="horz1" presStyleCnt="0"/>
      <dgm:spPr/>
    </dgm:pt>
    <dgm:pt modelId="{2ADF3852-3B5D-4DB1-93B4-5356C710FB6B}" type="pres">
      <dgm:prSet presAssocID="{55620260-2E12-4EE0-B55C-03E36C9C6DEE}" presName="tx1" presStyleLbl="revTx" presStyleIdx="5" presStyleCnt="6"/>
      <dgm:spPr/>
    </dgm:pt>
    <dgm:pt modelId="{19D7B4E2-9B4F-45F8-8E1A-B0B3D6E8233F}" type="pres">
      <dgm:prSet presAssocID="{55620260-2E12-4EE0-B55C-03E36C9C6DEE}" presName="vert1" presStyleCnt="0"/>
      <dgm:spPr/>
    </dgm:pt>
  </dgm:ptLst>
  <dgm:cxnLst>
    <dgm:cxn modelId="{3CB2E615-EE16-49C8-9F2C-8BE039626351}" srcId="{E233B402-9527-46EC-BF4B-7AFFAC60ADBA}" destId="{292A34C9-F947-436A-9EA5-DF690484FABF}" srcOrd="4" destOrd="0" parTransId="{38669381-E43D-479B-A768-64764AE3E0BF}" sibTransId="{2E8BFF84-6154-4696-96E9-84CB5ABA3CFF}"/>
    <dgm:cxn modelId="{6F6A641C-4877-4F6B-8E79-C752A3B3FB10}" srcId="{E233B402-9527-46EC-BF4B-7AFFAC60ADBA}" destId="{B692E027-97B3-449C-9543-E406BD233A1D}" srcOrd="0" destOrd="0" parTransId="{7A38B4F7-B9B8-4C31-A6D3-25A92DE4E4D0}" sibTransId="{03215522-F2D1-4877-8827-2B1BF6B1C531}"/>
    <dgm:cxn modelId="{8192371F-48D3-4BE3-8E3C-06ACB2368D1D}" srcId="{E233B402-9527-46EC-BF4B-7AFFAC60ADBA}" destId="{BAB4B790-D68A-492A-B5D2-991BC41E6D85}" srcOrd="3" destOrd="0" parTransId="{9D00A0AC-6AA9-4B28-AD86-ED6B4B4F7B91}" sibTransId="{669342B9-54D9-4F10-85B5-F5BA081D2DF6}"/>
    <dgm:cxn modelId="{30F0CF29-4A8D-4FA1-BB87-770B218C6AE4}" type="presOf" srcId="{BAB4B790-D68A-492A-B5D2-991BC41E6D85}" destId="{D4914794-F177-48BD-A681-A099EEC82ADE}" srcOrd="0" destOrd="0" presId="urn:microsoft.com/office/officeart/2008/layout/LinedList"/>
    <dgm:cxn modelId="{32897E31-3569-4308-9208-B5C0CD27C971}" type="presOf" srcId="{956274A7-9E55-4EC3-B871-B3A443D778A3}" destId="{B7A928FD-AE77-4787-9F3F-C89F4FFA44E8}" srcOrd="0" destOrd="0" presId="urn:microsoft.com/office/officeart/2008/layout/LinedList"/>
    <dgm:cxn modelId="{3BC5927A-7BD3-48FE-B3B9-62B6CB3CCDF4}" type="presOf" srcId="{B692E027-97B3-449C-9543-E406BD233A1D}" destId="{20CB9D5D-082B-4970-B00F-9EAC5AA284CC}" srcOrd="0" destOrd="0" presId="urn:microsoft.com/office/officeart/2008/layout/LinedList"/>
    <dgm:cxn modelId="{B294BB9B-DEAE-4DC5-B5F7-404771F87778}" type="presOf" srcId="{292A34C9-F947-436A-9EA5-DF690484FABF}" destId="{88ADBBD0-65DB-4F8B-A0CD-8C925E19BC18}" srcOrd="0" destOrd="0" presId="urn:microsoft.com/office/officeart/2008/layout/LinedList"/>
    <dgm:cxn modelId="{B6BEDEAC-93F7-4B97-B784-5498CAD193DD}" type="presOf" srcId="{E233B402-9527-46EC-BF4B-7AFFAC60ADBA}" destId="{3FB63BF6-CD8A-4DA9-A04D-7BEC708DC62F}" srcOrd="0" destOrd="0" presId="urn:microsoft.com/office/officeart/2008/layout/LinedList"/>
    <dgm:cxn modelId="{D54491C5-3F81-4308-8DED-07E0F21F45F8}" srcId="{E233B402-9527-46EC-BF4B-7AFFAC60ADBA}" destId="{55620260-2E12-4EE0-B55C-03E36C9C6DEE}" srcOrd="5" destOrd="0" parTransId="{7C2E88C0-2F14-4055-93C3-186D84FDA652}" sibTransId="{2448AA94-2AED-4070-9A07-BA7769874AD9}"/>
    <dgm:cxn modelId="{07DD5CD0-23F9-41C2-849F-D3C1AD7DC9F8}" srcId="{E233B402-9527-46EC-BF4B-7AFFAC60ADBA}" destId="{956274A7-9E55-4EC3-B871-B3A443D778A3}" srcOrd="1" destOrd="0" parTransId="{BD27297A-1F58-4391-A8CC-07172EC2441F}" sibTransId="{694878AE-5FFC-497F-A5FE-0A4C22B263CE}"/>
    <dgm:cxn modelId="{4A6246D4-CE77-453F-90ED-9FC0E58E66C9}" type="presOf" srcId="{55620260-2E12-4EE0-B55C-03E36C9C6DEE}" destId="{2ADF3852-3B5D-4DB1-93B4-5356C710FB6B}" srcOrd="0" destOrd="0" presId="urn:microsoft.com/office/officeart/2008/layout/LinedList"/>
    <dgm:cxn modelId="{1FF97ADB-0FFE-485D-8F04-56F0F2FEFB34}" type="presOf" srcId="{A623A6BA-8743-45F8-97DA-B66FBF2BE289}" destId="{947F8DA8-202D-4FFF-91A1-3FBB1DBC2E41}" srcOrd="0" destOrd="0" presId="urn:microsoft.com/office/officeart/2008/layout/LinedList"/>
    <dgm:cxn modelId="{F5EC5FE2-B372-433A-A681-4FDA32ED2227}" srcId="{E233B402-9527-46EC-BF4B-7AFFAC60ADBA}" destId="{A623A6BA-8743-45F8-97DA-B66FBF2BE289}" srcOrd="2" destOrd="0" parTransId="{462E3E4D-1F7A-49E4-A930-0150587AE6EF}" sibTransId="{59BBA0B7-A9AF-4159-BF62-FE2F91A77A5A}"/>
    <dgm:cxn modelId="{7AF645EC-D346-4503-B547-47DBA87DD5CB}" type="presParOf" srcId="{3FB63BF6-CD8A-4DA9-A04D-7BEC708DC62F}" destId="{31F828BE-40F0-48E8-BAD3-4C5A66F154B2}" srcOrd="0" destOrd="0" presId="urn:microsoft.com/office/officeart/2008/layout/LinedList"/>
    <dgm:cxn modelId="{A885F867-DEB0-48CF-B5F9-79E45FB220ED}" type="presParOf" srcId="{3FB63BF6-CD8A-4DA9-A04D-7BEC708DC62F}" destId="{7B6BB058-9F9C-43F9-B4AF-73BCFA198D8B}" srcOrd="1" destOrd="0" presId="urn:microsoft.com/office/officeart/2008/layout/LinedList"/>
    <dgm:cxn modelId="{4A3CB6EE-9A46-4512-A192-EF3F8D429AFD}" type="presParOf" srcId="{7B6BB058-9F9C-43F9-B4AF-73BCFA198D8B}" destId="{20CB9D5D-082B-4970-B00F-9EAC5AA284CC}" srcOrd="0" destOrd="0" presId="urn:microsoft.com/office/officeart/2008/layout/LinedList"/>
    <dgm:cxn modelId="{A9A391B0-19D9-41D1-97C3-D7B064BC2752}" type="presParOf" srcId="{7B6BB058-9F9C-43F9-B4AF-73BCFA198D8B}" destId="{11721C5B-BFC6-41A3-AE57-EB521CDEB534}" srcOrd="1" destOrd="0" presId="urn:microsoft.com/office/officeart/2008/layout/LinedList"/>
    <dgm:cxn modelId="{AA3DDD4C-466E-4457-B329-07C1BD6B27F0}" type="presParOf" srcId="{3FB63BF6-CD8A-4DA9-A04D-7BEC708DC62F}" destId="{C6B4495F-B3CD-4658-A9B1-571F0B925BA8}" srcOrd="2" destOrd="0" presId="urn:microsoft.com/office/officeart/2008/layout/LinedList"/>
    <dgm:cxn modelId="{5D103B61-29D4-4093-BA45-8246F5E8AD62}" type="presParOf" srcId="{3FB63BF6-CD8A-4DA9-A04D-7BEC708DC62F}" destId="{6D05E3DE-9ED9-4213-B0B1-C6B6AA736E50}" srcOrd="3" destOrd="0" presId="urn:microsoft.com/office/officeart/2008/layout/LinedList"/>
    <dgm:cxn modelId="{354047AA-F38F-4662-8525-B77449D6C611}" type="presParOf" srcId="{6D05E3DE-9ED9-4213-B0B1-C6B6AA736E50}" destId="{B7A928FD-AE77-4787-9F3F-C89F4FFA44E8}" srcOrd="0" destOrd="0" presId="urn:microsoft.com/office/officeart/2008/layout/LinedList"/>
    <dgm:cxn modelId="{65578FB0-52FE-49FB-899F-001121FF7674}" type="presParOf" srcId="{6D05E3DE-9ED9-4213-B0B1-C6B6AA736E50}" destId="{60866530-2F41-4381-9FA6-447D10063C54}" srcOrd="1" destOrd="0" presId="urn:microsoft.com/office/officeart/2008/layout/LinedList"/>
    <dgm:cxn modelId="{75F01B27-380D-4E90-A28B-EA3B6F7D3C07}" type="presParOf" srcId="{3FB63BF6-CD8A-4DA9-A04D-7BEC708DC62F}" destId="{EAD6887E-2EA8-41DE-854F-ED2372CAF7C2}" srcOrd="4" destOrd="0" presId="urn:microsoft.com/office/officeart/2008/layout/LinedList"/>
    <dgm:cxn modelId="{6DB74C70-9DC9-429A-A4BA-247FD3DA25EC}" type="presParOf" srcId="{3FB63BF6-CD8A-4DA9-A04D-7BEC708DC62F}" destId="{88F215C1-31D5-4679-A1D8-4AA0BA273C8A}" srcOrd="5" destOrd="0" presId="urn:microsoft.com/office/officeart/2008/layout/LinedList"/>
    <dgm:cxn modelId="{8EC5F52D-A48E-44C2-81E3-BB333CFFE725}" type="presParOf" srcId="{88F215C1-31D5-4679-A1D8-4AA0BA273C8A}" destId="{947F8DA8-202D-4FFF-91A1-3FBB1DBC2E41}" srcOrd="0" destOrd="0" presId="urn:microsoft.com/office/officeart/2008/layout/LinedList"/>
    <dgm:cxn modelId="{06601AF4-D7DF-473C-8680-7508F9A7D6A1}" type="presParOf" srcId="{88F215C1-31D5-4679-A1D8-4AA0BA273C8A}" destId="{AF5AD6FD-F942-408E-A49B-775862311C2A}" srcOrd="1" destOrd="0" presId="urn:microsoft.com/office/officeart/2008/layout/LinedList"/>
    <dgm:cxn modelId="{8AC21273-5866-42FD-B16A-EF32F0AE423A}" type="presParOf" srcId="{3FB63BF6-CD8A-4DA9-A04D-7BEC708DC62F}" destId="{5209C496-D86C-4591-AC7F-E5B86D792655}" srcOrd="6" destOrd="0" presId="urn:microsoft.com/office/officeart/2008/layout/LinedList"/>
    <dgm:cxn modelId="{AFA5D419-C4D6-431F-A37E-5537B8F30B31}" type="presParOf" srcId="{3FB63BF6-CD8A-4DA9-A04D-7BEC708DC62F}" destId="{5AF2AFD2-A314-48C1-8FED-62C1EBD62325}" srcOrd="7" destOrd="0" presId="urn:microsoft.com/office/officeart/2008/layout/LinedList"/>
    <dgm:cxn modelId="{28F57E6B-7CF1-4F0F-9EFA-95CEA89E53F9}" type="presParOf" srcId="{5AF2AFD2-A314-48C1-8FED-62C1EBD62325}" destId="{D4914794-F177-48BD-A681-A099EEC82ADE}" srcOrd="0" destOrd="0" presId="urn:microsoft.com/office/officeart/2008/layout/LinedList"/>
    <dgm:cxn modelId="{DC724983-E18E-47BD-8511-C2ECE02F60D7}" type="presParOf" srcId="{5AF2AFD2-A314-48C1-8FED-62C1EBD62325}" destId="{E7478B8B-D305-4692-95D1-793229962CC5}" srcOrd="1" destOrd="0" presId="urn:microsoft.com/office/officeart/2008/layout/LinedList"/>
    <dgm:cxn modelId="{D06B00F7-38D1-4CDF-9250-58130F67F1CB}" type="presParOf" srcId="{3FB63BF6-CD8A-4DA9-A04D-7BEC708DC62F}" destId="{0B5D2D77-B5C1-4C86-831C-7349D2E3EE89}" srcOrd="8" destOrd="0" presId="urn:microsoft.com/office/officeart/2008/layout/LinedList"/>
    <dgm:cxn modelId="{8468F8EE-C1E2-4A23-8BC7-3FA2BEF109B3}" type="presParOf" srcId="{3FB63BF6-CD8A-4DA9-A04D-7BEC708DC62F}" destId="{BC937B30-C577-46E6-86FC-C13BF46670B6}" srcOrd="9" destOrd="0" presId="urn:microsoft.com/office/officeart/2008/layout/LinedList"/>
    <dgm:cxn modelId="{AF3DD84A-B2AF-4D92-A6C4-59563BCA3558}" type="presParOf" srcId="{BC937B30-C577-46E6-86FC-C13BF46670B6}" destId="{88ADBBD0-65DB-4F8B-A0CD-8C925E19BC18}" srcOrd="0" destOrd="0" presId="urn:microsoft.com/office/officeart/2008/layout/LinedList"/>
    <dgm:cxn modelId="{E29FB271-B9B5-48DC-A677-8930B9ABD5D1}" type="presParOf" srcId="{BC937B30-C577-46E6-86FC-C13BF46670B6}" destId="{474F4809-1357-4C36-87BA-CEDB98C5A30F}" srcOrd="1" destOrd="0" presId="urn:microsoft.com/office/officeart/2008/layout/LinedList"/>
    <dgm:cxn modelId="{B7E2877D-5AA2-4230-B505-B75ECB86DA58}" type="presParOf" srcId="{3FB63BF6-CD8A-4DA9-A04D-7BEC708DC62F}" destId="{7D06AE51-053C-4936-8B26-501A7009E1B8}" srcOrd="10" destOrd="0" presId="urn:microsoft.com/office/officeart/2008/layout/LinedList"/>
    <dgm:cxn modelId="{2516B48D-79B2-4F52-BDAB-B9E0F217D245}" type="presParOf" srcId="{3FB63BF6-CD8A-4DA9-A04D-7BEC708DC62F}" destId="{84F97089-863D-4533-B59C-F30610B7ACCF}" srcOrd="11" destOrd="0" presId="urn:microsoft.com/office/officeart/2008/layout/LinedList"/>
    <dgm:cxn modelId="{CBDF728A-A901-4637-96BD-C4BDF4CEA617}" type="presParOf" srcId="{84F97089-863D-4533-B59C-F30610B7ACCF}" destId="{2ADF3852-3B5D-4DB1-93B4-5356C710FB6B}" srcOrd="0" destOrd="0" presId="urn:microsoft.com/office/officeart/2008/layout/LinedList"/>
    <dgm:cxn modelId="{E7487DCA-EA6E-4A34-B9A0-2CBCDE1A7952}" type="presParOf" srcId="{84F97089-863D-4533-B59C-F30610B7ACCF}" destId="{19D7B4E2-9B4F-45F8-8E1A-B0B3D6E8233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B327D3-8790-4085-AAE0-5D4791AF8690}" type="doc">
      <dgm:prSet loTypeId="urn:microsoft.com/office/officeart/2005/8/layout/equation2" loCatId="relationship" qsTypeId="urn:microsoft.com/office/officeart/2005/8/quickstyle/simple1" qsCatId="simple" csTypeId="urn:microsoft.com/office/officeart/2005/8/colors/colorful5" csCatId="colorful" phldr="1"/>
      <dgm:spPr/>
    </dgm:pt>
    <dgm:pt modelId="{CB27BB58-8A30-4026-839B-248A2C4B8A4A}">
      <dgm:prSet phldrT="[Text]"/>
      <dgm:spPr/>
      <dgm:t>
        <a:bodyPr/>
        <a:lstStyle/>
        <a:p>
          <a:r>
            <a:rPr lang="en-US" dirty="0"/>
            <a:t>Term Infants</a:t>
          </a:r>
        </a:p>
      </dgm:t>
    </dgm:pt>
    <dgm:pt modelId="{1947933B-DD42-4197-8AD0-3EB4DF16CBCD}" type="parTrans" cxnId="{8A3CB5F0-08FA-47C6-977F-4CA707753999}">
      <dgm:prSet/>
      <dgm:spPr/>
      <dgm:t>
        <a:bodyPr/>
        <a:lstStyle/>
        <a:p>
          <a:endParaRPr lang="en-US"/>
        </a:p>
      </dgm:t>
    </dgm:pt>
    <dgm:pt modelId="{BC220915-B652-47BF-A3BA-1523E017D83C}" type="sibTrans" cxnId="{8A3CB5F0-08FA-47C6-977F-4CA707753999}">
      <dgm:prSet/>
      <dgm:spPr/>
      <dgm:t>
        <a:bodyPr/>
        <a:lstStyle/>
        <a:p>
          <a:endParaRPr lang="en-US"/>
        </a:p>
      </dgm:t>
    </dgm:pt>
    <dgm:pt modelId="{678B0218-C8C2-45A3-BF68-E88565C831E9}">
      <dgm:prSet phldrT="[Text]"/>
      <dgm:spPr/>
      <dgm:t>
        <a:bodyPr/>
        <a:lstStyle/>
        <a:p>
          <a:r>
            <a:rPr lang="en-US" dirty="0"/>
            <a:t>Pre-Term Infants</a:t>
          </a:r>
        </a:p>
      </dgm:t>
    </dgm:pt>
    <dgm:pt modelId="{20A43171-8CA4-4955-8AED-6463665125A3}" type="parTrans" cxnId="{E6F36776-58D9-4E86-B76B-CB8E8C685A1A}">
      <dgm:prSet/>
      <dgm:spPr/>
      <dgm:t>
        <a:bodyPr/>
        <a:lstStyle/>
        <a:p>
          <a:endParaRPr lang="en-US"/>
        </a:p>
      </dgm:t>
    </dgm:pt>
    <dgm:pt modelId="{13B763D9-D65A-4A35-B598-7327BA461903}" type="sibTrans" cxnId="{E6F36776-58D9-4E86-B76B-CB8E8C685A1A}">
      <dgm:prSet/>
      <dgm:spPr/>
      <dgm:t>
        <a:bodyPr/>
        <a:lstStyle/>
        <a:p>
          <a:endParaRPr lang="en-US"/>
        </a:p>
      </dgm:t>
    </dgm:pt>
    <dgm:pt modelId="{C56051EE-5A00-4DEB-9ABD-9A0D058D0D5C}">
      <dgm:prSet phldrT="[Text]"/>
      <dgm:spPr/>
      <dgm:t>
        <a:bodyPr/>
        <a:lstStyle/>
        <a:p>
          <a:r>
            <a:rPr lang="en-US" dirty="0"/>
            <a:t>Early Detection</a:t>
          </a:r>
        </a:p>
      </dgm:t>
    </dgm:pt>
    <dgm:pt modelId="{862D9CD8-5898-40F8-A6A3-F8FF1C6DCC07}" type="parTrans" cxnId="{688A5E42-7F79-4CBC-8627-1C089B323A4A}">
      <dgm:prSet/>
      <dgm:spPr/>
      <dgm:t>
        <a:bodyPr/>
        <a:lstStyle/>
        <a:p>
          <a:endParaRPr lang="en-US"/>
        </a:p>
      </dgm:t>
    </dgm:pt>
    <dgm:pt modelId="{01C86B09-0001-474E-A372-C93015D77F2F}" type="sibTrans" cxnId="{688A5E42-7F79-4CBC-8627-1C089B323A4A}">
      <dgm:prSet/>
      <dgm:spPr/>
      <dgm:t>
        <a:bodyPr/>
        <a:lstStyle/>
        <a:p>
          <a:endParaRPr lang="en-US"/>
        </a:p>
      </dgm:t>
    </dgm:pt>
    <dgm:pt modelId="{99DA75FA-93ED-4CAC-9247-924378AD6623}">
      <dgm:prSet phldrT="[Text]"/>
      <dgm:spPr/>
      <dgm:t>
        <a:bodyPr/>
        <a:lstStyle/>
        <a:p>
          <a:r>
            <a:rPr lang="en-US" dirty="0"/>
            <a:t>60% of new CP Diagnoses</a:t>
          </a:r>
        </a:p>
      </dgm:t>
    </dgm:pt>
    <dgm:pt modelId="{5B0F7E29-F227-4EBB-B9D7-C58379339A1E}" type="parTrans" cxnId="{75DA803B-E6D7-4759-B5B1-4D9F41E9C5BE}">
      <dgm:prSet/>
      <dgm:spPr/>
      <dgm:t>
        <a:bodyPr/>
        <a:lstStyle/>
        <a:p>
          <a:endParaRPr lang="en-US"/>
        </a:p>
      </dgm:t>
    </dgm:pt>
    <dgm:pt modelId="{090AF43C-8323-4F2A-A89C-83AFC1CB03D1}" type="sibTrans" cxnId="{75DA803B-E6D7-4759-B5B1-4D9F41E9C5BE}">
      <dgm:prSet/>
      <dgm:spPr/>
      <dgm:t>
        <a:bodyPr/>
        <a:lstStyle/>
        <a:p>
          <a:endParaRPr lang="en-US"/>
        </a:p>
      </dgm:t>
    </dgm:pt>
    <dgm:pt modelId="{D7DD506F-1C87-4344-8662-67AFD0C77F66}">
      <dgm:prSet phldrT="[Text]"/>
      <dgm:spPr/>
      <dgm:t>
        <a:bodyPr/>
        <a:lstStyle/>
        <a:p>
          <a:r>
            <a:rPr lang="en-US" dirty="0"/>
            <a:t>40% of new CP Diagnoses</a:t>
          </a:r>
        </a:p>
      </dgm:t>
    </dgm:pt>
    <dgm:pt modelId="{91AFD3BC-FFA1-4E67-816E-E1A826A118C1}" type="parTrans" cxnId="{150AE14E-3ED8-420D-A799-167EDCFD4997}">
      <dgm:prSet/>
      <dgm:spPr/>
      <dgm:t>
        <a:bodyPr/>
        <a:lstStyle/>
        <a:p>
          <a:endParaRPr lang="en-US"/>
        </a:p>
      </dgm:t>
    </dgm:pt>
    <dgm:pt modelId="{D593B816-F149-4DE7-A9B7-2C177FFCB204}" type="sibTrans" cxnId="{150AE14E-3ED8-420D-A799-167EDCFD4997}">
      <dgm:prSet/>
      <dgm:spPr/>
      <dgm:t>
        <a:bodyPr/>
        <a:lstStyle/>
        <a:p>
          <a:endParaRPr lang="en-US"/>
        </a:p>
      </dgm:t>
    </dgm:pt>
    <dgm:pt modelId="{4A12B1F3-073F-44F0-A3EB-955F217F2EC9}">
      <dgm:prSet phldrT="[Text]"/>
      <dgm:spPr/>
      <dgm:t>
        <a:bodyPr/>
        <a:lstStyle/>
        <a:p>
          <a:r>
            <a:rPr lang="en-US" dirty="0"/>
            <a:t>Diagnosis age decreases by 9-16 months</a:t>
          </a:r>
        </a:p>
      </dgm:t>
    </dgm:pt>
    <dgm:pt modelId="{482A45FB-5E5D-4903-BAE1-72E41B882DC1}" type="parTrans" cxnId="{AE1AF7BA-0433-4332-8EAC-CB28185C32F3}">
      <dgm:prSet/>
      <dgm:spPr/>
      <dgm:t>
        <a:bodyPr/>
        <a:lstStyle/>
        <a:p>
          <a:endParaRPr lang="en-US"/>
        </a:p>
      </dgm:t>
    </dgm:pt>
    <dgm:pt modelId="{C0EFA79C-6A94-4319-A660-E370A9299B79}" type="sibTrans" cxnId="{AE1AF7BA-0433-4332-8EAC-CB28185C32F3}">
      <dgm:prSet/>
      <dgm:spPr/>
      <dgm:t>
        <a:bodyPr/>
        <a:lstStyle/>
        <a:p>
          <a:endParaRPr lang="en-US"/>
        </a:p>
      </dgm:t>
    </dgm:pt>
    <dgm:pt modelId="{19EA4C21-E692-4747-8C18-1FDB2B3DA891}" type="pres">
      <dgm:prSet presAssocID="{8CB327D3-8790-4085-AAE0-5D4791AF8690}" presName="Name0" presStyleCnt="0">
        <dgm:presLayoutVars>
          <dgm:dir/>
          <dgm:resizeHandles val="exact"/>
        </dgm:presLayoutVars>
      </dgm:prSet>
      <dgm:spPr/>
    </dgm:pt>
    <dgm:pt modelId="{DB1A5ED0-F6B3-4970-8D25-EE4CAF7A265F}" type="pres">
      <dgm:prSet presAssocID="{8CB327D3-8790-4085-AAE0-5D4791AF8690}" presName="vNodes" presStyleCnt="0"/>
      <dgm:spPr/>
    </dgm:pt>
    <dgm:pt modelId="{9C0E228B-F87D-4B27-823E-D7021A601EDF}" type="pres">
      <dgm:prSet presAssocID="{CB27BB58-8A30-4026-839B-248A2C4B8A4A}" presName="node" presStyleLbl="node1" presStyleIdx="0" presStyleCnt="3">
        <dgm:presLayoutVars>
          <dgm:bulletEnabled val="1"/>
        </dgm:presLayoutVars>
      </dgm:prSet>
      <dgm:spPr/>
    </dgm:pt>
    <dgm:pt modelId="{30028D12-EC9B-4DFF-8068-151CAF907626}" type="pres">
      <dgm:prSet presAssocID="{BC220915-B652-47BF-A3BA-1523E017D83C}" presName="spacerT" presStyleCnt="0"/>
      <dgm:spPr/>
    </dgm:pt>
    <dgm:pt modelId="{7D9A4968-74ED-49B3-97BF-DC34FE8A4E2C}" type="pres">
      <dgm:prSet presAssocID="{BC220915-B652-47BF-A3BA-1523E017D83C}" presName="sibTrans" presStyleLbl="sibTrans2D1" presStyleIdx="0" presStyleCnt="2"/>
      <dgm:spPr/>
    </dgm:pt>
    <dgm:pt modelId="{6DEB014D-AD13-47E8-AEEB-FE94B445A9D5}" type="pres">
      <dgm:prSet presAssocID="{BC220915-B652-47BF-A3BA-1523E017D83C}" presName="spacerB" presStyleCnt="0"/>
      <dgm:spPr/>
    </dgm:pt>
    <dgm:pt modelId="{E55E5A85-8A93-4A50-A073-D35BFB3A9324}" type="pres">
      <dgm:prSet presAssocID="{678B0218-C8C2-45A3-BF68-E88565C831E9}" presName="node" presStyleLbl="node1" presStyleIdx="1" presStyleCnt="3">
        <dgm:presLayoutVars>
          <dgm:bulletEnabled val="1"/>
        </dgm:presLayoutVars>
      </dgm:prSet>
      <dgm:spPr/>
    </dgm:pt>
    <dgm:pt modelId="{D7BDAF1C-1495-4D90-8C13-C6753BFD3402}" type="pres">
      <dgm:prSet presAssocID="{8CB327D3-8790-4085-AAE0-5D4791AF8690}" presName="sibTransLast" presStyleLbl="sibTrans2D1" presStyleIdx="1" presStyleCnt="2"/>
      <dgm:spPr/>
    </dgm:pt>
    <dgm:pt modelId="{6AB21C4A-9AC1-4C22-8D02-BCB39DBE13A1}" type="pres">
      <dgm:prSet presAssocID="{8CB327D3-8790-4085-AAE0-5D4791AF8690}" presName="connectorText" presStyleLbl="sibTrans2D1" presStyleIdx="1" presStyleCnt="2"/>
      <dgm:spPr/>
    </dgm:pt>
    <dgm:pt modelId="{F9F94946-92C9-4441-9EB0-401D450FFDD7}" type="pres">
      <dgm:prSet presAssocID="{8CB327D3-8790-4085-AAE0-5D4791AF8690}" presName="lastNode" presStyleLbl="node1" presStyleIdx="2" presStyleCnt="3">
        <dgm:presLayoutVars>
          <dgm:bulletEnabled val="1"/>
        </dgm:presLayoutVars>
      </dgm:prSet>
      <dgm:spPr/>
    </dgm:pt>
  </dgm:ptLst>
  <dgm:cxnLst>
    <dgm:cxn modelId="{2E69AA06-45DD-4880-B10F-1D509AB9D49D}" type="presOf" srcId="{13B763D9-D65A-4A35-B598-7327BA461903}" destId="{6AB21C4A-9AC1-4C22-8D02-BCB39DBE13A1}" srcOrd="1" destOrd="0" presId="urn:microsoft.com/office/officeart/2005/8/layout/equation2"/>
    <dgm:cxn modelId="{A4F10410-BC2B-4810-9A1B-064DD44402D9}" type="presOf" srcId="{99DA75FA-93ED-4CAC-9247-924378AD6623}" destId="{9C0E228B-F87D-4B27-823E-D7021A601EDF}" srcOrd="0" destOrd="1" presId="urn:microsoft.com/office/officeart/2005/8/layout/equation2"/>
    <dgm:cxn modelId="{025F411D-4DF8-4532-9DAC-03919DFB764D}" type="presOf" srcId="{13B763D9-D65A-4A35-B598-7327BA461903}" destId="{D7BDAF1C-1495-4D90-8C13-C6753BFD3402}" srcOrd="0" destOrd="0" presId="urn:microsoft.com/office/officeart/2005/8/layout/equation2"/>
    <dgm:cxn modelId="{9B71FA35-AD06-4E8D-AF77-C5D5234D5F95}" type="presOf" srcId="{4A12B1F3-073F-44F0-A3EB-955F217F2EC9}" destId="{F9F94946-92C9-4441-9EB0-401D450FFDD7}" srcOrd="0" destOrd="1" presId="urn:microsoft.com/office/officeart/2005/8/layout/equation2"/>
    <dgm:cxn modelId="{50D80437-6EEB-4E2B-8F10-16CCAC947BB5}" type="presOf" srcId="{8CB327D3-8790-4085-AAE0-5D4791AF8690}" destId="{19EA4C21-E692-4747-8C18-1FDB2B3DA891}" srcOrd="0" destOrd="0" presId="urn:microsoft.com/office/officeart/2005/8/layout/equation2"/>
    <dgm:cxn modelId="{75DA803B-E6D7-4759-B5B1-4D9F41E9C5BE}" srcId="{CB27BB58-8A30-4026-839B-248A2C4B8A4A}" destId="{99DA75FA-93ED-4CAC-9247-924378AD6623}" srcOrd="0" destOrd="0" parTransId="{5B0F7E29-F227-4EBB-B9D7-C58379339A1E}" sibTransId="{090AF43C-8323-4F2A-A89C-83AFC1CB03D1}"/>
    <dgm:cxn modelId="{B2906241-1889-426B-9D10-CA1C03A16798}" type="presOf" srcId="{678B0218-C8C2-45A3-BF68-E88565C831E9}" destId="{E55E5A85-8A93-4A50-A073-D35BFB3A9324}" srcOrd="0" destOrd="0" presId="urn:microsoft.com/office/officeart/2005/8/layout/equation2"/>
    <dgm:cxn modelId="{688A5E42-7F79-4CBC-8627-1C089B323A4A}" srcId="{8CB327D3-8790-4085-AAE0-5D4791AF8690}" destId="{C56051EE-5A00-4DEB-9ABD-9A0D058D0D5C}" srcOrd="2" destOrd="0" parTransId="{862D9CD8-5898-40F8-A6A3-F8FF1C6DCC07}" sibTransId="{01C86B09-0001-474E-A372-C93015D77F2F}"/>
    <dgm:cxn modelId="{150AE14E-3ED8-420D-A799-167EDCFD4997}" srcId="{678B0218-C8C2-45A3-BF68-E88565C831E9}" destId="{D7DD506F-1C87-4344-8662-67AFD0C77F66}" srcOrd="0" destOrd="0" parTransId="{91AFD3BC-FFA1-4E67-816E-E1A826A118C1}" sibTransId="{D593B816-F149-4DE7-A9B7-2C177FFCB204}"/>
    <dgm:cxn modelId="{E6F36776-58D9-4E86-B76B-CB8E8C685A1A}" srcId="{8CB327D3-8790-4085-AAE0-5D4791AF8690}" destId="{678B0218-C8C2-45A3-BF68-E88565C831E9}" srcOrd="1" destOrd="0" parTransId="{20A43171-8CA4-4955-8AED-6463665125A3}" sibTransId="{13B763D9-D65A-4A35-B598-7327BA461903}"/>
    <dgm:cxn modelId="{8B11378B-3887-4594-AD66-C48F37F4DF01}" type="presOf" srcId="{CB27BB58-8A30-4026-839B-248A2C4B8A4A}" destId="{9C0E228B-F87D-4B27-823E-D7021A601EDF}" srcOrd="0" destOrd="0" presId="urn:microsoft.com/office/officeart/2005/8/layout/equation2"/>
    <dgm:cxn modelId="{A1B93790-8BC9-400F-BF1C-9FCF56C0272F}" type="presOf" srcId="{C56051EE-5A00-4DEB-9ABD-9A0D058D0D5C}" destId="{F9F94946-92C9-4441-9EB0-401D450FFDD7}" srcOrd="0" destOrd="0" presId="urn:microsoft.com/office/officeart/2005/8/layout/equation2"/>
    <dgm:cxn modelId="{EE3D6B9A-EC49-439F-8AD2-A15307495200}" type="presOf" srcId="{BC220915-B652-47BF-A3BA-1523E017D83C}" destId="{7D9A4968-74ED-49B3-97BF-DC34FE8A4E2C}" srcOrd="0" destOrd="0" presId="urn:microsoft.com/office/officeart/2005/8/layout/equation2"/>
    <dgm:cxn modelId="{AE1AF7BA-0433-4332-8EAC-CB28185C32F3}" srcId="{C56051EE-5A00-4DEB-9ABD-9A0D058D0D5C}" destId="{4A12B1F3-073F-44F0-A3EB-955F217F2EC9}" srcOrd="0" destOrd="0" parTransId="{482A45FB-5E5D-4903-BAE1-72E41B882DC1}" sibTransId="{C0EFA79C-6A94-4319-A660-E370A9299B79}"/>
    <dgm:cxn modelId="{4054B1E3-1ECF-46D0-9DE1-0E2BEE83402E}" type="presOf" srcId="{D7DD506F-1C87-4344-8662-67AFD0C77F66}" destId="{E55E5A85-8A93-4A50-A073-D35BFB3A9324}" srcOrd="0" destOrd="1" presId="urn:microsoft.com/office/officeart/2005/8/layout/equation2"/>
    <dgm:cxn modelId="{8A3CB5F0-08FA-47C6-977F-4CA707753999}" srcId="{8CB327D3-8790-4085-AAE0-5D4791AF8690}" destId="{CB27BB58-8A30-4026-839B-248A2C4B8A4A}" srcOrd="0" destOrd="0" parTransId="{1947933B-DD42-4197-8AD0-3EB4DF16CBCD}" sibTransId="{BC220915-B652-47BF-A3BA-1523E017D83C}"/>
    <dgm:cxn modelId="{8AD12962-6F52-40C8-A101-1499A6D467A0}" type="presParOf" srcId="{19EA4C21-E692-4747-8C18-1FDB2B3DA891}" destId="{DB1A5ED0-F6B3-4970-8D25-EE4CAF7A265F}" srcOrd="0" destOrd="0" presId="urn:microsoft.com/office/officeart/2005/8/layout/equation2"/>
    <dgm:cxn modelId="{A1F2E8DF-84C6-43D4-B0C6-3FE4A23281D1}" type="presParOf" srcId="{DB1A5ED0-F6B3-4970-8D25-EE4CAF7A265F}" destId="{9C0E228B-F87D-4B27-823E-D7021A601EDF}" srcOrd="0" destOrd="0" presId="urn:microsoft.com/office/officeart/2005/8/layout/equation2"/>
    <dgm:cxn modelId="{5915E22E-03EA-4580-8037-AFD55CA0E56E}" type="presParOf" srcId="{DB1A5ED0-F6B3-4970-8D25-EE4CAF7A265F}" destId="{30028D12-EC9B-4DFF-8068-151CAF907626}" srcOrd="1" destOrd="0" presId="urn:microsoft.com/office/officeart/2005/8/layout/equation2"/>
    <dgm:cxn modelId="{1477E024-6D29-4396-A81B-2E31A84DCC22}" type="presParOf" srcId="{DB1A5ED0-F6B3-4970-8D25-EE4CAF7A265F}" destId="{7D9A4968-74ED-49B3-97BF-DC34FE8A4E2C}" srcOrd="2" destOrd="0" presId="urn:microsoft.com/office/officeart/2005/8/layout/equation2"/>
    <dgm:cxn modelId="{FF9B697A-0C54-4B6C-9350-80F6183444D4}" type="presParOf" srcId="{DB1A5ED0-F6B3-4970-8D25-EE4CAF7A265F}" destId="{6DEB014D-AD13-47E8-AEEB-FE94B445A9D5}" srcOrd="3" destOrd="0" presId="urn:microsoft.com/office/officeart/2005/8/layout/equation2"/>
    <dgm:cxn modelId="{45BF4CED-2F83-4921-9D74-9F0CE8DFE90F}" type="presParOf" srcId="{DB1A5ED0-F6B3-4970-8D25-EE4CAF7A265F}" destId="{E55E5A85-8A93-4A50-A073-D35BFB3A9324}" srcOrd="4" destOrd="0" presId="urn:microsoft.com/office/officeart/2005/8/layout/equation2"/>
    <dgm:cxn modelId="{3DB217E2-847E-4839-BECE-5ADE9549C0E7}" type="presParOf" srcId="{19EA4C21-E692-4747-8C18-1FDB2B3DA891}" destId="{D7BDAF1C-1495-4D90-8C13-C6753BFD3402}" srcOrd="1" destOrd="0" presId="urn:microsoft.com/office/officeart/2005/8/layout/equation2"/>
    <dgm:cxn modelId="{DF0A9944-0CA2-44D2-AED7-A3D4FD957740}" type="presParOf" srcId="{D7BDAF1C-1495-4D90-8C13-C6753BFD3402}" destId="{6AB21C4A-9AC1-4C22-8D02-BCB39DBE13A1}" srcOrd="0" destOrd="0" presId="urn:microsoft.com/office/officeart/2005/8/layout/equation2"/>
    <dgm:cxn modelId="{CFE25933-E2CB-443A-8C60-4B64D61352FC}" type="presParOf" srcId="{19EA4C21-E692-4747-8C18-1FDB2B3DA891}" destId="{F9F94946-92C9-4441-9EB0-401D450FFDD7}"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D52E06-34D7-48FF-87EE-9B4BAB0291C4}" type="doc">
      <dgm:prSet loTypeId="urn:microsoft.com/office/officeart/2016/7/layout/VerticalDownArrowProcess" loCatId="process" qsTypeId="urn:microsoft.com/office/officeart/2005/8/quickstyle/simple4" qsCatId="simple" csTypeId="urn:microsoft.com/office/officeart/2005/8/colors/colorful5" csCatId="colorful" phldr="1"/>
      <dgm:spPr/>
      <dgm:t>
        <a:bodyPr/>
        <a:lstStyle/>
        <a:p>
          <a:endParaRPr lang="en-US"/>
        </a:p>
      </dgm:t>
    </dgm:pt>
    <dgm:pt modelId="{8F6E2BE1-0D00-4158-84D2-F70FC25D2F41}">
      <dgm:prSet/>
      <dgm:spPr/>
      <dgm:t>
        <a:bodyPr/>
        <a:lstStyle/>
        <a:p>
          <a:r>
            <a:rPr lang="en-US" dirty="0"/>
            <a:t>CP Specific Intervention</a:t>
          </a:r>
        </a:p>
      </dgm:t>
    </dgm:pt>
    <dgm:pt modelId="{87B7C93D-18DC-4DB9-9093-4E96DCC6C11D}" type="parTrans" cxnId="{C4BFBD8A-0EF6-4F57-9E95-E4F33C572CDD}">
      <dgm:prSet/>
      <dgm:spPr/>
      <dgm:t>
        <a:bodyPr/>
        <a:lstStyle/>
        <a:p>
          <a:endParaRPr lang="en-US"/>
        </a:p>
      </dgm:t>
    </dgm:pt>
    <dgm:pt modelId="{E33FA34D-3415-4969-9BA9-F71A883CD257}" type="sibTrans" cxnId="{C4BFBD8A-0EF6-4F57-9E95-E4F33C572CDD}">
      <dgm:prSet/>
      <dgm:spPr/>
      <dgm:t>
        <a:bodyPr/>
        <a:lstStyle/>
        <a:p>
          <a:endParaRPr lang="en-US"/>
        </a:p>
      </dgm:t>
    </dgm:pt>
    <dgm:pt modelId="{28F71701-C1C2-4C5E-AF7B-25FE08D4BB0E}">
      <dgm:prSet/>
      <dgm:spPr/>
      <dgm:t>
        <a:bodyPr/>
        <a:lstStyle/>
        <a:p>
          <a:r>
            <a:rPr lang="en-US" dirty="0"/>
            <a:t>- Provides ability to deliver specific and effective neuroplastic intervention</a:t>
          </a:r>
        </a:p>
        <a:p>
          <a:r>
            <a:rPr lang="en-US" dirty="0"/>
            <a:t>- Improved motor and cognitive outcomes</a:t>
          </a:r>
        </a:p>
        <a:p>
          <a:r>
            <a:rPr lang="en-US" dirty="0"/>
            <a:t>- Prevent secondary complications</a:t>
          </a:r>
        </a:p>
      </dgm:t>
    </dgm:pt>
    <dgm:pt modelId="{B88DDBDA-42E9-4802-AF30-3DC4C042306F}" type="parTrans" cxnId="{BC41F984-1616-4B5C-A174-C0AC5132948A}">
      <dgm:prSet/>
      <dgm:spPr/>
      <dgm:t>
        <a:bodyPr/>
        <a:lstStyle/>
        <a:p>
          <a:endParaRPr lang="en-US"/>
        </a:p>
      </dgm:t>
    </dgm:pt>
    <dgm:pt modelId="{7712EAEB-AA99-4DF8-8CE9-703CC0F58B23}" type="sibTrans" cxnId="{BC41F984-1616-4B5C-A174-C0AC5132948A}">
      <dgm:prSet/>
      <dgm:spPr/>
      <dgm:t>
        <a:bodyPr/>
        <a:lstStyle/>
        <a:p>
          <a:endParaRPr lang="en-US"/>
        </a:p>
      </dgm:t>
    </dgm:pt>
    <dgm:pt modelId="{6410A9BF-4845-45A4-AF8F-6A734FFF0611}">
      <dgm:prSet/>
      <dgm:spPr/>
      <dgm:t>
        <a:bodyPr/>
        <a:lstStyle/>
        <a:p>
          <a:r>
            <a:rPr lang="en-US"/>
            <a:t>Meet family need and expectations</a:t>
          </a:r>
        </a:p>
      </dgm:t>
    </dgm:pt>
    <dgm:pt modelId="{E6F83909-F2F7-4DA9-8D68-34D637CA2401}" type="parTrans" cxnId="{0109B444-FA1E-4C8F-AEB5-FEBA1884A9B6}">
      <dgm:prSet/>
      <dgm:spPr/>
      <dgm:t>
        <a:bodyPr/>
        <a:lstStyle/>
        <a:p>
          <a:endParaRPr lang="en-US"/>
        </a:p>
      </dgm:t>
    </dgm:pt>
    <dgm:pt modelId="{185AD79D-F3FD-477F-B8AF-B1A13338B8BE}" type="sibTrans" cxnId="{0109B444-FA1E-4C8F-AEB5-FEBA1884A9B6}">
      <dgm:prSet/>
      <dgm:spPr/>
      <dgm:t>
        <a:bodyPr/>
        <a:lstStyle/>
        <a:p>
          <a:endParaRPr lang="en-US"/>
        </a:p>
      </dgm:t>
    </dgm:pt>
    <dgm:pt modelId="{16DF8405-BF7A-4D1F-B4D6-24B1BE9D732D}">
      <dgm:prSet/>
      <dgm:spPr/>
      <dgm:t>
        <a:bodyPr/>
        <a:lstStyle/>
        <a:p>
          <a:r>
            <a:rPr lang="en-US" dirty="0"/>
            <a:t>- Plan for needs, link families specialized and specific medical follow, improved parental mental health</a:t>
          </a:r>
        </a:p>
      </dgm:t>
    </dgm:pt>
    <dgm:pt modelId="{A77ECD8F-9129-4802-80DF-7C10373580AD}" type="parTrans" cxnId="{D2D9D41E-CF45-445C-AA8E-738FFC58FAF9}">
      <dgm:prSet/>
      <dgm:spPr/>
      <dgm:t>
        <a:bodyPr/>
        <a:lstStyle/>
        <a:p>
          <a:endParaRPr lang="en-US"/>
        </a:p>
      </dgm:t>
    </dgm:pt>
    <dgm:pt modelId="{492D0912-ED52-451D-AC93-71CA5D4FE054}" type="sibTrans" cxnId="{D2D9D41E-CF45-445C-AA8E-738FFC58FAF9}">
      <dgm:prSet/>
      <dgm:spPr/>
      <dgm:t>
        <a:bodyPr/>
        <a:lstStyle/>
        <a:p>
          <a:endParaRPr lang="en-US"/>
        </a:p>
      </dgm:t>
    </dgm:pt>
    <dgm:pt modelId="{4C9C4636-669D-424F-9F51-A47021059B9E}">
      <dgm:prSet/>
      <dgm:spPr/>
      <dgm:t>
        <a:bodyPr/>
        <a:lstStyle/>
        <a:p>
          <a:r>
            <a:rPr lang="en-US" dirty="0"/>
            <a:t>- Provide families high-quality, evidence-based information</a:t>
          </a:r>
        </a:p>
        <a:p>
          <a:r>
            <a:rPr lang="en-US" dirty="0"/>
            <a:t>- Improved parental mental health</a:t>
          </a:r>
        </a:p>
      </dgm:t>
    </dgm:pt>
    <dgm:pt modelId="{422189EA-3405-41CC-B075-D159F0E0F25C}" type="parTrans" cxnId="{AC05B0D9-470B-4ACC-AF1B-FACC8BB44455}">
      <dgm:prSet/>
      <dgm:spPr/>
      <dgm:t>
        <a:bodyPr/>
        <a:lstStyle/>
        <a:p>
          <a:endParaRPr lang="en-US"/>
        </a:p>
      </dgm:t>
    </dgm:pt>
    <dgm:pt modelId="{914E342F-31CB-4FA3-9A04-459BBA4BBACC}" type="sibTrans" cxnId="{AC05B0D9-470B-4ACC-AF1B-FACC8BB44455}">
      <dgm:prSet/>
      <dgm:spPr/>
      <dgm:t>
        <a:bodyPr/>
        <a:lstStyle/>
        <a:p>
          <a:endParaRPr lang="en-US"/>
        </a:p>
      </dgm:t>
    </dgm:pt>
    <dgm:pt modelId="{273E0347-B6FA-448F-92BB-9CB3BB52E9A2}">
      <dgm:prSet/>
      <dgm:spPr/>
      <dgm:t>
        <a:bodyPr/>
        <a:lstStyle/>
        <a:p>
          <a:r>
            <a:rPr lang="en-US" dirty="0"/>
            <a:t>Optimize Neuroplasticity</a:t>
          </a:r>
        </a:p>
      </dgm:t>
    </dgm:pt>
    <dgm:pt modelId="{C9EB75CA-826C-4D52-A39D-05E2EE9D43C8}" type="parTrans" cxnId="{B5A69B13-0432-4314-8D3C-E11ECCD1D1BE}">
      <dgm:prSet/>
      <dgm:spPr/>
      <dgm:t>
        <a:bodyPr/>
        <a:lstStyle/>
        <a:p>
          <a:endParaRPr lang="en-US"/>
        </a:p>
      </dgm:t>
    </dgm:pt>
    <dgm:pt modelId="{359D7A2A-AFF1-46E9-BC35-7A7769D1434B}" type="sibTrans" cxnId="{B5A69B13-0432-4314-8D3C-E11ECCD1D1BE}">
      <dgm:prSet/>
      <dgm:spPr/>
      <dgm:t>
        <a:bodyPr/>
        <a:lstStyle/>
        <a:p>
          <a:endParaRPr lang="en-US"/>
        </a:p>
      </dgm:t>
    </dgm:pt>
    <dgm:pt modelId="{BEBA8F53-88DB-4D80-B920-B3A115081308}">
      <dgm:prSet/>
      <dgm:spPr/>
      <dgm:t>
        <a:bodyPr/>
        <a:lstStyle/>
        <a:p>
          <a:r>
            <a:rPr lang="en-US" dirty="0"/>
            <a:t>- On time, effective and specific intervention during critical neuroplastic windows beginning in the NICU</a:t>
          </a:r>
        </a:p>
      </dgm:t>
    </dgm:pt>
    <dgm:pt modelId="{0D24BBC3-47CD-4154-9D1A-536D50FF6087}" type="parTrans" cxnId="{52376C06-B897-4D6E-B6F9-ACD991BDE4CC}">
      <dgm:prSet/>
      <dgm:spPr/>
      <dgm:t>
        <a:bodyPr/>
        <a:lstStyle/>
        <a:p>
          <a:endParaRPr lang="en-US"/>
        </a:p>
      </dgm:t>
    </dgm:pt>
    <dgm:pt modelId="{46D73AF7-0C54-4BF5-B7B3-3C7C89D9493C}" type="sibTrans" cxnId="{52376C06-B897-4D6E-B6F9-ACD991BDE4CC}">
      <dgm:prSet/>
      <dgm:spPr/>
      <dgm:t>
        <a:bodyPr/>
        <a:lstStyle/>
        <a:p>
          <a:endParaRPr lang="en-US"/>
        </a:p>
      </dgm:t>
    </dgm:pt>
    <dgm:pt modelId="{4CC47C8A-45A5-4C22-877D-E478ACEA5FF2}">
      <dgm:prSet/>
      <dgm:spPr/>
      <dgm:t>
        <a:bodyPr/>
        <a:lstStyle/>
        <a:p>
          <a:r>
            <a:rPr lang="en-US"/>
            <a:t>- Change brain structure, activity and functional outcomes, and potentially child/family participation in their communities</a:t>
          </a:r>
        </a:p>
      </dgm:t>
    </dgm:pt>
    <dgm:pt modelId="{4DEB5E88-5DBB-4390-86A3-B0D58083E029}" type="parTrans" cxnId="{C10AA847-48B7-4E9F-89EA-590D974BFF29}">
      <dgm:prSet/>
      <dgm:spPr/>
      <dgm:t>
        <a:bodyPr/>
        <a:lstStyle/>
        <a:p>
          <a:endParaRPr lang="en-US"/>
        </a:p>
      </dgm:t>
    </dgm:pt>
    <dgm:pt modelId="{4F6A75D0-AF57-4D7F-9C61-817981C6635C}" type="sibTrans" cxnId="{C10AA847-48B7-4E9F-89EA-590D974BFF29}">
      <dgm:prSet/>
      <dgm:spPr/>
      <dgm:t>
        <a:bodyPr/>
        <a:lstStyle/>
        <a:p>
          <a:endParaRPr lang="en-US"/>
        </a:p>
      </dgm:t>
    </dgm:pt>
    <dgm:pt modelId="{F671F3C0-E6C8-400D-9CDC-DAAFEFC24A50}">
      <dgm:prSet/>
      <dgm:spPr/>
      <dgm:t>
        <a:bodyPr/>
        <a:lstStyle/>
        <a:p>
          <a:r>
            <a:rPr lang="en-US"/>
            <a:t>Alaska Factors</a:t>
          </a:r>
        </a:p>
      </dgm:t>
    </dgm:pt>
    <dgm:pt modelId="{4171AF78-880F-4354-B309-81BEADF80527}" type="parTrans" cxnId="{5200404F-AED6-4E20-8B1C-B299426DA3EA}">
      <dgm:prSet/>
      <dgm:spPr/>
      <dgm:t>
        <a:bodyPr/>
        <a:lstStyle/>
        <a:p>
          <a:endParaRPr lang="en-US"/>
        </a:p>
      </dgm:t>
    </dgm:pt>
    <dgm:pt modelId="{B72BF22E-96CE-4386-BBBB-F7C8707F7E3E}" type="sibTrans" cxnId="{5200404F-AED6-4E20-8B1C-B299426DA3EA}">
      <dgm:prSet/>
      <dgm:spPr/>
      <dgm:t>
        <a:bodyPr/>
        <a:lstStyle/>
        <a:p>
          <a:endParaRPr lang="en-US"/>
        </a:p>
      </dgm:t>
    </dgm:pt>
    <dgm:pt modelId="{1AC19403-43C0-41FB-A33E-CADF01AB0B8E}">
      <dgm:prSet/>
      <dgm:spPr/>
      <dgm:t>
        <a:bodyPr/>
        <a:lstStyle/>
        <a:p>
          <a:r>
            <a:rPr lang="en-US"/>
            <a:t>- Securing TEFRA support in a timely manner</a:t>
          </a:r>
        </a:p>
      </dgm:t>
    </dgm:pt>
    <dgm:pt modelId="{CD612B03-0C76-4452-9C7A-16ADCB926964}" type="parTrans" cxnId="{5E241267-512B-44AF-B3C7-6BD6629B6326}">
      <dgm:prSet/>
      <dgm:spPr/>
      <dgm:t>
        <a:bodyPr/>
        <a:lstStyle/>
        <a:p>
          <a:endParaRPr lang="en-US"/>
        </a:p>
      </dgm:t>
    </dgm:pt>
    <dgm:pt modelId="{20F0E5A2-95D1-49D1-8838-0287F9EA9C08}" type="sibTrans" cxnId="{5E241267-512B-44AF-B3C7-6BD6629B6326}">
      <dgm:prSet/>
      <dgm:spPr/>
      <dgm:t>
        <a:bodyPr/>
        <a:lstStyle/>
        <a:p>
          <a:endParaRPr lang="en-US"/>
        </a:p>
      </dgm:t>
    </dgm:pt>
    <dgm:pt modelId="{C03B9F15-9E8E-4DB9-A95E-4EBDF18D8DE2}">
      <dgm:prSet/>
      <dgm:spPr/>
      <dgm:t>
        <a:bodyPr/>
        <a:lstStyle/>
        <a:p>
          <a:r>
            <a:rPr lang="en-US"/>
            <a:t>- Allows time to gather resources for follow-up to guide neuroplastic process</a:t>
          </a:r>
        </a:p>
        <a:p>
          <a:r>
            <a:rPr lang="en-US"/>
            <a:t>- Allows for the time needed for families to gather supportive resources in our remote environment</a:t>
          </a:r>
        </a:p>
      </dgm:t>
    </dgm:pt>
    <dgm:pt modelId="{B9C8EF07-6BE7-4D59-929D-B3BDE38C9DB2}" type="parTrans" cxnId="{953610BE-666C-461A-BD83-A145F15D4352}">
      <dgm:prSet/>
      <dgm:spPr/>
      <dgm:t>
        <a:bodyPr/>
        <a:lstStyle/>
        <a:p>
          <a:endParaRPr lang="en-US"/>
        </a:p>
      </dgm:t>
    </dgm:pt>
    <dgm:pt modelId="{64F7B773-742E-4103-A2E7-F16BA8CA1164}" type="sibTrans" cxnId="{953610BE-666C-461A-BD83-A145F15D4352}">
      <dgm:prSet/>
      <dgm:spPr/>
      <dgm:t>
        <a:bodyPr/>
        <a:lstStyle/>
        <a:p>
          <a:endParaRPr lang="en-US"/>
        </a:p>
      </dgm:t>
    </dgm:pt>
    <dgm:pt modelId="{3C6F55FE-3C77-4C7D-A144-DE8D71634D3F}" type="pres">
      <dgm:prSet presAssocID="{B1D52E06-34D7-48FF-87EE-9B4BAB0291C4}" presName="Name0" presStyleCnt="0">
        <dgm:presLayoutVars>
          <dgm:dir/>
          <dgm:animLvl val="lvl"/>
          <dgm:resizeHandles val="exact"/>
        </dgm:presLayoutVars>
      </dgm:prSet>
      <dgm:spPr/>
    </dgm:pt>
    <dgm:pt modelId="{78649AD6-B1C7-4951-BBAA-6F04BEC1E6A8}" type="pres">
      <dgm:prSet presAssocID="{F671F3C0-E6C8-400D-9CDC-DAAFEFC24A50}" presName="boxAndChildren" presStyleCnt="0"/>
      <dgm:spPr/>
    </dgm:pt>
    <dgm:pt modelId="{6BDF24DC-70C9-4876-9CCE-D74A58F0DC91}" type="pres">
      <dgm:prSet presAssocID="{F671F3C0-E6C8-400D-9CDC-DAAFEFC24A50}" presName="parentTextBox" presStyleLbl="alignNode1" presStyleIdx="0" presStyleCnt="4"/>
      <dgm:spPr/>
    </dgm:pt>
    <dgm:pt modelId="{FAB9FEAC-FACF-4936-8C02-057D074C1ADD}" type="pres">
      <dgm:prSet presAssocID="{F671F3C0-E6C8-400D-9CDC-DAAFEFC24A50}" presName="descendantBox" presStyleLbl="bgAccFollowNode1" presStyleIdx="0" presStyleCnt="4"/>
      <dgm:spPr/>
    </dgm:pt>
    <dgm:pt modelId="{BB05E7E1-C904-4708-9A13-81984CB7A766}" type="pres">
      <dgm:prSet presAssocID="{359D7A2A-AFF1-46E9-BC35-7A7769D1434B}" presName="sp" presStyleCnt="0"/>
      <dgm:spPr/>
    </dgm:pt>
    <dgm:pt modelId="{AFBFACBF-EBE2-4B7B-A96B-A634EAFA5B3A}" type="pres">
      <dgm:prSet presAssocID="{273E0347-B6FA-448F-92BB-9CB3BB52E9A2}" presName="arrowAndChildren" presStyleCnt="0"/>
      <dgm:spPr/>
    </dgm:pt>
    <dgm:pt modelId="{B54B29FC-80E5-4179-8379-27A272179734}" type="pres">
      <dgm:prSet presAssocID="{273E0347-B6FA-448F-92BB-9CB3BB52E9A2}" presName="parentTextArrow" presStyleLbl="node1" presStyleIdx="0" presStyleCnt="0"/>
      <dgm:spPr/>
    </dgm:pt>
    <dgm:pt modelId="{0F278AB6-47D1-49B1-BC9E-6B2CDC787FA7}" type="pres">
      <dgm:prSet presAssocID="{273E0347-B6FA-448F-92BB-9CB3BB52E9A2}" presName="arrow" presStyleLbl="alignNode1" presStyleIdx="1" presStyleCnt="4"/>
      <dgm:spPr/>
    </dgm:pt>
    <dgm:pt modelId="{C7333DD1-3F7C-4856-B388-EFCD3EDBE905}" type="pres">
      <dgm:prSet presAssocID="{273E0347-B6FA-448F-92BB-9CB3BB52E9A2}" presName="descendantArrow" presStyleLbl="bgAccFollowNode1" presStyleIdx="1" presStyleCnt="4"/>
      <dgm:spPr/>
    </dgm:pt>
    <dgm:pt modelId="{CE98A393-3FA4-4C45-B5F9-C22DEB08BFED}" type="pres">
      <dgm:prSet presAssocID="{185AD79D-F3FD-477F-B8AF-B1A13338B8BE}" presName="sp" presStyleCnt="0"/>
      <dgm:spPr/>
    </dgm:pt>
    <dgm:pt modelId="{5A7901C1-7FDE-4688-BBFF-08AB0A06F63F}" type="pres">
      <dgm:prSet presAssocID="{6410A9BF-4845-45A4-AF8F-6A734FFF0611}" presName="arrowAndChildren" presStyleCnt="0"/>
      <dgm:spPr/>
    </dgm:pt>
    <dgm:pt modelId="{A4F2A6C6-3391-46DF-8AF3-98759ACCD57A}" type="pres">
      <dgm:prSet presAssocID="{6410A9BF-4845-45A4-AF8F-6A734FFF0611}" presName="parentTextArrow" presStyleLbl="node1" presStyleIdx="0" presStyleCnt="0"/>
      <dgm:spPr/>
    </dgm:pt>
    <dgm:pt modelId="{20424850-84A8-4722-9C08-F1F129574846}" type="pres">
      <dgm:prSet presAssocID="{6410A9BF-4845-45A4-AF8F-6A734FFF0611}" presName="arrow" presStyleLbl="alignNode1" presStyleIdx="2" presStyleCnt="4"/>
      <dgm:spPr/>
    </dgm:pt>
    <dgm:pt modelId="{BCD3C90F-E926-4BF2-8FAB-F2C4CBD245EE}" type="pres">
      <dgm:prSet presAssocID="{6410A9BF-4845-45A4-AF8F-6A734FFF0611}" presName="descendantArrow" presStyleLbl="bgAccFollowNode1" presStyleIdx="2" presStyleCnt="4"/>
      <dgm:spPr/>
    </dgm:pt>
    <dgm:pt modelId="{8C310594-7B73-4E2F-ACAA-FA14B8F6273D}" type="pres">
      <dgm:prSet presAssocID="{E33FA34D-3415-4969-9BA9-F71A883CD257}" presName="sp" presStyleCnt="0"/>
      <dgm:spPr/>
    </dgm:pt>
    <dgm:pt modelId="{B8FDD6A7-B2C9-4D98-98FC-40E5CB83202E}" type="pres">
      <dgm:prSet presAssocID="{8F6E2BE1-0D00-4158-84D2-F70FC25D2F41}" presName="arrowAndChildren" presStyleCnt="0"/>
      <dgm:spPr/>
    </dgm:pt>
    <dgm:pt modelId="{4A2D4A4D-86BA-49D1-827D-D3C4FE67326C}" type="pres">
      <dgm:prSet presAssocID="{8F6E2BE1-0D00-4158-84D2-F70FC25D2F41}" presName="parentTextArrow" presStyleLbl="node1" presStyleIdx="0" presStyleCnt="0"/>
      <dgm:spPr/>
    </dgm:pt>
    <dgm:pt modelId="{81E151D4-9374-42C1-973D-FD3F81228CF3}" type="pres">
      <dgm:prSet presAssocID="{8F6E2BE1-0D00-4158-84D2-F70FC25D2F41}" presName="arrow" presStyleLbl="alignNode1" presStyleIdx="3" presStyleCnt="4"/>
      <dgm:spPr/>
    </dgm:pt>
    <dgm:pt modelId="{3121E207-4D1C-4B1C-8033-526ED0E0C7DB}" type="pres">
      <dgm:prSet presAssocID="{8F6E2BE1-0D00-4158-84D2-F70FC25D2F41}" presName="descendantArrow" presStyleLbl="bgAccFollowNode1" presStyleIdx="3" presStyleCnt="4"/>
      <dgm:spPr/>
    </dgm:pt>
  </dgm:ptLst>
  <dgm:cxnLst>
    <dgm:cxn modelId="{52376C06-B897-4D6E-B6F9-ACD991BDE4CC}" srcId="{273E0347-B6FA-448F-92BB-9CB3BB52E9A2}" destId="{BEBA8F53-88DB-4D80-B920-B3A115081308}" srcOrd="0" destOrd="0" parTransId="{0D24BBC3-47CD-4154-9D1A-536D50FF6087}" sibTransId="{46D73AF7-0C54-4BF5-B7B3-3C7C89D9493C}"/>
    <dgm:cxn modelId="{6012B00E-8687-4EFA-BEE1-7597D5C1FB9A}" type="presOf" srcId="{6410A9BF-4845-45A4-AF8F-6A734FFF0611}" destId="{A4F2A6C6-3391-46DF-8AF3-98759ACCD57A}" srcOrd="0" destOrd="0" presId="urn:microsoft.com/office/officeart/2016/7/layout/VerticalDownArrowProcess"/>
    <dgm:cxn modelId="{B5A69B13-0432-4314-8D3C-E11ECCD1D1BE}" srcId="{B1D52E06-34D7-48FF-87EE-9B4BAB0291C4}" destId="{273E0347-B6FA-448F-92BB-9CB3BB52E9A2}" srcOrd="2" destOrd="0" parTransId="{C9EB75CA-826C-4D52-A39D-05E2EE9D43C8}" sibTransId="{359D7A2A-AFF1-46E9-BC35-7A7769D1434B}"/>
    <dgm:cxn modelId="{D2D9D41E-CF45-445C-AA8E-738FFC58FAF9}" srcId="{6410A9BF-4845-45A4-AF8F-6A734FFF0611}" destId="{16DF8405-BF7A-4D1F-B4D6-24B1BE9D732D}" srcOrd="0" destOrd="0" parTransId="{A77ECD8F-9129-4802-80DF-7C10373580AD}" sibTransId="{492D0912-ED52-451D-AC93-71CA5D4FE054}"/>
    <dgm:cxn modelId="{FB1A7223-6ADA-491A-9B33-96E3EEFCA259}" type="presOf" srcId="{16DF8405-BF7A-4D1F-B4D6-24B1BE9D732D}" destId="{BCD3C90F-E926-4BF2-8FAB-F2C4CBD245EE}" srcOrd="0" destOrd="0" presId="urn:microsoft.com/office/officeart/2016/7/layout/VerticalDownArrowProcess"/>
    <dgm:cxn modelId="{3BEBA62F-F3D5-450E-A743-91699BCCAA8F}" type="presOf" srcId="{B1D52E06-34D7-48FF-87EE-9B4BAB0291C4}" destId="{3C6F55FE-3C77-4C7D-A144-DE8D71634D3F}" srcOrd="0" destOrd="0" presId="urn:microsoft.com/office/officeart/2016/7/layout/VerticalDownArrowProcess"/>
    <dgm:cxn modelId="{B0143430-12B9-414A-8ABB-7B7EF7F38502}" type="presOf" srcId="{28F71701-C1C2-4C5E-AF7B-25FE08D4BB0E}" destId="{3121E207-4D1C-4B1C-8033-526ED0E0C7DB}" srcOrd="0" destOrd="0" presId="urn:microsoft.com/office/officeart/2016/7/layout/VerticalDownArrowProcess"/>
    <dgm:cxn modelId="{FCE1D742-EEA5-4C17-BE40-0EB0C6EA64BA}" type="presOf" srcId="{F671F3C0-E6C8-400D-9CDC-DAAFEFC24A50}" destId="{6BDF24DC-70C9-4876-9CCE-D74A58F0DC91}" srcOrd="0" destOrd="0" presId="urn:microsoft.com/office/officeart/2016/7/layout/VerticalDownArrowProcess"/>
    <dgm:cxn modelId="{0109B444-FA1E-4C8F-AEB5-FEBA1884A9B6}" srcId="{B1D52E06-34D7-48FF-87EE-9B4BAB0291C4}" destId="{6410A9BF-4845-45A4-AF8F-6A734FFF0611}" srcOrd="1" destOrd="0" parTransId="{E6F83909-F2F7-4DA9-8D68-34D637CA2401}" sibTransId="{185AD79D-F3FD-477F-B8AF-B1A13338B8BE}"/>
    <dgm:cxn modelId="{C10AA847-48B7-4E9F-89EA-590D974BFF29}" srcId="{273E0347-B6FA-448F-92BB-9CB3BB52E9A2}" destId="{4CC47C8A-45A5-4C22-877D-E478ACEA5FF2}" srcOrd="1" destOrd="0" parTransId="{4DEB5E88-5DBB-4390-86A3-B0D58083E029}" sibTransId="{4F6A75D0-AF57-4D7F-9C61-817981C6635C}"/>
    <dgm:cxn modelId="{144D1E49-671A-4585-9463-F78AF406007C}" type="presOf" srcId="{C03B9F15-9E8E-4DB9-A95E-4EBDF18D8DE2}" destId="{FAB9FEAC-FACF-4936-8C02-057D074C1ADD}" srcOrd="0" destOrd="1" presId="urn:microsoft.com/office/officeart/2016/7/layout/VerticalDownArrowProcess"/>
    <dgm:cxn modelId="{5200404F-AED6-4E20-8B1C-B299426DA3EA}" srcId="{B1D52E06-34D7-48FF-87EE-9B4BAB0291C4}" destId="{F671F3C0-E6C8-400D-9CDC-DAAFEFC24A50}" srcOrd="3" destOrd="0" parTransId="{4171AF78-880F-4354-B309-81BEADF80527}" sibTransId="{B72BF22E-96CE-4386-BBBB-F7C8707F7E3E}"/>
    <dgm:cxn modelId="{5E241267-512B-44AF-B3C7-6BD6629B6326}" srcId="{F671F3C0-E6C8-400D-9CDC-DAAFEFC24A50}" destId="{1AC19403-43C0-41FB-A33E-CADF01AB0B8E}" srcOrd="0" destOrd="0" parTransId="{CD612B03-0C76-4452-9C7A-16ADCB926964}" sibTransId="{20F0E5A2-95D1-49D1-8838-0287F9EA9C08}"/>
    <dgm:cxn modelId="{865E9C6C-9A06-4C55-96ED-823E0249D273}" type="presOf" srcId="{273E0347-B6FA-448F-92BB-9CB3BB52E9A2}" destId="{0F278AB6-47D1-49B1-BC9E-6B2CDC787FA7}" srcOrd="1" destOrd="0" presId="urn:microsoft.com/office/officeart/2016/7/layout/VerticalDownArrowProcess"/>
    <dgm:cxn modelId="{2800F36F-7C45-4FEF-BF5F-29D5529EA21C}" type="presOf" srcId="{4C9C4636-669D-424F-9F51-A47021059B9E}" destId="{BCD3C90F-E926-4BF2-8FAB-F2C4CBD245EE}" srcOrd="0" destOrd="1" presId="urn:microsoft.com/office/officeart/2016/7/layout/VerticalDownArrowProcess"/>
    <dgm:cxn modelId="{BC41F984-1616-4B5C-A174-C0AC5132948A}" srcId="{8F6E2BE1-0D00-4158-84D2-F70FC25D2F41}" destId="{28F71701-C1C2-4C5E-AF7B-25FE08D4BB0E}" srcOrd="0" destOrd="0" parTransId="{B88DDBDA-42E9-4802-AF30-3DC4C042306F}" sibTransId="{7712EAEB-AA99-4DF8-8CE9-703CC0F58B23}"/>
    <dgm:cxn modelId="{C4BFBD8A-0EF6-4F57-9E95-E4F33C572CDD}" srcId="{B1D52E06-34D7-48FF-87EE-9B4BAB0291C4}" destId="{8F6E2BE1-0D00-4158-84D2-F70FC25D2F41}" srcOrd="0" destOrd="0" parTransId="{87B7C93D-18DC-4DB9-9093-4E96DCC6C11D}" sibTransId="{E33FA34D-3415-4969-9BA9-F71A883CD257}"/>
    <dgm:cxn modelId="{E6F9A793-AEDE-4A57-8D9B-63B987CC06F9}" type="presOf" srcId="{8F6E2BE1-0D00-4158-84D2-F70FC25D2F41}" destId="{81E151D4-9374-42C1-973D-FD3F81228CF3}" srcOrd="1" destOrd="0" presId="urn:microsoft.com/office/officeart/2016/7/layout/VerticalDownArrowProcess"/>
    <dgm:cxn modelId="{8D5AA495-3CDB-49B7-B323-DD9B90D56C58}" type="presOf" srcId="{BEBA8F53-88DB-4D80-B920-B3A115081308}" destId="{C7333DD1-3F7C-4856-B388-EFCD3EDBE905}" srcOrd="0" destOrd="0" presId="urn:microsoft.com/office/officeart/2016/7/layout/VerticalDownArrowProcess"/>
    <dgm:cxn modelId="{055F34A5-B4DA-41CC-98AA-280F9C62C7CB}" type="presOf" srcId="{273E0347-B6FA-448F-92BB-9CB3BB52E9A2}" destId="{B54B29FC-80E5-4179-8379-27A272179734}" srcOrd="0" destOrd="0" presId="urn:microsoft.com/office/officeart/2016/7/layout/VerticalDownArrowProcess"/>
    <dgm:cxn modelId="{0F1D85B8-85E7-4842-8E66-C683C48FA6EF}" type="presOf" srcId="{8F6E2BE1-0D00-4158-84D2-F70FC25D2F41}" destId="{4A2D4A4D-86BA-49D1-827D-D3C4FE67326C}" srcOrd="0" destOrd="0" presId="urn:microsoft.com/office/officeart/2016/7/layout/VerticalDownArrowProcess"/>
    <dgm:cxn modelId="{953610BE-666C-461A-BD83-A145F15D4352}" srcId="{F671F3C0-E6C8-400D-9CDC-DAAFEFC24A50}" destId="{C03B9F15-9E8E-4DB9-A95E-4EBDF18D8DE2}" srcOrd="1" destOrd="0" parTransId="{B9C8EF07-6BE7-4D59-929D-B3BDE38C9DB2}" sibTransId="{64F7B773-742E-4103-A2E7-F16BA8CA1164}"/>
    <dgm:cxn modelId="{13F5C3D1-D8EC-4834-A456-20C9231288B4}" type="presOf" srcId="{1AC19403-43C0-41FB-A33E-CADF01AB0B8E}" destId="{FAB9FEAC-FACF-4936-8C02-057D074C1ADD}" srcOrd="0" destOrd="0" presId="urn:microsoft.com/office/officeart/2016/7/layout/VerticalDownArrowProcess"/>
    <dgm:cxn modelId="{AC05B0D9-470B-4ACC-AF1B-FACC8BB44455}" srcId="{6410A9BF-4845-45A4-AF8F-6A734FFF0611}" destId="{4C9C4636-669D-424F-9F51-A47021059B9E}" srcOrd="1" destOrd="0" parTransId="{422189EA-3405-41CC-B075-D159F0E0F25C}" sibTransId="{914E342F-31CB-4FA3-9A04-459BBA4BBACC}"/>
    <dgm:cxn modelId="{43EC52E5-F55F-41FD-B8C1-108BF3D71798}" type="presOf" srcId="{4CC47C8A-45A5-4C22-877D-E478ACEA5FF2}" destId="{C7333DD1-3F7C-4856-B388-EFCD3EDBE905}" srcOrd="0" destOrd="1" presId="urn:microsoft.com/office/officeart/2016/7/layout/VerticalDownArrowProcess"/>
    <dgm:cxn modelId="{0CC735E6-1081-421E-BF17-E8301DF7A980}" type="presOf" srcId="{6410A9BF-4845-45A4-AF8F-6A734FFF0611}" destId="{20424850-84A8-4722-9C08-F1F129574846}" srcOrd="1" destOrd="0" presId="urn:microsoft.com/office/officeart/2016/7/layout/VerticalDownArrowProcess"/>
    <dgm:cxn modelId="{C38ADB97-DEA8-439F-A6C8-25364101571E}" type="presParOf" srcId="{3C6F55FE-3C77-4C7D-A144-DE8D71634D3F}" destId="{78649AD6-B1C7-4951-BBAA-6F04BEC1E6A8}" srcOrd="0" destOrd="0" presId="urn:microsoft.com/office/officeart/2016/7/layout/VerticalDownArrowProcess"/>
    <dgm:cxn modelId="{67AEA393-5BF7-4D34-A2B2-97EA1AD1A3A8}" type="presParOf" srcId="{78649AD6-B1C7-4951-BBAA-6F04BEC1E6A8}" destId="{6BDF24DC-70C9-4876-9CCE-D74A58F0DC91}" srcOrd="0" destOrd="0" presId="urn:microsoft.com/office/officeart/2016/7/layout/VerticalDownArrowProcess"/>
    <dgm:cxn modelId="{7F049FEA-9735-495E-833F-3A7792ECF0AB}" type="presParOf" srcId="{78649AD6-B1C7-4951-BBAA-6F04BEC1E6A8}" destId="{FAB9FEAC-FACF-4936-8C02-057D074C1ADD}" srcOrd="1" destOrd="0" presId="urn:microsoft.com/office/officeart/2016/7/layout/VerticalDownArrowProcess"/>
    <dgm:cxn modelId="{0D374C12-A54A-4065-AEA9-28D1B87105D2}" type="presParOf" srcId="{3C6F55FE-3C77-4C7D-A144-DE8D71634D3F}" destId="{BB05E7E1-C904-4708-9A13-81984CB7A766}" srcOrd="1" destOrd="0" presId="urn:microsoft.com/office/officeart/2016/7/layout/VerticalDownArrowProcess"/>
    <dgm:cxn modelId="{324548F7-A43D-4825-A17F-351E5FF669A4}" type="presParOf" srcId="{3C6F55FE-3C77-4C7D-A144-DE8D71634D3F}" destId="{AFBFACBF-EBE2-4B7B-A96B-A634EAFA5B3A}" srcOrd="2" destOrd="0" presId="urn:microsoft.com/office/officeart/2016/7/layout/VerticalDownArrowProcess"/>
    <dgm:cxn modelId="{2FF594DE-6621-4788-A3C4-CEF6204E7607}" type="presParOf" srcId="{AFBFACBF-EBE2-4B7B-A96B-A634EAFA5B3A}" destId="{B54B29FC-80E5-4179-8379-27A272179734}" srcOrd="0" destOrd="0" presId="urn:microsoft.com/office/officeart/2016/7/layout/VerticalDownArrowProcess"/>
    <dgm:cxn modelId="{91C5C6BC-B68E-4653-903A-37733797CD10}" type="presParOf" srcId="{AFBFACBF-EBE2-4B7B-A96B-A634EAFA5B3A}" destId="{0F278AB6-47D1-49B1-BC9E-6B2CDC787FA7}" srcOrd="1" destOrd="0" presId="urn:microsoft.com/office/officeart/2016/7/layout/VerticalDownArrowProcess"/>
    <dgm:cxn modelId="{1AEC809E-54AB-4980-9C4B-56A60E2F74F2}" type="presParOf" srcId="{AFBFACBF-EBE2-4B7B-A96B-A634EAFA5B3A}" destId="{C7333DD1-3F7C-4856-B388-EFCD3EDBE905}" srcOrd="2" destOrd="0" presId="urn:microsoft.com/office/officeart/2016/7/layout/VerticalDownArrowProcess"/>
    <dgm:cxn modelId="{FA2BC792-940D-4803-B76D-47C01A40E260}" type="presParOf" srcId="{3C6F55FE-3C77-4C7D-A144-DE8D71634D3F}" destId="{CE98A393-3FA4-4C45-B5F9-C22DEB08BFED}" srcOrd="3" destOrd="0" presId="urn:microsoft.com/office/officeart/2016/7/layout/VerticalDownArrowProcess"/>
    <dgm:cxn modelId="{EF081FEF-7C55-441F-B35D-A740EDD20C78}" type="presParOf" srcId="{3C6F55FE-3C77-4C7D-A144-DE8D71634D3F}" destId="{5A7901C1-7FDE-4688-BBFF-08AB0A06F63F}" srcOrd="4" destOrd="0" presId="urn:microsoft.com/office/officeart/2016/7/layout/VerticalDownArrowProcess"/>
    <dgm:cxn modelId="{3E38EF6E-BB78-459E-BC15-31FAD15A0D32}" type="presParOf" srcId="{5A7901C1-7FDE-4688-BBFF-08AB0A06F63F}" destId="{A4F2A6C6-3391-46DF-8AF3-98759ACCD57A}" srcOrd="0" destOrd="0" presId="urn:microsoft.com/office/officeart/2016/7/layout/VerticalDownArrowProcess"/>
    <dgm:cxn modelId="{316B072A-4A86-4713-929E-5CFD70BB44E0}" type="presParOf" srcId="{5A7901C1-7FDE-4688-BBFF-08AB0A06F63F}" destId="{20424850-84A8-4722-9C08-F1F129574846}" srcOrd="1" destOrd="0" presId="urn:microsoft.com/office/officeart/2016/7/layout/VerticalDownArrowProcess"/>
    <dgm:cxn modelId="{82E1CE9D-C89E-4C99-8B48-D9059F37796E}" type="presParOf" srcId="{5A7901C1-7FDE-4688-BBFF-08AB0A06F63F}" destId="{BCD3C90F-E926-4BF2-8FAB-F2C4CBD245EE}" srcOrd="2" destOrd="0" presId="urn:microsoft.com/office/officeart/2016/7/layout/VerticalDownArrowProcess"/>
    <dgm:cxn modelId="{B73934EC-B7F7-4D61-BE5A-D9EBB7789378}" type="presParOf" srcId="{3C6F55FE-3C77-4C7D-A144-DE8D71634D3F}" destId="{8C310594-7B73-4E2F-ACAA-FA14B8F6273D}" srcOrd="5" destOrd="0" presId="urn:microsoft.com/office/officeart/2016/7/layout/VerticalDownArrowProcess"/>
    <dgm:cxn modelId="{3A7169C1-8990-49C8-8CB8-3501BBD867C1}" type="presParOf" srcId="{3C6F55FE-3C77-4C7D-A144-DE8D71634D3F}" destId="{B8FDD6A7-B2C9-4D98-98FC-40E5CB83202E}" srcOrd="6" destOrd="0" presId="urn:microsoft.com/office/officeart/2016/7/layout/VerticalDownArrowProcess"/>
    <dgm:cxn modelId="{352D9FF1-03D8-41E5-BAF3-7E1F8C82E57F}" type="presParOf" srcId="{B8FDD6A7-B2C9-4D98-98FC-40E5CB83202E}" destId="{4A2D4A4D-86BA-49D1-827D-D3C4FE67326C}" srcOrd="0" destOrd="0" presId="urn:microsoft.com/office/officeart/2016/7/layout/VerticalDownArrowProcess"/>
    <dgm:cxn modelId="{C874130B-7781-441D-859E-DB6E337FE619}" type="presParOf" srcId="{B8FDD6A7-B2C9-4D98-98FC-40E5CB83202E}" destId="{81E151D4-9374-42C1-973D-FD3F81228CF3}" srcOrd="1" destOrd="0" presId="urn:microsoft.com/office/officeart/2016/7/layout/VerticalDownArrowProcess"/>
    <dgm:cxn modelId="{2AC34351-E67B-45BA-892C-634933460C19}" type="presParOf" srcId="{B8FDD6A7-B2C9-4D98-98FC-40E5CB83202E}" destId="{3121E207-4D1C-4B1C-8033-526ED0E0C7DB}"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A928D2-384B-4E32-9EFC-6AE05C0E99D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33C78548-8FDA-4249-897C-00B46F2A994E}">
      <dgm:prSet phldrT="[Text]"/>
      <dgm:spPr/>
      <dgm:t>
        <a:bodyPr/>
        <a:lstStyle/>
        <a:p>
          <a:r>
            <a:rPr lang="en-US" dirty="0"/>
            <a:t>Best Evidence and External Program Review</a:t>
          </a:r>
        </a:p>
      </dgm:t>
    </dgm:pt>
    <dgm:pt modelId="{D5031606-B3B2-4214-B51D-1D2FD985452C}" type="parTrans" cxnId="{753CEBCD-1FC4-4FCB-A9A1-4F333AE77D82}">
      <dgm:prSet/>
      <dgm:spPr/>
      <dgm:t>
        <a:bodyPr/>
        <a:lstStyle/>
        <a:p>
          <a:endParaRPr lang="en-US"/>
        </a:p>
      </dgm:t>
    </dgm:pt>
    <dgm:pt modelId="{E8922C91-F881-4F3D-B037-CEF3B75D743C}" type="sibTrans" cxnId="{753CEBCD-1FC4-4FCB-A9A1-4F333AE77D82}">
      <dgm:prSet/>
      <dgm:spPr/>
      <dgm:t>
        <a:bodyPr/>
        <a:lstStyle/>
        <a:p>
          <a:endParaRPr lang="en-US"/>
        </a:p>
      </dgm:t>
    </dgm:pt>
    <dgm:pt modelId="{79B833CD-43CA-410E-9DDB-F9445A4765B3}">
      <dgm:prSet phldrT="[Text]"/>
      <dgm:spPr/>
      <dgm:t>
        <a:bodyPr/>
        <a:lstStyle/>
        <a:p>
          <a:r>
            <a:rPr lang="en-US" dirty="0"/>
            <a:t>Review of multiple external early detection and at-risk infant clinics</a:t>
          </a:r>
        </a:p>
      </dgm:t>
    </dgm:pt>
    <dgm:pt modelId="{BD7672FD-4E83-4D73-9C3B-AF190A1A179A}" type="parTrans" cxnId="{3837D0DC-9122-4D83-B903-36A7D73742F9}">
      <dgm:prSet/>
      <dgm:spPr/>
      <dgm:t>
        <a:bodyPr/>
        <a:lstStyle/>
        <a:p>
          <a:endParaRPr lang="en-US"/>
        </a:p>
      </dgm:t>
    </dgm:pt>
    <dgm:pt modelId="{00FD99F5-6C24-4651-90B0-4D66C4A6F948}" type="sibTrans" cxnId="{3837D0DC-9122-4D83-B903-36A7D73742F9}">
      <dgm:prSet/>
      <dgm:spPr/>
      <dgm:t>
        <a:bodyPr/>
        <a:lstStyle/>
        <a:p>
          <a:endParaRPr lang="en-US"/>
        </a:p>
      </dgm:t>
    </dgm:pt>
    <dgm:pt modelId="{6CB33064-6523-49B0-B316-9451191BB455}">
      <dgm:prSet phldrT="[Text]"/>
      <dgm:spPr/>
      <dgm:t>
        <a:bodyPr/>
        <a:lstStyle/>
        <a:p>
          <a:r>
            <a:rPr lang="en-US" dirty="0"/>
            <a:t>Adaptation of Evidence and External Programs</a:t>
          </a:r>
        </a:p>
      </dgm:t>
    </dgm:pt>
    <dgm:pt modelId="{E2564D34-73C7-4028-84CC-957AA56D615A}" type="parTrans" cxnId="{D7B8EA2C-CBDC-455B-8C74-C84E5E3D470C}">
      <dgm:prSet/>
      <dgm:spPr/>
      <dgm:t>
        <a:bodyPr/>
        <a:lstStyle/>
        <a:p>
          <a:endParaRPr lang="en-US"/>
        </a:p>
      </dgm:t>
    </dgm:pt>
    <dgm:pt modelId="{603496F9-C311-499E-913B-91B00B714D23}" type="sibTrans" cxnId="{D7B8EA2C-CBDC-455B-8C74-C84E5E3D470C}">
      <dgm:prSet/>
      <dgm:spPr/>
      <dgm:t>
        <a:bodyPr/>
        <a:lstStyle/>
        <a:p>
          <a:endParaRPr lang="en-US"/>
        </a:p>
      </dgm:t>
    </dgm:pt>
    <dgm:pt modelId="{190BD89F-7956-424A-897B-B96668F2001D}">
      <dgm:prSet phldrT="[Text]"/>
      <dgm:spPr/>
      <dgm:t>
        <a:bodyPr/>
        <a:lstStyle/>
        <a:p>
          <a:r>
            <a:rPr lang="en-US" dirty="0"/>
            <a:t>Adapted CPG guidance to fit local capacity and needs</a:t>
          </a:r>
        </a:p>
      </dgm:t>
    </dgm:pt>
    <dgm:pt modelId="{5940B345-B9B3-4B6F-9125-1B3FED7D81F8}" type="parTrans" cxnId="{57AAB805-0991-4F41-9466-2129CE197381}">
      <dgm:prSet/>
      <dgm:spPr/>
      <dgm:t>
        <a:bodyPr/>
        <a:lstStyle/>
        <a:p>
          <a:endParaRPr lang="en-US"/>
        </a:p>
      </dgm:t>
    </dgm:pt>
    <dgm:pt modelId="{72D01734-B552-4E44-A9DC-10B50346DE67}" type="sibTrans" cxnId="{57AAB805-0991-4F41-9466-2129CE197381}">
      <dgm:prSet/>
      <dgm:spPr/>
      <dgm:t>
        <a:bodyPr/>
        <a:lstStyle/>
        <a:p>
          <a:endParaRPr lang="en-US"/>
        </a:p>
      </dgm:t>
    </dgm:pt>
    <dgm:pt modelId="{9D600B22-E5F8-4108-80F1-764B701D095B}">
      <dgm:prSet phldrT="[Text]"/>
      <dgm:spPr/>
      <dgm:t>
        <a:bodyPr/>
        <a:lstStyle/>
        <a:p>
          <a:r>
            <a:rPr lang="en-US" dirty="0"/>
            <a:t>Expert Consensus Review</a:t>
          </a:r>
        </a:p>
      </dgm:t>
    </dgm:pt>
    <dgm:pt modelId="{907BA461-22D0-49B9-A5AF-39E8954A33E0}" type="parTrans" cxnId="{676F0D51-E9C2-4131-A8FA-793B9218E758}">
      <dgm:prSet/>
      <dgm:spPr/>
      <dgm:t>
        <a:bodyPr/>
        <a:lstStyle/>
        <a:p>
          <a:endParaRPr lang="en-US"/>
        </a:p>
      </dgm:t>
    </dgm:pt>
    <dgm:pt modelId="{D59052CC-6E39-445E-9570-A5C476AF760F}" type="sibTrans" cxnId="{676F0D51-E9C2-4131-A8FA-793B9218E758}">
      <dgm:prSet/>
      <dgm:spPr/>
      <dgm:t>
        <a:bodyPr/>
        <a:lstStyle/>
        <a:p>
          <a:endParaRPr lang="en-US"/>
        </a:p>
      </dgm:t>
    </dgm:pt>
    <dgm:pt modelId="{43A6671D-BD9A-4B0D-AEE9-64B6260EF7E7}">
      <dgm:prSet phldrT="[Text]"/>
      <dgm:spPr/>
      <dgm:t>
        <a:bodyPr/>
        <a:lstStyle/>
        <a:p>
          <a:r>
            <a:rPr lang="en-US" dirty="0"/>
            <a:t>Stacey Dusing, PT, DPT, PhD</a:t>
          </a:r>
        </a:p>
      </dgm:t>
    </dgm:pt>
    <dgm:pt modelId="{131582A3-007C-44CC-AB75-63C63FFCF853}" type="parTrans" cxnId="{56FDAC3F-563D-4E25-8837-F91AACBF019B}">
      <dgm:prSet/>
      <dgm:spPr/>
      <dgm:t>
        <a:bodyPr/>
        <a:lstStyle/>
        <a:p>
          <a:endParaRPr lang="en-US"/>
        </a:p>
      </dgm:t>
    </dgm:pt>
    <dgm:pt modelId="{4DAB9724-4C1E-40DD-B79E-26B11EAAFA26}" type="sibTrans" cxnId="{56FDAC3F-563D-4E25-8837-F91AACBF019B}">
      <dgm:prSet/>
      <dgm:spPr/>
      <dgm:t>
        <a:bodyPr/>
        <a:lstStyle/>
        <a:p>
          <a:endParaRPr lang="en-US"/>
        </a:p>
      </dgm:t>
    </dgm:pt>
    <dgm:pt modelId="{59CD4731-35A5-4AFD-958B-91B5E5E8A373}">
      <dgm:prSet phldrT="[Text]"/>
      <dgm:spPr/>
      <dgm:t>
        <a:bodyPr/>
        <a:lstStyle/>
        <a:p>
          <a:r>
            <a:rPr lang="en-US" dirty="0"/>
            <a:t>Nathalie Maithre, MD, PhD</a:t>
          </a:r>
        </a:p>
      </dgm:t>
    </dgm:pt>
    <dgm:pt modelId="{9A68C17A-A6FB-4976-B288-8EF74193F246}" type="parTrans" cxnId="{818B2F9E-CD6A-4D6D-974C-F79E9767E3AC}">
      <dgm:prSet/>
      <dgm:spPr/>
      <dgm:t>
        <a:bodyPr/>
        <a:lstStyle/>
        <a:p>
          <a:endParaRPr lang="en-US"/>
        </a:p>
      </dgm:t>
    </dgm:pt>
    <dgm:pt modelId="{5D0DC208-3EE3-41AB-803B-BD86EB905AAC}" type="sibTrans" cxnId="{818B2F9E-CD6A-4D6D-974C-F79E9767E3AC}">
      <dgm:prSet/>
      <dgm:spPr/>
      <dgm:t>
        <a:bodyPr/>
        <a:lstStyle/>
        <a:p>
          <a:endParaRPr lang="en-US"/>
        </a:p>
      </dgm:t>
    </dgm:pt>
    <dgm:pt modelId="{A49B50D0-6633-442D-AD31-A0376E1B6082}">
      <dgm:prSet phldrT="[Text]"/>
      <dgm:spPr/>
      <dgm:t>
        <a:bodyPr/>
        <a:lstStyle/>
        <a:p>
          <a:r>
            <a:rPr lang="en-US" dirty="0"/>
            <a:t>Paige Church, MD</a:t>
          </a:r>
        </a:p>
      </dgm:t>
    </dgm:pt>
    <dgm:pt modelId="{4E4EB364-BCF4-4F58-ADDC-CA2A27CCCD9E}" type="parTrans" cxnId="{9D4EB0DC-EC5E-42DD-9427-28AFB6FE5898}">
      <dgm:prSet/>
      <dgm:spPr/>
      <dgm:t>
        <a:bodyPr/>
        <a:lstStyle/>
        <a:p>
          <a:endParaRPr lang="en-US"/>
        </a:p>
      </dgm:t>
    </dgm:pt>
    <dgm:pt modelId="{38C79112-E150-420E-8EF9-93150830E523}" type="sibTrans" cxnId="{9D4EB0DC-EC5E-42DD-9427-28AFB6FE5898}">
      <dgm:prSet/>
      <dgm:spPr/>
      <dgm:t>
        <a:bodyPr/>
        <a:lstStyle/>
        <a:p>
          <a:endParaRPr lang="en-US"/>
        </a:p>
      </dgm:t>
    </dgm:pt>
    <dgm:pt modelId="{49623884-DA2A-4215-9DBA-B9C54EC7D846}">
      <dgm:prSet phldrT="[Text]"/>
      <dgm:spPr/>
      <dgm:t>
        <a:bodyPr/>
        <a:lstStyle/>
        <a:p>
          <a:r>
            <a:rPr lang="en-US" dirty="0"/>
            <a:t>Vera Burton, MD, PhD</a:t>
          </a:r>
        </a:p>
      </dgm:t>
    </dgm:pt>
    <dgm:pt modelId="{2ED5B93D-58EC-4B4A-BA1A-AA43BC3C084B}" type="parTrans" cxnId="{3ACF0A97-118B-4887-BE0C-03CF02BE3DE0}">
      <dgm:prSet/>
      <dgm:spPr/>
      <dgm:t>
        <a:bodyPr/>
        <a:lstStyle/>
        <a:p>
          <a:endParaRPr lang="en-US"/>
        </a:p>
      </dgm:t>
    </dgm:pt>
    <dgm:pt modelId="{E6BBA489-10B1-4FA3-83D9-437D7123EF0E}" type="sibTrans" cxnId="{3ACF0A97-118B-4887-BE0C-03CF02BE3DE0}">
      <dgm:prSet/>
      <dgm:spPr/>
      <dgm:t>
        <a:bodyPr/>
        <a:lstStyle/>
        <a:p>
          <a:endParaRPr lang="en-US"/>
        </a:p>
      </dgm:t>
    </dgm:pt>
    <dgm:pt modelId="{77C9BA71-5D62-4EAA-B501-7DA077C4AADD}">
      <dgm:prSet phldrT="[Text]"/>
      <dgm:spPr/>
      <dgm:t>
        <a:bodyPr/>
        <a:lstStyle/>
        <a:p>
          <a:r>
            <a:rPr lang="en-US" dirty="0"/>
            <a:t>Mor Cohen-Eilig, MD</a:t>
          </a:r>
        </a:p>
      </dgm:t>
    </dgm:pt>
    <dgm:pt modelId="{C50DB7AC-166A-4729-9892-DD5B5EC51308}" type="parTrans" cxnId="{C96E8514-A414-4794-9CF4-3F6E26D39FDD}">
      <dgm:prSet/>
      <dgm:spPr/>
      <dgm:t>
        <a:bodyPr/>
        <a:lstStyle/>
        <a:p>
          <a:endParaRPr lang="en-US"/>
        </a:p>
      </dgm:t>
    </dgm:pt>
    <dgm:pt modelId="{347EF807-FAC0-486B-A729-C457DE17C971}" type="sibTrans" cxnId="{C96E8514-A414-4794-9CF4-3F6E26D39FDD}">
      <dgm:prSet/>
      <dgm:spPr/>
      <dgm:t>
        <a:bodyPr/>
        <a:lstStyle/>
        <a:p>
          <a:endParaRPr lang="en-US"/>
        </a:p>
      </dgm:t>
    </dgm:pt>
    <dgm:pt modelId="{F5E0737F-9104-4081-A1AD-1A95DA7CB402}">
      <dgm:prSet phldrT="[Text]"/>
      <dgm:spPr/>
      <dgm:t>
        <a:bodyPr/>
        <a:lstStyle/>
        <a:p>
          <a:r>
            <a:rPr lang="en-US" dirty="0"/>
            <a:t>Ram Mishaal, MD</a:t>
          </a:r>
        </a:p>
      </dgm:t>
    </dgm:pt>
    <dgm:pt modelId="{A20C94EC-4CC4-4732-9458-D64CBD72EAB6}" type="parTrans" cxnId="{41534497-0685-490D-92FE-1858D652D10E}">
      <dgm:prSet/>
      <dgm:spPr/>
      <dgm:t>
        <a:bodyPr/>
        <a:lstStyle/>
        <a:p>
          <a:endParaRPr lang="en-US"/>
        </a:p>
      </dgm:t>
    </dgm:pt>
    <dgm:pt modelId="{35810EA7-9EC5-4BB8-8841-88BB95457110}" type="sibTrans" cxnId="{41534497-0685-490D-92FE-1858D652D10E}">
      <dgm:prSet/>
      <dgm:spPr/>
      <dgm:t>
        <a:bodyPr/>
        <a:lstStyle/>
        <a:p>
          <a:endParaRPr lang="en-US"/>
        </a:p>
      </dgm:t>
    </dgm:pt>
    <dgm:pt modelId="{239EA5B0-2FAE-452C-9D53-3F89E3785279}">
      <dgm:prSet phldrT="[Text]"/>
      <dgm:spPr/>
      <dgm:t>
        <a:bodyPr/>
        <a:lstStyle/>
        <a:p>
          <a:r>
            <a:rPr lang="en-US" dirty="0"/>
            <a:t>Local Capacity Building</a:t>
          </a:r>
        </a:p>
      </dgm:t>
    </dgm:pt>
    <dgm:pt modelId="{7781B0F7-0160-4419-883C-997EFCE2E3C2}" type="parTrans" cxnId="{46651BA0-CAD1-4C3F-9B40-03EB3FCC199A}">
      <dgm:prSet/>
      <dgm:spPr/>
      <dgm:t>
        <a:bodyPr/>
        <a:lstStyle/>
        <a:p>
          <a:endParaRPr lang="en-US"/>
        </a:p>
      </dgm:t>
    </dgm:pt>
    <dgm:pt modelId="{F7BEBB48-B91B-48B4-8D06-BECF7F663266}" type="sibTrans" cxnId="{46651BA0-CAD1-4C3F-9B40-03EB3FCC199A}">
      <dgm:prSet/>
      <dgm:spPr/>
      <dgm:t>
        <a:bodyPr/>
        <a:lstStyle/>
        <a:p>
          <a:endParaRPr lang="en-US"/>
        </a:p>
      </dgm:t>
    </dgm:pt>
    <dgm:pt modelId="{B70AB7C6-0A4B-4936-8279-5548E100BE05}">
      <dgm:prSet phldrT="[Text]"/>
      <dgm:spPr/>
      <dgm:t>
        <a:bodyPr/>
        <a:lstStyle/>
        <a:p>
          <a:r>
            <a:rPr lang="en-US" dirty="0"/>
            <a:t>GMA Basic and Advanced Alaska Trainings</a:t>
          </a:r>
        </a:p>
      </dgm:t>
    </dgm:pt>
    <dgm:pt modelId="{F3F27000-522A-4666-B168-C18CA0951543}" type="parTrans" cxnId="{2EC1C617-DAD2-4314-B5AD-C74F7AD66F13}">
      <dgm:prSet/>
      <dgm:spPr/>
      <dgm:t>
        <a:bodyPr/>
        <a:lstStyle/>
        <a:p>
          <a:endParaRPr lang="en-US"/>
        </a:p>
      </dgm:t>
    </dgm:pt>
    <dgm:pt modelId="{363FC0E8-8659-4904-8C9B-F67BB9696E16}" type="sibTrans" cxnId="{2EC1C617-DAD2-4314-B5AD-C74F7AD66F13}">
      <dgm:prSet/>
      <dgm:spPr/>
      <dgm:t>
        <a:bodyPr/>
        <a:lstStyle/>
        <a:p>
          <a:endParaRPr lang="en-US"/>
        </a:p>
      </dgm:t>
    </dgm:pt>
    <dgm:pt modelId="{62B89C5C-FD64-4220-92E2-0DA64B604D47}">
      <dgm:prSet phldrT="[Text]"/>
      <dgm:spPr/>
      <dgm:t>
        <a:bodyPr/>
        <a:lstStyle/>
        <a:p>
          <a:r>
            <a:rPr lang="en-US" dirty="0"/>
            <a:t>HINE tutoring</a:t>
          </a:r>
        </a:p>
      </dgm:t>
    </dgm:pt>
    <dgm:pt modelId="{6F91574B-2235-4874-BDD5-045A1D8EB686}" type="parTrans" cxnId="{2B2C6C2D-52DD-443C-A551-62A37C586755}">
      <dgm:prSet/>
      <dgm:spPr/>
      <dgm:t>
        <a:bodyPr/>
        <a:lstStyle/>
        <a:p>
          <a:endParaRPr lang="en-US"/>
        </a:p>
      </dgm:t>
    </dgm:pt>
    <dgm:pt modelId="{6F927738-8B01-432E-BA42-04D50B8977DA}" type="sibTrans" cxnId="{2B2C6C2D-52DD-443C-A551-62A37C586755}">
      <dgm:prSet/>
      <dgm:spPr/>
      <dgm:t>
        <a:bodyPr/>
        <a:lstStyle/>
        <a:p>
          <a:endParaRPr lang="en-US"/>
        </a:p>
      </dgm:t>
    </dgm:pt>
    <dgm:pt modelId="{4A9C6D1E-54F3-4196-BEEE-DFD81E070C72}">
      <dgm:prSet phldrT="[Text]"/>
      <dgm:spPr/>
      <dgm:t>
        <a:bodyPr/>
        <a:lstStyle/>
        <a:p>
          <a:r>
            <a:rPr lang="en-US" dirty="0"/>
            <a:t>Evidence Review</a:t>
          </a:r>
        </a:p>
      </dgm:t>
    </dgm:pt>
    <dgm:pt modelId="{9C32E65C-7D65-40D3-9A74-6ECDB747D4E4}" type="parTrans" cxnId="{5E1BE5FD-81C6-4203-ACA2-EB27CE63CA73}">
      <dgm:prSet/>
      <dgm:spPr/>
      <dgm:t>
        <a:bodyPr/>
        <a:lstStyle/>
        <a:p>
          <a:endParaRPr lang="en-US"/>
        </a:p>
      </dgm:t>
    </dgm:pt>
    <dgm:pt modelId="{0190D064-EF02-435B-965B-6B1B5D5DE086}" type="sibTrans" cxnId="{5E1BE5FD-81C6-4203-ACA2-EB27CE63CA73}">
      <dgm:prSet/>
      <dgm:spPr/>
      <dgm:t>
        <a:bodyPr/>
        <a:lstStyle/>
        <a:p>
          <a:endParaRPr lang="en-US"/>
        </a:p>
      </dgm:t>
    </dgm:pt>
    <dgm:pt modelId="{C4634532-63E4-4972-BD8C-B4A822E97222}">
      <dgm:prSet phldrT="[Text]"/>
      <dgm:spPr/>
      <dgm:t>
        <a:bodyPr/>
        <a:lstStyle/>
        <a:p>
          <a:r>
            <a:rPr lang="en-US" dirty="0"/>
            <a:t>Review of best-practice and current evidence within department</a:t>
          </a:r>
        </a:p>
      </dgm:t>
    </dgm:pt>
    <dgm:pt modelId="{9F524B04-71C5-4F07-9404-6347B5638591}" type="parTrans" cxnId="{63DC9E23-C62A-4609-B7E6-283EE190ECC2}">
      <dgm:prSet/>
      <dgm:spPr/>
      <dgm:t>
        <a:bodyPr/>
        <a:lstStyle/>
        <a:p>
          <a:endParaRPr lang="en-US"/>
        </a:p>
      </dgm:t>
    </dgm:pt>
    <dgm:pt modelId="{CB74E8DB-BAC7-4118-AABB-0C95E53B6B84}" type="sibTrans" cxnId="{63DC9E23-C62A-4609-B7E6-283EE190ECC2}">
      <dgm:prSet/>
      <dgm:spPr/>
      <dgm:t>
        <a:bodyPr/>
        <a:lstStyle/>
        <a:p>
          <a:endParaRPr lang="en-US"/>
        </a:p>
      </dgm:t>
    </dgm:pt>
    <dgm:pt modelId="{E2A20FF0-537C-48AB-8711-D0737F78013B}">
      <dgm:prSet phldrT="[Text]"/>
      <dgm:spPr/>
      <dgm:t>
        <a:bodyPr/>
        <a:lstStyle/>
        <a:p>
          <a:r>
            <a:rPr lang="en-US" dirty="0"/>
            <a:t>Initial Implementation</a:t>
          </a:r>
        </a:p>
      </dgm:t>
    </dgm:pt>
    <dgm:pt modelId="{C959F911-2C38-4BDA-B2B1-A9164C516D37}" type="parTrans" cxnId="{45C5BE8C-5A9E-4481-B71A-1491A3FF5F52}">
      <dgm:prSet/>
      <dgm:spPr/>
      <dgm:t>
        <a:bodyPr/>
        <a:lstStyle/>
        <a:p>
          <a:endParaRPr lang="en-US"/>
        </a:p>
      </dgm:t>
    </dgm:pt>
    <dgm:pt modelId="{82F498CA-379E-4E9F-9AB3-E120A1C45DC9}" type="sibTrans" cxnId="{45C5BE8C-5A9E-4481-B71A-1491A3FF5F52}">
      <dgm:prSet/>
      <dgm:spPr/>
      <dgm:t>
        <a:bodyPr/>
        <a:lstStyle/>
        <a:p>
          <a:endParaRPr lang="en-US"/>
        </a:p>
      </dgm:t>
    </dgm:pt>
    <dgm:pt modelId="{9D374631-5F7B-4289-9B78-670FAD80F7FE}">
      <dgm:prSet phldrT="[Text]"/>
      <dgm:spPr/>
      <dgm:t>
        <a:bodyPr/>
        <a:lstStyle/>
        <a:p>
          <a:r>
            <a:rPr lang="en-US" dirty="0"/>
            <a:t>Referrals from NICU for infants meeting criteria</a:t>
          </a:r>
        </a:p>
      </dgm:t>
    </dgm:pt>
    <dgm:pt modelId="{B983AE8F-6434-416E-A600-4D05E36710E5}" type="parTrans" cxnId="{EE223843-FAF0-4B9B-A8E2-0C76278EFE0F}">
      <dgm:prSet/>
      <dgm:spPr/>
      <dgm:t>
        <a:bodyPr/>
        <a:lstStyle/>
        <a:p>
          <a:endParaRPr lang="en-US"/>
        </a:p>
      </dgm:t>
    </dgm:pt>
    <dgm:pt modelId="{8D34AD91-1F0C-4203-AA69-268D7106F47F}" type="sibTrans" cxnId="{EE223843-FAF0-4B9B-A8E2-0C76278EFE0F}">
      <dgm:prSet/>
      <dgm:spPr/>
      <dgm:t>
        <a:bodyPr/>
        <a:lstStyle/>
        <a:p>
          <a:endParaRPr lang="en-US"/>
        </a:p>
      </dgm:t>
    </dgm:pt>
    <dgm:pt modelId="{E1961847-468C-4AC4-BBCA-432EFE5E8783}">
      <dgm:prSet phldrT="[Text]"/>
      <dgm:spPr/>
      <dgm:t>
        <a:bodyPr/>
        <a:lstStyle/>
        <a:p>
          <a:r>
            <a:rPr lang="en-US" dirty="0"/>
            <a:t>Clinical visits with therapies scheduled</a:t>
          </a:r>
        </a:p>
      </dgm:t>
    </dgm:pt>
    <dgm:pt modelId="{7A2BDC34-7AD0-4B71-948A-0DFAB6504CAC}" type="parTrans" cxnId="{D0E783F9-295F-4A51-84A8-518E39CEE874}">
      <dgm:prSet/>
      <dgm:spPr/>
      <dgm:t>
        <a:bodyPr/>
        <a:lstStyle/>
        <a:p>
          <a:endParaRPr lang="en-US"/>
        </a:p>
      </dgm:t>
    </dgm:pt>
    <dgm:pt modelId="{BD12BAB6-D95A-411B-8ECF-A9B8C12DE8AF}" type="sibTrans" cxnId="{D0E783F9-295F-4A51-84A8-518E39CEE874}">
      <dgm:prSet/>
      <dgm:spPr/>
      <dgm:t>
        <a:bodyPr/>
        <a:lstStyle/>
        <a:p>
          <a:endParaRPr lang="en-US"/>
        </a:p>
      </dgm:t>
    </dgm:pt>
    <dgm:pt modelId="{72E16DA3-CF93-4E90-81FD-6B1BE7C70591}">
      <dgm:prSet phldrT="[Text]"/>
      <dgm:spPr/>
      <dgm:t>
        <a:bodyPr/>
        <a:lstStyle/>
        <a:p>
          <a:r>
            <a:rPr lang="en-US" dirty="0"/>
            <a:t>TEA MRIs completed in NICU</a:t>
          </a:r>
        </a:p>
      </dgm:t>
    </dgm:pt>
    <dgm:pt modelId="{91B9C8E5-9D49-4088-A099-A77C324F5455}" type="parTrans" cxnId="{0128D28B-DE3C-48D2-99CE-0548A5FB2D22}">
      <dgm:prSet/>
      <dgm:spPr/>
      <dgm:t>
        <a:bodyPr/>
        <a:lstStyle/>
        <a:p>
          <a:endParaRPr lang="en-US"/>
        </a:p>
      </dgm:t>
    </dgm:pt>
    <dgm:pt modelId="{D70F77A3-C239-4AEF-A272-3FE08DDB84D5}" type="sibTrans" cxnId="{0128D28B-DE3C-48D2-99CE-0548A5FB2D22}">
      <dgm:prSet/>
      <dgm:spPr/>
      <dgm:t>
        <a:bodyPr/>
        <a:lstStyle/>
        <a:p>
          <a:endParaRPr lang="en-US"/>
        </a:p>
      </dgm:t>
    </dgm:pt>
    <dgm:pt modelId="{CB79A069-770C-4735-89B9-1963F6752244}" type="pres">
      <dgm:prSet presAssocID="{5CA928D2-384B-4E32-9EFC-6AE05C0E99D6}" presName="linearFlow" presStyleCnt="0">
        <dgm:presLayoutVars>
          <dgm:dir/>
          <dgm:animLvl val="lvl"/>
          <dgm:resizeHandles val="exact"/>
        </dgm:presLayoutVars>
      </dgm:prSet>
      <dgm:spPr/>
    </dgm:pt>
    <dgm:pt modelId="{9135786D-E6E9-4824-A9A2-EEC9CF6CFE07}" type="pres">
      <dgm:prSet presAssocID="{239EA5B0-2FAE-452C-9D53-3F89E3785279}" presName="composite" presStyleCnt="0"/>
      <dgm:spPr/>
    </dgm:pt>
    <dgm:pt modelId="{42878057-28DD-4790-8632-045525E06A5A}" type="pres">
      <dgm:prSet presAssocID="{239EA5B0-2FAE-452C-9D53-3F89E3785279}" presName="parTx" presStyleLbl="node1" presStyleIdx="0" presStyleCnt="5">
        <dgm:presLayoutVars>
          <dgm:chMax val="0"/>
          <dgm:chPref val="0"/>
          <dgm:bulletEnabled val="1"/>
        </dgm:presLayoutVars>
      </dgm:prSet>
      <dgm:spPr/>
    </dgm:pt>
    <dgm:pt modelId="{9FA04D56-12AB-4309-8B99-50470F4C35FF}" type="pres">
      <dgm:prSet presAssocID="{239EA5B0-2FAE-452C-9D53-3F89E3785279}" presName="parSh" presStyleLbl="node1" presStyleIdx="0" presStyleCnt="5"/>
      <dgm:spPr/>
    </dgm:pt>
    <dgm:pt modelId="{3FBC9E44-03EB-4828-83F0-B6EC45648DFF}" type="pres">
      <dgm:prSet presAssocID="{239EA5B0-2FAE-452C-9D53-3F89E3785279}" presName="desTx" presStyleLbl="fgAcc1" presStyleIdx="0" presStyleCnt="5">
        <dgm:presLayoutVars>
          <dgm:bulletEnabled val="1"/>
        </dgm:presLayoutVars>
      </dgm:prSet>
      <dgm:spPr/>
    </dgm:pt>
    <dgm:pt modelId="{D2B48E55-CE81-4326-B050-92A09381A938}" type="pres">
      <dgm:prSet presAssocID="{F7BEBB48-B91B-48B4-8D06-BECF7F663266}" presName="sibTrans" presStyleLbl="sibTrans2D1" presStyleIdx="0" presStyleCnt="4"/>
      <dgm:spPr/>
    </dgm:pt>
    <dgm:pt modelId="{CE20ED97-D107-4E9F-A20C-B98A2BFA3E86}" type="pres">
      <dgm:prSet presAssocID="{F7BEBB48-B91B-48B4-8D06-BECF7F663266}" presName="connTx" presStyleLbl="sibTrans2D1" presStyleIdx="0" presStyleCnt="4"/>
      <dgm:spPr/>
    </dgm:pt>
    <dgm:pt modelId="{11E92B64-FA58-43C6-BF0E-6BDA4EF3A598}" type="pres">
      <dgm:prSet presAssocID="{33C78548-8FDA-4249-897C-00B46F2A994E}" presName="composite" presStyleCnt="0"/>
      <dgm:spPr/>
    </dgm:pt>
    <dgm:pt modelId="{66404874-3D97-4829-B475-8632FF60EECA}" type="pres">
      <dgm:prSet presAssocID="{33C78548-8FDA-4249-897C-00B46F2A994E}" presName="parTx" presStyleLbl="node1" presStyleIdx="0" presStyleCnt="5">
        <dgm:presLayoutVars>
          <dgm:chMax val="0"/>
          <dgm:chPref val="0"/>
          <dgm:bulletEnabled val="1"/>
        </dgm:presLayoutVars>
      </dgm:prSet>
      <dgm:spPr/>
    </dgm:pt>
    <dgm:pt modelId="{DECAA443-AA28-4783-8C7A-3448F8A7547D}" type="pres">
      <dgm:prSet presAssocID="{33C78548-8FDA-4249-897C-00B46F2A994E}" presName="parSh" presStyleLbl="node1" presStyleIdx="1" presStyleCnt="5"/>
      <dgm:spPr/>
    </dgm:pt>
    <dgm:pt modelId="{9548FA67-476F-4B0D-8D52-99A7EE20EFE1}" type="pres">
      <dgm:prSet presAssocID="{33C78548-8FDA-4249-897C-00B46F2A994E}" presName="desTx" presStyleLbl="fgAcc1" presStyleIdx="1" presStyleCnt="5">
        <dgm:presLayoutVars>
          <dgm:bulletEnabled val="1"/>
        </dgm:presLayoutVars>
      </dgm:prSet>
      <dgm:spPr/>
    </dgm:pt>
    <dgm:pt modelId="{8EE6D64C-EB94-4F29-9B7C-0C60F0256928}" type="pres">
      <dgm:prSet presAssocID="{E8922C91-F881-4F3D-B037-CEF3B75D743C}" presName="sibTrans" presStyleLbl="sibTrans2D1" presStyleIdx="1" presStyleCnt="4"/>
      <dgm:spPr/>
    </dgm:pt>
    <dgm:pt modelId="{80A79115-5E03-4BCE-8810-ED5ACBEBD1B9}" type="pres">
      <dgm:prSet presAssocID="{E8922C91-F881-4F3D-B037-CEF3B75D743C}" presName="connTx" presStyleLbl="sibTrans2D1" presStyleIdx="1" presStyleCnt="4"/>
      <dgm:spPr/>
    </dgm:pt>
    <dgm:pt modelId="{5DC8C617-71BA-4211-82DF-63783EDE0269}" type="pres">
      <dgm:prSet presAssocID="{6CB33064-6523-49B0-B316-9451191BB455}" presName="composite" presStyleCnt="0"/>
      <dgm:spPr/>
    </dgm:pt>
    <dgm:pt modelId="{FEDC93DA-EBE1-4D7D-A237-FD70D3C876F7}" type="pres">
      <dgm:prSet presAssocID="{6CB33064-6523-49B0-B316-9451191BB455}" presName="parTx" presStyleLbl="node1" presStyleIdx="1" presStyleCnt="5">
        <dgm:presLayoutVars>
          <dgm:chMax val="0"/>
          <dgm:chPref val="0"/>
          <dgm:bulletEnabled val="1"/>
        </dgm:presLayoutVars>
      </dgm:prSet>
      <dgm:spPr/>
    </dgm:pt>
    <dgm:pt modelId="{FA43874A-F6B9-49DC-85B5-D6711D7B9BB7}" type="pres">
      <dgm:prSet presAssocID="{6CB33064-6523-49B0-B316-9451191BB455}" presName="parSh" presStyleLbl="node1" presStyleIdx="2" presStyleCnt="5"/>
      <dgm:spPr/>
    </dgm:pt>
    <dgm:pt modelId="{7D11524A-94E9-4B48-85C1-7BC765C84742}" type="pres">
      <dgm:prSet presAssocID="{6CB33064-6523-49B0-B316-9451191BB455}" presName="desTx" presStyleLbl="fgAcc1" presStyleIdx="2" presStyleCnt="5">
        <dgm:presLayoutVars>
          <dgm:bulletEnabled val="1"/>
        </dgm:presLayoutVars>
      </dgm:prSet>
      <dgm:spPr/>
    </dgm:pt>
    <dgm:pt modelId="{1BEF445B-1E3C-42BC-8FEB-7C293D7BF9C4}" type="pres">
      <dgm:prSet presAssocID="{603496F9-C311-499E-913B-91B00B714D23}" presName="sibTrans" presStyleLbl="sibTrans2D1" presStyleIdx="2" presStyleCnt="4"/>
      <dgm:spPr/>
    </dgm:pt>
    <dgm:pt modelId="{08142D5F-62AF-4609-B56D-933FF04575AA}" type="pres">
      <dgm:prSet presAssocID="{603496F9-C311-499E-913B-91B00B714D23}" presName="connTx" presStyleLbl="sibTrans2D1" presStyleIdx="2" presStyleCnt="4"/>
      <dgm:spPr/>
    </dgm:pt>
    <dgm:pt modelId="{C662C095-F717-4215-B645-171F44E35685}" type="pres">
      <dgm:prSet presAssocID="{9D600B22-E5F8-4108-80F1-764B701D095B}" presName="composite" presStyleCnt="0"/>
      <dgm:spPr/>
    </dgm:pt>
    <dgm:pt modelId="{F95338B3-2133-4D7C-AFF1-8133BC5FC741}" type="pres">
      <dgm:prSet presAssocID="{9D600B22-E5F8-4108-80F1-764B701D095B}" presName="parTx" presStyleLbl="node1" presStyleIdx="2" presStyleCnt="5">
        <dgm:presLayoutVars>
          <dgm:chMax val="0"/>
          <dgm:chPref val="0"/>
          <dgm:bulletEnabled val="1"/>
        </dgm:presLayoutVars>
      </dgm:prSet>
      <dgm:spPr/>
    </dgm:pt>
    <dgm:pt modelId="{C05C2255-3CB4-4D6A-A8D1-40A469CFD0BC}" type="pres">
      <dgm:prSet presAssocID="{9D600B22-E5F8-4108-80F1-764B701D095B}" presName="parSh" presStyleLbl="node1" presStyleIdx="3" presStyleCnt="5"/>
      <dgm:spPr/>
    </dgm:pt>
    <dgm:pt modelId="{0443089C-A566-4023-8EF6-DCCDE282506D}" type="pres">
      <dgm:prSet presAssocID="{9D600B22-E5F8-4108-80F1-764B701D095B}" presName="desTx" presStyleLbl="fgAcc1" presStyleIdx="3" presStyleCnt="5">
        <dgm:presLayoutVars>
          <dgm:bulletEnabled val="1"/>
        </dgm:presLayoutVars>
      </dgm:prSet>
      <dgm:spPr/>
    </dgm:pt>
    <dgm:pt modelId="{A9E9D577-9B36-49C5-BD4B-DE963F25F4C7}" type="pres">
      <dgm:prSet presAssocID="{D59052CC-6E39-445E-9570-A5C476AF760F}" presName="sibTrans" presStyleLbl="sibTrans2D1" presStyleIdx="3" presStyleCnt="4"/>
      <dgm:spPr/>
    </dgm:pt>
    <dgm:pt modelId="{79694532-4D21-47F6-8B80-397EC073B629}" type="pres">
      <dgm:prSet presAssocID="{D59052CC-6E39-445E-9570-A5C476AF760F}" presName="connTx" presStyleLbl="sibTrans2D1" presStyleIdx="3" presStyleCnt="4"/>
      <dgm:spPr/>
    </dgm:pt>
    <dgm:pt modelId="{BA5576D0-9FF9-496D-92FA-149B8D2BBA57}" type="pres">
      <dgm:prSet presAssocID="{E2A20FF0-537C-48AB-8711-D0737F78013B}" presName="composite" presStyleCnt="0"/>
      <dgm:spPr/>
    </dgm:pt>
    <dgm:pt modelId="{206AC23C-8230-4975-B14D-9A67310D0D30}" type="pres">
      <dgm:prSet presAssocID="{E2A20FF0-537C-48AB-8711-D0737F78013B}" presName="parTx" presStyleLbl="node1" presStyleIdx="3" presStyleCnt="5">
        <dgm:presLayoutVars>
          <dgm:chMax val="0"/>
          <dgm:chPref val="0"/>
          <dgm:bulletEnabled val="1"/>
        </dgm:presLayoutVars>
      </dgm:prSet>
      <dgm:spPr/>
    </dgm:pt>
    <dgm:pt modelId="{F51264B7-2252-4C27-BDB1-9E63DAF4E06E}" type="pres">
      <dgm:prSet presAssocID="{E2A20FF0-537C-48AB-8711-D0737F78013B}" presName="parSh" presStyleLbl="node1" presStyleIdx="4" presStyleCnt="5"/>
      <dgm:spPr/>
    </dgm:pt>
    <dgm:pt modelId="{5454AE8A-73F1-4066-B7D0-6F75C843F4D2}" type="pres">
      <dgm:prSet presAssocID="{E2A20FF0-537C-48AB-8711-D0737F78013B}" presName="desTx" presStyleLbl="fgAcc1" presStyleIdx="4" presStyleCnt="5">
        <dgm:presLayoutVars>
          <dgm:bulletEnabled val="1"/>
        </dgm:presLayoutVars>
      </dgm:prSet>
      <dgm:spPr/>
    </dgm:pt>
  </dgm:ptLst>
  <dgm:cxnLst>
    <dgm:cxn modelId="{57AAB805-0991-4F41-9466-2129CE197381}" srcId="{6CB33064-6523-49B0-B316-9451191BB455}" destId="{190BD89F-7956-424A-897B-B96668F2001D}" srcOrd="0" destOrd="0" parTransId="{5940B345-B9B3-4B6F-9125-1B3FED7D81F8}" sibTransId="{72D01734-B552-4E44-A9DC-10B50346DE67}"/>
    <dgm:cxn modelId="{AF5C4807-027E-4E87-AEDD-3D8708B887E1}" type="presOf" srcId="{59CD4731-35A5-4AFD-958B-91B5E5E8A373}" destId="{0443089C-A566-4023-8EF6-DCCDE282506D}" srcOrd="0" destOrd="0" presId="urn:microsoft.com/office/officeart/2005/8/layout/process3"/>
    <dgm:cxn modelId="{55EF8F0E-6251-435D-8A25-A324ADD22E75}" type="presOf" srcId="{4A9C6D1E-54F3-4196-BEEE-DFD81E070C72}" destId="{3FBC9E44-03EB-4828-83F0-B6EC45648DFF}" srcOrd="0" destOrd="2" presId="urn:microsoft.com/office/officeart/2005/8/layout/process3"/>
    <dgm:cxn modelId="{C96E8514-A414-4794-9CF4-3F6E26D39FDD}" srcId="{9D600B22-E5F8-4108-80F1-764B701D095B}" destId="{77C9BA71-5D62-4EAA-B501-7DA077C4AADD}" srcOrd="4" destOrd="0" parTransId="{C50DB7AC-166A-4729-9892-DD5B5EC51308}" sibTransId="{347EF807-FAC0-486B-A729-C457DE17C971}"/>
    <dgm:cxn modelId="{2EC1C617-DAD2-4314-B5AD-C74F7AD66F13}" srcId="{239EA5B0-2FAE-452C-9D53-3F89E3785279}" destId="{B70AB7C6-0A4B-4936-8279-5548E100BE05}" srcOrd="0" destOrd="0" parTransId="{F3F27000-522A-4666-B168-C18CA0951543}" sibTransId="{363FC0E8-8659-4904-8C9B-F67BB9696E16}"/>
    <dgm:cxn modelId="{63DC9E23-C62A-4609-B7E6-283EE190ECC2}" srcId="{33C78548-8FDA-4249-897C-00B46F2A994E}" destId="{C4634532-63E4-4972-BD8C-B4A822E97222}" srcOrd="1" destOrd="0" parTransId="{9F524B04-71C5-4F07-9404-6347B5638591}" sibTransId="{CB74E8DB-BAC7-4118-AABB-0C95E53B6B84}"/>
    <dgm:cxn modelId="{017E1428-B0AB-4D77-AD35-B578E3E3ABA9}" type="presOf" srcId="{33C78548-8FDA-4249-897C-00B46F2A994E}" destId="{66404874-3D97-4829-B475-8632FF60EECA}" srcOrd="0" destOrd="0" presId="urn:microsoft.com/office/officeart/2005/8/layout/process3"/>
    <dgm:cxn modelId="{5A09472A-C35B-4979-B558-07FBD8847080}" type="presOf" srcId="{9D374631-5F7B-4289-9B78-670FAD80F7FE}" destId="{5454AE8A-73F1-4066-B7D0-6F75C843F4D2}" srcOrd="0" destOrd="0" presId="urn:microsoft.com/office/officeart/2005/8/layout/process3"/>
    <dgm:cxn modelId="{D7B8EA2C-CBDC-455B-8C74-C84E5E3D470C}" srcId="{5CA928D2-384B-4E32-9EFC-6AE05C0E99D6}" destId="{6CB33064-6523-49B0-B316-9451191BB455}" srcOrd="2" destOrd="0" parTransId="{E2564D34-73C7-4028-84CC-957AA56D615A}" sibTransId="{603496F9-C311-499E-913B-91B00B714D23}"/>
    <dgm:cxn modelId="{2B2C6C2D-52DD-443C-A551-62A37C586755}" srcId="{239EA5B0-2FAE-452C-9D53-3F89E3785279}" destId="{62B89C5C-FD64-4220-92E2-0DA64B604D47}" srcOrd="1" destOrd="0" parTransId="{6F91574B-2235-4874-BDD5-045A1D8EB686}" sibTransId="{6F927738-8B01-432E-BA42-04D50B8977DA}"/>
    <dgm:cxn modelId="{A34ABB32-8CFC-40D7-8668-498A8985DD7E}" type="presOf" srcId="{A49B50D0-6633-442D-AD31-A0376E1B6082}" destId="{0443089C-A566-4023-8EF6-DCCDE282506D}" srcOrd="0" destOrd="1" presId="urn:microsoft.com/office/officeart/2005/8/layout/process3"/>
    <dgm:cxn modelId="{544CEA35-E35D-44D1-83A6-1D9CEDD3250E}" type="presOf" srcId="{49623884-DA2A-4215-9DBA-B9C54EC7D846}" destId="{0443089C-A566-4023-8EF6-DCCDE282506D}" srcOrd="0" destOrd="2" presId="urn:microsoft.com/office/officeart/2005/8/layout/process3"/>
    <dgm:cxn modelId="{0FE8C736-9A83-4B7F-B202-F2B28C426C55}" type="presOf" srcId="{239EA5B0-2FAE-452C-9D53-3F89E3785279}" destId="{42878057-28DD-4790-8632-045525E06A5A}" srcOrd="0" destOrd="0" presId="urn:microsoft.com/office/officeart/2005/8/layout/process3"/>
    <dgm:cxn modelId="{56FDAC3F-563D-4E25-8837-F91AACBF019B}" srcId="{9D600B22-E5F8-4108-80F1-764B701D095B}" destId="{43A6671D-BD9A-4B0D-AEE9-64B6260EF7E7}" srcOrd="3" destOrd="0" parTransId="{131582A3-007C-44CC-AB75-63C63FFCF853}" sibTransId="{4DAB9724-4C1E-40DD-B79E-26B11EAAFA26}"/>
    <dgm:cxn modelId="{E9634E40-7276-4D07-BD8E-2CF01C909E62}" type="presOf" srcId="{E2A20FF0-537C-48AB-8711-D0737F78013B}" destId="{206AC23C-8230-4975-B14D-9A67310D0D30}" srcOrd="0" destOrd="0" presId="urn:microsoft.com/office/officeart/2005/8/layout/process3"/>
    <dgm:cxn modelId="{5F985A41-CFDE-451F-B90A-2CD320ACBF3D}" type="presOf" srcId="{77C9BA71-5D62-4EAA-B501-7DA077C4AADD}" destId="{0443089C-A566-4023-8EF6-DCCDE282506D}" srcOrd="0" destOrd="4" presId="urn:microsoft.com/office/officeart/2005/8/layout/process3"/>
    <dgm:cxn modelId="{EE223843-FAF0-4B9B-A8E2-0C76278EFE0F}" srcId="{E2A20FF0-537C-48AB-8711-D0737F78013B}" destId="{9D374631-5F7B-4289-9B78-670FAD80F7FE}" srcOrd="0" destOrd="0" parTransId="{B983AE8F-6434-416E-A600-4D05E36710E5}" sibTransId="{8D34AD91-1F0C-4203-AA69-268D7106F47F}"/>
    <dgm:cxn modelId="{34C09443-B7D8-4950-8281-2EC0C724E0D7}" type="presOf" srcId="{F5E0737F-9104-4081-A1AD-1A95DA7CB402}" destId="{0443089C-A566-4023-8EF6-DCCDE282506D}" srcOrd="0" destOrd="5" presId="urn:microsoft.com/office/officeart/2005/8/layout/process3"/>
    <dgm:cxn modelId="{CC272C45-128A-4360-A5F8-825C5E6578CA}" type="presOf" srcId="{D59052CC-6E39-445E-9570-A5C476AF760F}" destId="{79694532-4D21-47F6-8B80-397EC073B629}" srcOrd="1" destOrd="0" presId="urn:microsoft.com/office/officeart/2005/8/layout/process3"/>
    <dgm:cxn modelId="{676F0D51-E9C2-4131-A8FA-793B9218E758}" srcId="{5CA928D2-384B-4E32-9EFC-6AE05C0E99D6}" destId="{9D600B22-E5F8-4108-80F1-764B701D095B}" srcOrd="3" destOrd="0" parTransId="{907BA461-22D0-49B9-A5AF-39E8954A33E0}" sibTransId="{D59052CC-6E39-445E-9570-A5C476AF760F}"/>
    <dgm:cxn modelId="{FAEF6C65-9FF1-4113-937E-8E47209B3ED2}" type="presOf" srcId="{239EA5B0-2FAE-452C-9D53-3F89E3785279}" destId="{9FA04D56-12AB-4309-8B99-50470F4C35FF}" srcOrd="1" destOrd="0" presId="urn:microsoft.com/office/officeart/2005/8/layout/process3"/>
    <dgm:cxn modelId="{8B0E1066-D7B0-44C9-A7E7-8A38AB2F70C5}" type="presOf" srcId="{E2A20FF0-537C-48AB-8711-D0737F78013B}" destId="{F51264B7-2252-4C27-BDB1-9E63DAF4E06E}" srcOrd="1" destOrd="0" presId="urn:microsoft.com/office/officeart/2005/8/layout/process3"/>
    <dgm:cxn modelId="{92B8626F-8E46-40C5-B863-EE4882398939}" type="presOf" srcId="{E1961847-468C-4AC4-BBCA-432EFE5E8783}" destId="{5454AE8A-73F1-4066-B7D0-6F75C843F4D2}" srcOrd="0" destOrd="1" presId="urn:microsoft.com/office/officeart/2005/8/layout/process3"/>
    <dgm:cxn modelId="{83730D79-F042-45EA-8FC4-DD4FB9840CA0}" type="presOf" srcId="{9D600B22-E5F8-4108-80F1-764B701D095B}" destId="{F95338B3-2133-4D7C-AFF1-8133BC5FC741}" srcOrd="0" destOrd="0" presId="urn:microsoft.com/office/officeart/2005/8/layout/process3"/>
    <dgm:cxn modelId="{01B5D380-6A06-407D-AE82-DF825D72D1E1}" type="presOf" srcId="{B70AB7C6-0A4B-4936-8279-5548E100BE05}" destId="{3FBC9E44-03EB-4828-83F0-B6EC45648DFF}" srcOrd="0" destOrd="0" presId="urn:microsoft.com/office/officeart/2005/8/layout/process3"/>
    <dgm:cxn modelId="{0128D28B-DE3C-48D2-99CE-0548A5FB2D22}" srcId="{E2A20FF0-537C-48AB-8711-D0737F78013B}" destId="{72E16DA3-CF93-4E90-81FD-6B1BE7C70591}" srcOrd="2" destOrd="0" parTransId="{91B9C8E5-9D49-4088-A099-A77C324F5455}" sibTransId="{D70F77A3-C239-4AEF-A272-3FE08DDB84D5}"/>
    <dgm:cxn modelId="{45C5BE8C-5A9E-4481-B71A-1491A3FF5F52}" srcId="{5CA928D2-384B-4E32-9EFC-6AE05C0E99D6}" destId="{E2A20FF0-537C-48AB-8711-D0737F78013B}" srcOrd="4" destOrd="0" parTransId="{C959F911-2C38-4BDA-B2B1-A9164C516D37}" sibTransId="{82F498CA-379E-4E9F-9AB3-E120A1C45DC9}"/>
    <dgm:cxn modelId="{87A15F94-9493-43BA-86B4-D53CCDDCCC6E}" type="presOf" srcId="{62B89C5C-FD64-4220-92E2-0DA64B604D47}" destId="{3FBC9E44-03EB-4828-83F0-B6EC45648DFF}" srcOrd="0" destOrd="1" presId="urn:microsoft.com/office/officeart/2005/8/layout/process3"/>
    <dgm:cxn modelId="{3ACF0A97-118B-4887-BE0C-03CF02BE3DE0}" srcId="{9D600B22-E5F8-4108-80F1-764B701D095B}" destId="{49623884-DA2A-4215-9DBA-B9C54EC7D846}" srcOrd="2" destOrd="0" parTransId="{2ED5B93D-58EC-4B4A-BA1A-AA43BC3C084B}" sibTransId="{E6BBA489-10B1-4FA3-83D9-437D7123EF0E}"/>
    <dgm:cxn modelId="{41534497-0685-490D-92FE-1858D652D10E}" srcId="{9D600B22-E5F8-4108-80F1-764B701D095B}" destId="{F5E0737F-9104-4081-A1AD-1A95DA7CB402}" srcOrd="5" destOrd="0" parTransId="{A20C94EC-4CC4-4732-9458-D64CBD72EAB6}" sibTransId="{35810EA7-9EC5-4BB8-8841-88BB95457110}"/>
    <dgm:cxn modelId="{818B2F9E-CD6A-4D6D-974C-F79E9767E3AC}" srcId="{9D600B22-E5F8-4108-80F1-764B701D095B}" destId="{59CD4731-35A5-4AFD-958B-91B5E5E8A373}" srcOrd="0" destOrd="0" parTransId="{9A68C17A-A6FB-4976-B288-8EF74193F246}" sibTransId="{5D0DC208-3EE3-41AB-803B-BD86EB905AAC}"/>
    <dgm:cxn modelId="{46651BA0-CAD1-4C3F-9B40-03EB3FCC199A}" srcId="{5CA928D2-384B-4E32-9EFC-6AE05C0E99D6}" destId="{239EA5B0-2FAE-452C-9D53-3F89E3785279}" srcOrd="0" destOrd="0" parTransId="{7781B0F7-0160-4419-883C-997EFCE2E3C2}" sibTransId="{F7BEBB48-B91B-48B4-8D06-BECF7F663266}"/>
    <dgm:cxn modelId="{286A93A6-8851-422E-A667-BE8AE250357D}" type="presOf" srcId="{F7BEBB48-B91B-48B4-8D06-BECF7F663266}" destId="{CE20ED97-D107-4E9F-A20C-B98A2BFA3E86}" srcOrd="1" destOrd="0" presId="urn:microsoft.com/office/officeart/2005/8/layout/process3"/>
    <dgm:cxn modelId="{6B409AAA-FC35-4F78-9C33-0674FA87EE40}" type="presOf" srcId="{33C78548-8FDA-4249-897C-00B46F2A994E}" destId="{DECAA443-AA28-4783-8C7A-3448F8A7547D}" srcOrd="1" destOrd="0" presId="urn:microsoft.com/office/officeart/2005/8/layout/process3"/>
    <dgm:cxn modelId="{3D5C94AC-6F6D-4D1D-BD8F-0222FA07E26D}" type="presOf" srcId="{5CA928D2-384B-4E32-9EFC-6AE05C0E99D6}" destId="{CB79A069-770C-4735-89B9-1963F6752244}" srcOrd="0" destOrd="0" presId="urn:microsoft.com/office/officeart/2005/8/layout/process3"/>
    <dgm:cxn modelId="{00F331B0-04C7-4244-8903-27EFADBE06FF}" type="presOf" srcId="{E8922C91-F881-4F3D-B037-CEF3B75D743C}" destId="{80A79115-5E03-4BCE-8810-ED5ACBEBD1B9}" srcOrd="1" destOrd="0" presId="urn:microsoft.com/office/officeart/2005/8/layout/process3"/>
    <dgm:cxn modelId="{BDA5B6B0-8ED7-4E32-9C40-3A27492746B9}" type="presOf" srcId="{6CB33064-6523-49B0-B316-9451191BB455}" destId="{FEDC93DA-EBE1-4D7D-A237-FD70D3C876F7}" srcOrd="0" destOrd="0" presId="urn:microsoft.com/office/officeart/2005/8/layout/process3"/>
    <dgm:cxn modelId="{9192A4BE-CDED-43D3-9C5A-13828D182B04}" type="presOf" srcId="{F7BEBB48-B91B-48B4-8D06-BECF7F663266}" destId="{D2B48E55-CE81-4326-B050-92A09381A938}" srcOrd="0" destOrd="0" presId="urn:microsoft.com/office/officeart/2005/8/layout/process3"/>
    <dgm:cxn modelId="{61C540C1-D358-40CE-A5B7-AEDF4A1862CD}" type="presOf" srcId="{9D600B22-E5F8-4108-80F1-764B701D095B}" destId="{C05C2255-3CB4-4D6A-A8D1-40A469CFD0BC}" srcOrd="1" destOrd="0" presId="urn:microsoft.com/office/officeart/2005/8/layout/process3"/>
    <dgm:cxn modelId="{AEC13FC3-2D51-4088-8218-D129261B8572}" type="presOf" srcId="{6CB33064-6523-49B0-B316-9451191BB455}" destId="{FA43874A-F6B9-49DC-85B5-D6711D7B9BB7}" srcOrd="1" destOrd="0" presId="urn:microsoft.com/office/officeart/2005/8/layout/process3"/>
    <dgm:cxn modelId="{3B5293C9-7888-44FA-9E65-7895DF90EECA}" type="presOf" srcId="{D59052CC-6E39-445E-9570-A5C476AF760F}" destId="{A9E9D577-9B36-49C5-BD4B-DE963F25F4C7}" srcOrd="0" destOrd="0" presId="urn:microsoft.com/office/officeart/2005/8/layout/process3"/>
    <dgm:cxn modelId="{A33827CB-B7D1-42E2-8570-AD039A49363D}" type="presOf" srcId="{603496F9-C311-499E-913B-91B00B714D23}" destId="{08142D5F-62AF-4609-B56D-933FF04575AA}" srcOrd="1" destOrd="0" presId="urn:microsoft.com/office/officeart/2005/8/layout/process3"/>
    <dgm:cxn modelId="{753CEBCD-1FC4-4FCB-A9A1-4F333AE77D82}" srcId="{5CA928D2-384B-4E32-9EFC-6AE05C0E99D6}" destId="{33C78548-8FDA-4249-897C-00B46F2A994E}" srcOrd="1" destOrd="0" parTransId="{D5031606-B3B2-4214-B51D-1D2FD985452C}" sibTransId="{E8922C91-F881-4F3D-B037-CEF3B75D743C}"/>
    <dgm:cxn modelId="{BB410FD1-7B9F-4BF0-9505-67B6AB537C7A}" type="presOf" srcId="{72E16DA3-CF93-4E90-81FD-6B1BE7C70591}" destId="{5454AE8A-73F1-4066-B7D0-6F75C843F4D2}" srcOrd="0" destOrd="2" presId="urn:microsoft.com/office/officeart/2005/8/layout/process3"/>
    <dgm:cxn modelId="{6FE1C6DA-A52B-4D20-92E5-04B01676DD9B}" type="presOf" srcId="{43A6671D-BD9A-4B0D-AEE9-64B6260EF7E7}" destId="{0443089C-A566-4023-8EF6-DCCDE282506D}" srcOrd="0" destOrd="3" presId="urn:microsoft.com/office/officeart/2005/8/layout/process3"/>
    <dgm:cxn modelId="{9D4EB0DC-EC5E-42DD-9427-28AFB6FE5898}" srcId="{9D600B22-E5F8-4108-80F1-764B701D095B}" destId="{A49B50D0-6633-442D-AD31-A0376E1B6082}" srcOrd="1" destOrd="0" parTransId="{4E4EB364-BCF4-4F58-ADDC-CA2A27CCCD9E}" sibTransId="{38C79112-E150-420E-8EF9-93150830E523}"/>
    <dgm:cxn modelId="{3837D0DC-9122-4D83-B903-36A7D73742F9}" srcId="{33C78548-8FDA-4249-897C-00B46F2A994E}" destId="{79B833CD-43CA-410E-9DDB-F9445A4765B3}" srcOrd="0" destOrd="0" parTransId="{BD7672FD-4E83-4D73-9C3B-AF190A1A179A}" sibTransId="{00FD99F5-6C24-4651-90B0-4D66C4A6F948}"/>
    <dgm:cxn modelId="{BF31D6E0-75F8-4981-95AB-9923CD3F927C}" type="presOf" srcId="{190BD89F-7956-424A-897B-B96668F2001D}" destId="{7D11524A-94E9-4B48-85C1-7BC765C84742}" srcOrd="0" destOrd="0" presId="urn:microsoft.com/office/officeart/2005/8/layout/process3"/>
    <dgm:cxn modelId="{298EE2E5-51C3-4E6D-B25C-5DAE3F6D0A00}" type="presOf" srcId="{603496F9-C311-499E-913B-91B00B714D23}" destId="{1BEF445B-1E3C-42BC-8FEB-7C293D7BF9C4}" srcOrd="0" destOrd="0" presId="urn:microsoft.com/office/officeart/2005/8/layout/process3"/>
    <dgm:cxn modelId="{D0E783F9-295F-4A51-84A8-518E39CEE874}" srcId="{E2A20FF0-537C-48AB-8711-D0737F78013B}" destId="{E1961847-468C-4AC4-BBCA-432EFE5E8783}" srcOrd="1" destOrd="0" parTransId="{7A2BDC34-7AD0-4B71-948A-0DFAB6504CAC}" sibTransId="{BD12BAB6-D95A-411B-8ECF-A9B8C12DE8AF}"/>
    <dgm:cxn modelId="{0BFBAFFB-EA72-4EE5-8CC0-97D890A41956}" type="presOf" srcId="{E8922C91-F881-4F3D-B037-CEF3B75D743C}" destId="{8EE6D64C-EB94-4F29-9B7C-0C60F0256928}" srcOrd="0" destOrd="0" presId="urn:microsoft.com/office/officeart/2005/8/layout/process3"/>
    <dgm:cxn modelId="{DBED32FC-7D8F-4C7A-9DAD-A37574BC9BD6}" type="presOf" srcId="{79B833CD-43CA-410E-9DDB-F9445A4765B3}" destId="{9548FA67-476F-4B0D-8D52-99A7EE20EFE1}" srcOrd="0" destOrd="0" presId="urn:microsoft.com/office/officeart/2005/8/layout/process3"/>
    <dgm:cxn modelId="{C3A9A4FD-C07D-4DD7-90A3-C9983476B538}" type="presOf" srcId="{C4634532-63E4-4972-BD8C-B4A822E97222}" destId="{9548FA67-476F-4B0D-8D52-99A7EE20EFE1}" srcOrd="0" destOrd="1" presId="urn:microsoft.com/office/officeart/2005/8/layout/process3"/>
    <dgm:cxn modelId="{5E1BE5FD-81C6-4203-ACA2-EB27CE63CA73}" srcId="{239EA5B0-2FAE-452C-9D53-3F89E3785279}" destId="{4A9C6D1E-54F3-4196-BEEE-DFD81E070C72}" srcOrd="2" destOrd="0" parTransId="{9C32E65C-7D65-40D3-9A74-6ECDB747D4E4}" sibTransId="{0190D064-EF02-435B-965B-6B1B5D5DE086}"/>
    <dgm:cxn modelId="{2DBF6E6F-966A-42FA-9B15-AEC0292680EC}" type="presParOf" srcId="{CB79A069-770C-4735-89B9-1963F6752244}" destId="{9135786D-E6E9-4824-A9A2-EEC9CF6CFE07}" srcOrd="0" destOrd="0" presId="urn:microsoft.com/office/officeart/2005/8/layout/process3"/>
    <dgm:cxn modelId="{598AA130-8F3C-46DC-98F2-AEA4E7E0955A}" type="presParOf" srcId="{9135786D-E6E9-4824-A9A2-EEC9CF6CFE07}" destId="{42878057-28DD-4790-8632-045525E06A5A}" srcOrd="0" destOrd="0" presId="urn:microsoft.com/office/officeart/2005/8/layout/process3"/>
    <dgm:cxn modelId="{D0A41A18-4D13-4C6C-8A43-596E738966C0}" type="presParOf" srcId="{9135786D-E6E9-4824-A9A2-EEC9CF6CFE07}" destId="{9FA04D56-12AB-4309-8B99-50470F4C35FF}" srcOrd="1" destOrd="0" presId="urn:microsoft.com/office/officeart/2005/8/layout/process3"/>
    <dgm:cxn modelId="{28324858-B1A9-4D2F-AF30-29C96243CFBD}" type="presParOf" srcId="{9135786D-E6E9-4824-A9A2-EEC9CF6CFE07}" destId="{3FBC9E44-03EB-4828-83F0-B6EC45648DFF}" srcOrd="2" destOrd="0" presId="urn:microsoft.com/office/officeart/2005/8/layout/process3"/>
    <dgm:cxn modelId="{1E595722-9B77-43B0-888D-08B235C738B3}" type="presParOf" srcId="{CB79A069-770C-4735-89B9-1963F6752244}" destId="{D2B48E55-CE81-4326-B050-92A09381A938}" srcOrd="1" destOrd="0" presId="urn:microsoft.com/office/officeart/2005/8/layout/process3"/>
    <dgm:cxn modelId="{C7B65FC8-DBAE-4600-BC4D-562AF63AA4A7}" type="presParOf" srcId="{D2B48E55-CE81-4326-B050-92A09381A938}" destId="{CE20ED97-D107-4E9F-A20C-B98A2BFA3E86}" srcOrd="0" destOrd="0" presId="urn:microsoft.com/office/officeart/2005/8/layout/process3"/>
    <dgm:cxn modelId="{AF5104F8-2AB0-4596-A489-558961084069}" type="presParOf" srcId="{CB79A069-770C-4735-89B9-1963F6752244}" destId="{11E92B64-FA58-43C6-BF0E-6BDA4EF3A598}" srcOrd="2" destOrd="0" presId="urn:microsoft.com/office/officeart/2005/8/layout/process3"/>
    <dgm:cxn modelId="{B7642F27-B742-4A63-A41C-DA1BA0B53D24}" type="presParOf" srcId="{11E92B64-FA58-43C6-BF0E-6BDA4EF3A598}" destId="{66404874-3D97-4829-B475-8632FF60EECA}" srcOrd="0" destOrd="0" presId="urn:microsoft.com/office/officeart/2005/8/layout/process3"/>
    <dgm:cxn modelId="{9579B10A-FB24-4F32-BE3A-3C9C610A7CC7}" type="presParOf" srcId="{11E92B64-FA58-43C6-BF0E-6BDA4EF3A598}" destId="{DECAA443-AA28-4783-8C7A-3448F8A7547D}" srcOrd="1" destOrd="0" presId="urn:microsoft.com/office/officeart/2005/8/layout/process3"/>
    <dgm:cxn modelId="{0B9D0250-2F58-4A16-B710-93E5AA94DA7A}" type="presParOf" srcId="{11E92B64-FA58-43C6-BF0E-6BDA4EF3A598}" destId="{9548FA67-476F-4B0D-8D52-99A7EE20EFE1}" srcOrd="2" destOrd="0" presId="urn:microsoft.com/office/officeart/2005/8/layout/process3"/>
    <dgm:cxn modelId="{FDC62548-9E0C-4A0D-98B2-AB31A4B1C887}" type="presParOf" srcId="{CB79A069-770C-4735-89B9-1963F6752244}" destId="{8EE6D64C-EB94-4F29-9B7C-0C60F0256928}" srcOrd="3" destOrd="0" presId="urn:microsoft.com/office/officeart/2005/8/layout/process3"/>
    <dgm:cxn modelId="{E625BC41-657E-4273-86D0-4A680879209D}" type="presParOf" srcId="{8EE6D64C-EB94-4F29-9B7C-0C60F0256928}" destId="{80A79115-5E03-4BCE-8810-ED5ACBEBD1B9}" srcOrd="0" destOrd="0" presId="urn:microsoft.com/office/officeart/2005/8/layout/process3"/>
    <dgm:cxn modelId="{6B73CA16-48C5-4CF4-94E6-D1013B11C9B2}" type="presParOf" srcId="{CB79A069-770C-4735-89B9-1963F6752244}" destId="{5DC8C617-71BA-4211-82DF-63783EDE0269}" srcOrd="4" destOrd="0" presId="urn:microsoft.com/office/officeart/2005/8/layout/process3"/>
    <dgm:cxn modelId="{DDDE4933-6CAF-4670-893E-58249850B8CD}" type="presParOf" srcId="{5DC8C617-71BA-4211-82DF-63783EDE0269}" destId="{FEDC93DA-EBE1-4D7D-A237-FD70D3C876F7}" srcOrd="0" destOrd="0" presId="urn:microsoft.com/office/officeart/2005/8/layout/process3"/>
    <dgm:cxn modelId="{61CAA6CE-A0A6-4AA8-8F37-EBF2DB58481C}" type="presParOf" srcId="{5DC8C617-71BA-4211-82DF-63783EDE0269}" destId="{FA43874A-F6B9-49DC-85B5-D6711D7B9BB7}" srcOrd="1" destOrd="0" presId="urn:microsoft.com/office/officeart/2005/8/layout/process3"/>
    <dgm:cxn modelId="{188D9963-0B33-44F0-AFAB-6E45797F34A1}" type="presParOf" srcId="{5DC8C617-71BA-4211-82DF-63783EDE0269}" destId="{7D11524A-94E9-4B48-85C1-7BC765C84742}" srcOrd="2" destOrd="0" presId="urn:microsoft.com/office/officeart/2005/8/layout/process3"/>
    <dgm:cxn modelId="{74C2312A-37B3-4640-9FCE-C401364368C4}" type="presParOf" srcId="{CB79A069-770C-4735-89B9-1963F6752244}" destId="{1BEF445B-1E3C-42BC-8FEB-7C293D7BF9C4}" srcOrd="5" destOrd="0" presId="urn:microsoft.com/office/officeart/2005/8/layout/process3"/>
    <dgm:cxn modelId="{ECBF71A3-E59E-4AB3-B333-FC57F3A3E68A}" type="presParOf" srcId="{1BEF445B-1E3C-42BC-8FEB-7C293D7BF9C4}" destId="{08142D5F-62AF-4609-B56D-933FF04575AA}" srcOrd="0" destOrd="0" presId="urn:microsoft.com/office/officeart/2005/8/layout/process3"/>
    <dgm:cxn modelId="{C54FFFC7-9968-4164-B758-9F4CAB0927E0}" type="presParOf" srcId="{CB79A069-770C-4735-89B9-1963F6752244}" destId="{C662C095-F717-4215-B645-171F44E35685}" srcOrd="6" destOrd="0" presId="urn:microsoft.com/office/officeart/2005/8/layout/process3"/>
    <dgm:cxn modelId="{C3214B7D-6C86-47E8-95ED-34544F036985}" type="presParOf" srcId="{C662C095-F717-4215-B645-171F44E35685}" destId="{F95338B3-2133-4D7C-AFF1-8133BC5FC741}" srcOrd="0" destOrd="0" presId="urn:microsoft.com/office/officeart/2005/8/layout/process3"/>
    <dgm:cxn modelId="{8A974C1E-F141-484D-B38A-F4EF360ACE30}" type="presParOf" srcId="{C662C095-F717-4215-B645-171F44E35685}" destId="{C05C2255-3CB4-4D6A-A8D1-40A469CFD0BC}" srcOrd="1" destOrd="0" presId="urn:microsoft.com/office/officeart/2005/8/layout/process3"/>
    <dgm:cxn modelId="{5CDA6975-12CB-4B5A-8922-B5240210A382}" type="presParOf" srcId="{C662C095-F717-4215-B645-171F44E35685}" destId="{0443089C-A566-4023-8EF6-DCCDE282506D}" srcOrd="2" destOrd="0" presId="urn:microsoft.com/office/officeart/2005/8/layout/process3"/>
    <dgm:cxn modelId="{96C17247-6560-4B1F-A0BE-60BDAC1D5486}" type="presParOf" srcId="{CB79A069-770C-4735-89B9-1963F6752244}" destId="{A9E9D577-9B36-49C5-BD4B-DE963F25F4C7}" srcOrd="7" destOrd="0" presId="urn:microsoft.com/office/officeart/2005/8/layout/process3"/>
    <dgm:cxn modelId="{471DF612-A2FF-4AA3-8DBD-226A4574F3AA}" type="presParOf" srcId="{A9E9D577-9B36-49C5-BD4B-DE963F25F4C7}" destId="{79694532-4D21-47F6-8B80-397EC073B629}" srcOrd="0" destOrd="0" presId="urn:microsoft.com/office/officeart/2005/8/layout/process3"/>
    <dgm:cxn modelId="{B548F71C-03C1-4327-8952-652AC24BDAA0}" type="presParOf" srcId="{CB79A069-770C-4735-89B9-1963F6752244}" destId="{BA5576D0-9FF9-496D-92FA-149B8D2BBA57}" srcOrd="8" destOrd="0" presId="urn:microsoft.com/office/officeart/2005/8/layout/process3"/>
    <dgm:cxn modelId="{48330A92-6588-4E16-9CED-BC2CB0EA92CC}" type="presParOf" srcId="{BA5576D0-9FF9-496D-92FA-149B8D2BBA57}" destId="{206AC23C-8230-4975-B14D-9A67310D0D30}" srcOrd="0" destOrd="0" presId="urn:microsoft.com/office/officeart/2005/8/layout/process3"/>
    <dgm:cxn modelId="{F303E099-5091-41F9-B97E-83E8160402D6}" type="presParOf" srcId="{BA5576D0-9FF9-496D-92FA-149B8D2BBA57}" destId="{F51264B7-2252-4C27-BDB1-9E63DAF4E06E}" srcOrd="1" destOrd="0" presId="urn:microsoft.com/office/officeart/2005/8/layout/process3"/>
    <dgm:cxn modelId="{635C1EE3-A46A-47DA-A70A-E565408A6E72}" type="presParOf" srcId="{BA5576D0-9FF9-496D-92FA-149B8D2BBA57}" destId="{5454AE8A-73F1-4066-B7D0-6F75C843F4D2}"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10E36A-F629-41FD-85FF-5D192FE1440E}" type="doc">
      <dgm:prSet loTypeId="urn:microsoft.com/office/officeart/2005/8/layout/process1" loCatId="process" qsTypeId="urn:microsoft.com/office/officeart/2005/8/quickstyle/simple1" qsCatId="simple" csTypeId="urn:microsoft.com/office/officeart/2005/8/colors/colorful5" csCatId="colorful" phldr="1"/>
      <dgm:spPr/>
    </dgm:pt>
    <dgm:pt modelId="{A8A1C5E9-553A-43D6-8D44-FCE8EA10D54C}">
      <dgm:prSet phldrT="[Text]"/>
      <dgm:spPr/>
      <dgm:t>
        <a:bodyPr/>
        <a:lstStyle/>
        <a:p>
          <a:r>
            <a:rPr lang="en-US" b="1" u="sng" dirty="0"/>
            <a:t>1-1.5 Month Visit</a:t>
          </a:r>
          <a:r>
            <a:rPr lang="en-US" b="1" u="none" dirty="0"/>
            <a:t> </a:t>
          </a:r>
          <a:r>
            <a:rPr lang="en-US" b="0" u="none" dirty="0"/>
            <a:t>(Per NICU Therapy Triage)</a:t>
          </a:r>
          <a:endParaRPr lang="en-US" b="1" u="sng" dirty="0"/>
        </a:p>
      </dgm:t>
    </dgm:pt>
    <dgm:pt modelId="{D687048E-5869-4284-A46C-F1C4AFA579DD}" type="parTrans" cxnId="{1745397E-FB06-4B03-9990-FB8D21AFC4E9}">
      <dgm:prSet/>
      <dgm:spPr/>
      <dgm:t>
        <a:bodyPr/>
        <a:lstStyle/>
        <a:p>
          <a:endParaRPr lang="en-US"/>
        </a:p>
      </dgm:t>
    </dgm:pt>
    <dgm:pt modelId="{C6494980-534B-4583-B26C-5E23310F2474}" type="sibTrans" cxnId="{1745397E-FB06-4B03-9990-FB8D21AFC4E9}">
      <dgm:prSet/>
      <dgm:spPr/>
      <dgm:t>
        <a:bodyPr/>
        <a:lstStyle/>
        <a:p>
          <a:endParaRPr lang="en-US"/>
        </a:p>
      </dgm:t>
    </dgm:pt>
    <dgm:pt modelId="{3137BEAD-C32C-4A96-9036-944EAEC16D20}">
      <dgm:prSet phldrT="[Text]"/>
      <dgm:spPr/>
      <dgm:t>
        <a:bodyPr/>
        <a:lstStyle/>
        <a:p>
          <a:r>
            <a:rPr lang="en-US" b="1" u="sng">
              <a:latin typeface="Aptos Display" panose="02110004020202020204"/>
            </a:rPr>
            <a:t>3rd</a:t>
          </a:r>
          <a:r>
            <a:rPr lang="en-US" b="1" u="sng"/>
            <a:t> Month Visit</a:t>
          </a:r>
          <a:r>
            <a:rPr lang="en-US" b="1" u="none"/>
            <a:t> </a:t>
          </a:r>
          <a:r>
            <a:rPr lang="en-US" b="0" u="none"/>
            <a:t>(Standard)</a:t>
          </a:r>
          <a:endParaRPr lang="en-US" b="1" u="sng"/>
        </a:p>
      </dgm:t>
    </dgm:pt>
    <dgm:pt modelId="{6BAF3244-6F0C-4AED-B612-53DBA953A715}" type="parTrans" cxnId="{64B8FEBF-CB34-468B-85F4-DCC138B9C45A}">
      <dgm:prSet/>
      <dgm:spPr/>
      <dgm:t>
        <a:bodyPr/>
        <a:lstStyle/>
        <a:p>
          <a:endParaRPr lang="en-US"/>
        </a:p>
      </dgm:t>
    </dgm:pt>
    <dgm:pt modelId="{F5BC9AE4-C995-4567-985B-76FB31A2A1E1}" type="sibTrans" cxnId="{64B8FEBF-CB34-468B-85F4-DCC138B9C45A}">
      <dgm:prSet/>
      <dgm:spPr/>
      <dgm:t>
        <a:bodyPr/>
        <a:lstStyle/>
        <a:p>
          <a:endParaRPr lang="en-US"/>
        </a:p>
      </dgm:t>
    </dgm:pt>
    <dgm:pt modelId="{3BE09738-1261-4381-BF6E-A9DAAE36AF43}">
      <dgm:prSet phldrT="[Text]"/>
      <dgm:spPr/>
      <dgm:t>
        <a:bodyPr/>
        <a:lstStyle/>
        <a:p>
          <a:r>
            <a:rPr lang="en-US"/>
            <a:t>AIMS</a:t>
          </a:r>
        </a:p>
      </dgm:t>
    </dgm:pt>
    <dgm:pt modelId="{CE479E9A-B4CA-47A8-864C-A52C5C544C4A}" type="parTrans" cxnId="{ADB6EC74-C435-472A-9A40-0CE86268CA81}">
      <dgm:prSet/>
      <dgm:spPr/>
      <dgm:t>
        <a:bodyPr/>
        <a:lstStyle/>
        <a:p>
          <a:endParaRPr lang="en-US"/>
        </a:p>
      </dgm:t>
    </dgm:pt>
    <dgm:pt modelId="{C3EF9346-CE01-4572-867F-74E24F263C36}" type="sibTrans" cxnId="{ADB6EC74-C435-472A-9A40-0CE86268CA81}">
      <dgm:prSet/>
      <dgm:spPr/>
      <dgm:t>
        <a:bodyPr/>
        <a:lstStyle/>
        <a:p>
          <a:endParaRPr lang="en-US"/>
        </a:p>
      </dgm:t>
    </dgm:pt>
    <dgm:pt modelId="{00711678-E089-4E5C-BF31-903B04F13C2A}">
      <dgm:prSet phldrT="[Text]"/>
      <dgm:spPr/>
      <dgm:t>
        <a:bodyPr/>
        <a:lstStyle/>
        <a:p>
          <a:r>
            <a:rPr lang="en-US" b="1" u="sng"/>
            <a:t>6-9 Month Visit</a:t>
          </a:r>
          <a:r>
            <a:rPr lang="en-US" b="1" u="none"/>
            <a:t> </a:t>
          </a:r>
          <a:r>
            <a:rPr lang="en-US" b="0" u="none"/>
            <a:t>(Standard)</a:t>
          </a:r>
          <a:endParaRPr lang="en-US" b="1" u="sng"/>
        </a:p>
      </dgm:t>
    </dgm:pt>
    <dgm:pt modelId="{4611592E-0B49-4C6B-B5A6-69A141C049CE}" type="parTrans" cxnId="{B0B9A72F-D47F-4066-A651-2856211254B2}">
      <dgm:prSet/>
      <dgm:spPr/>
      <dgm:t>
        <a:bodyPr/>
        <a:lstStyle/>
        <a:p>
          <a:endParaRPr lang="en-US"/>
        </a:p>
      </dgm:t>
    </dgm:pt>
    <dgm:pt modelId="{6D451B3F-A303-4B02-862A-D45B13E1DFC7}" type="sibTrans" cxnId="{B0B9A72F-D47F-4066-A651-2856211254B2}">
      <dgm:prSet/>
      <dgm:spPr/>
      <dgm:t>
        <a:bodyPr/>
        <a:lstStyle/>
        <a:p>
          <a:endParaRPr lang="en-US"/>
        </a:p>
      </dgm:t>
    </dgm:pt>
    <dgm:pt modelId="{CEEAF7BF-BF21-4D80-883E-509C6ACA32CB}">
      <dgm:prSet phldrT="[Text]"/>
      <dgm:spPr/>
      <dgm:t>
        <a:bodyPr/>
        <a:lstStyle/>
        <a:p>
          <a:r>
            <a:rPr lang="en-US"/>
            <a:t>9-12 Month Visit (as needed)</a:t>
          </a:r>
        </a:p>
      </dgm:t>
    </dgm:pt>
    <dgm:pt modelId="{9901F237-3FDF-43EB-AFE7-B4F30D30ACEC}" type="parTrans" cxnId="{EC4A6301-C022-464B-9E38-D4759735823F}">
      <dgm:prSet/>
      <dgm:spPr/>
      <dgm:t>
        <a:bodyPr/>
        <a:lstStyle/>
        <a:p>
          <a:endParaRPr lang="en-US"/>
        </a:p>
      </dgm:t>
    </dgm:pt>
    <dgm:pt modelId="{797B3F72-86BF-473E-B2C0-4CA3CE48D929}" type="sibTrans" cxnId="{EC4A6301-C022-464B-9E38-D4759735823F}">
      <dgm:prSet/>
      <dgm:spPr/>
      <dgm:t>
        <a:bodyPr/>
        <a:lstStyle/>
        <a:p>
          <a:endParaRPr lang="en-US"/>
        </a:p>
      </dgm:t>
    </dgm:pt>
    <dgm:pt modelId="{359BC851-DCBD-406B-B6F7-EEEBF387CE38}">
      <dgm:prSet phldrT="[Text]"/>
      <dgm:spPr/>
      <dgm:t>
        <a:bodyPr/>
        <a:lstStyle/>
        <a:p>
          <a:r>
            <a:rPr lang="en-US"/>
            <a:t>AIMS</a:t>
          </a:r>
        </a:p>
      </dgm:t>
    </dgm:pt>
    <dgm:pt modelId="{19EEED70-8B47-4E31-B220-BD35F16868BF}" type="parTrans" cxnId="{A4825A52-B326-45C6-9802-F7A1FF892E6B}">
      <dgm:prSet/>
      <dgm:spPr/>
      <dgm:t>
        <a:bodyPr/>
        <a:lstStyle/>
        <a:p>
          <a:endParaRPr lang="en-US"/>
        </a:p>
      </dgm:t>
    </dgm:pt>
    <dgm:pt modelId="{84559EA5-EEBC-4BB8-8251-A7EA631D3A0D}" type="sibTrans" cxnId="{A4825A52-B326-45C6-9802-F7A1FF892E6B}">
      <dgm:prSet/>
      <dgm:spPr/>
      <dgm:t>
        <a:bodyPr/>
        <a:lstStyle/>
        <a:p>
          <a:endParaRPr lang="en-US"/>
        </a:p>
      </dgm:t>
    </dgm:pt>
    <dgm:pt modelId="{6B30FF45-6D8E-44B3-BAB8-95890B0772F0}">
      <dgm:prSet phldrT="[Text]"/>
      <dgm:spPr/>
      <dgm:t>
        <a:bodyPr/>
        <a:lstStyle/>
        <a:p>
          <a:r>
            <a:rPr lang="en-US" b="1" u="sng"/>
            <a:t>12-18 Month Visit</a:t>
          </a:r>
          <a:r>
            <a:rPr lang="en-US" b="0" u="none"/>
            <a:t> (Standard)</a:t>
          </a:r>
          <a:endParaRPr lang="en-US" b="1" u="sng"/>
        </a:p>
      </dgm:t>
    </dgm:pt>
    <dgm:pt modelId="{7CB407F3-7414-4B11-BD14-5F19EB2AEF73}" type="parTrans" cxnId="{650C8025-34AE-4BF4-AD41-8AC2B0BCE780}">
      <dgm:prSet/>
      <dgm:spPr/>
      <dgm:t>
        <a:bodyPr/>
        <a:lstStyle/>
        <a:p>
          <a:endParaRPr lang="en-US"/>
        </a:p>
      </dgm:t>
    </dgm:pt>
    <dgm:pt modelId="{1FA809DF-D518-42A9-8699-CF6876EED265}" type="sibTrans" cxnId="{650C8025-34AE-4BF4-AD41-8AC2B0BCE780}">
      <dgm:prSet/>
      <dgm:spPr/>
      <dgm:t>
        <a:bodyPr/>
        <a:lstStyle/>
        <a:p>
          <a:endParaRPr lang="en-US"/>
        </a:p>
      </dgm:t>
    </dgm:pt>
    <dgm:pt modelId="{BC96E9AE-CDED-4B76-A729-3C71F078B919}">
      <dgm:prSet phldrT="[Text]"/>
      <dgm:spPr/>
      <dgm:t>
        <a:bodyPr/>
        <a:lstStyle/>
        <a:p>
          <a:r>
            <a:rPr lang="en-US">
              <a:latin typeface="Aptos Display" panose="02110004020202020204"/>
            </a:rPr>
            <a:t>GMA</a:t>
          </a:r>
          <a:endParaRPr lang="en-US"/>
        </a:p>
      </dgm:t>
    </dgm:pt>
    <dgm:pt modelId="{57FA76F1-6D15-40CB-99C1-D665A15ABD44}" type="parTrans" cxnId="{52F10D79-5AF6-4F9B-9EB9-8D005BEC41F5}">
      <dgm:prSet/>
      <dgm:spPr/>
      <dgm:t>
        <a:bodyPr/>
        <a:lstStyle/>
        <a:p>
          <a:endParaRPr lang="en-US"/>
        </a:p>
      </dgm:t>
    </dgm:pt>
    <dgm:pt modelId="{EA6360FC-D389-4DE9-B1A7-E5F18AB69EEA}" type="sibTrans" cxnId="{52F10D79-5AF6-4F9B-9EB9-8D005BEC41F5}">
      <dgm:prSet/>
      <dgm:spPr/>
      <dgm:t>
        <a:bodyPr/>
        <a:lstStyle/>
        <a:p>
          <a:endParaRPr lang="en-US"/>
        </a:p>
      </dgm:t>
    </dgm:pt>
    <dgm:pt modelId="{B5049885-4128-454E-A392-8AC065F4B96E}">
      <dgm:prSet phldrT="[Text]"/>
      <dgm:spPr/>
      <dgm:t>
        <a:bodyPr/>
        <a:lstStyle/>
        <a:p>
          <a:r>
            <a:rPr lang="en-US"/>
            <a:t>GMA</a:t>
          </a:r>
        </a:p>
      </dgm:t>
    </dgm:pt>
    <dgm:pt modelId="{BB4A9845-C616-43EA-A40C-5030B588A3F9}" type="parTrans" cxnId="{BF603454-A9A5-4F4D-9F42-56831680A71E}">
      <dgm:prSet/>
      <dgm:spPr/>
      <dgm:t>
        <a:bodyPr/>
        <a:lstStyle/>
        <a:p>
          <a:endParaRPr lang="en-US"/>
        </a:p>
      </dgm:t>
    </dgm:pt>
    <dgm:pt modelId="{B64627E2-3795-4A0D-AD4E-36F3F34843FB}" type="sibTrans" cxnId="{BF603454-A9A5-4F4D-9F42-56831680A71E}">
      <dgm:prSet/>
      <dgm:spPr/>
      <dgm:t>
        <a:bodyPr/>
        <a:lstStyle/>
        <a:p>
          <a:endParaRPr lang="en-US"/>
        </a:p>
      </dgm:t>
    </dgm:pt>
    <dgm:pt modelId="{16634FA0-59DB-4E54-8BAB-89255D34932F}">
      <dgm:prSet phldrT="[Text]"/>
      <dgm:spPr/>
      <dgm:t>
        <a:bodyPr/>
        <a:lstStyle/>
        <a:p>
          <a:r>
            <a:rPr lang="en-US"/>
            <a:t>HINE</a:t>
          </a:r>
        </a:p>
      </dgm:t>
    </dgm:pt>
    <dgm:pt modelId="{D9B41A4A-E7E3-48C7-A403-9495379EA13F}" type="parTrans" cxnId="{E9266C54-930C-4E69-9DE8-A3BEDB0E4590}">
      <dgm:prSet/>
      <dgm:spPr/>
      <dgm:t>
        <a:bodyPr/>
        <a:lstStyle/>
        <a:p>
          <a:endParaRPr lang="en-US"/>
        </a:p>
      </dgm:t>
    </dgm:pt>
    <dgm:pt modelId="{BFD8C093-E108-4F8D-841E-6B5A2EE9F1F0}" type="sibTrans" cxnId="{E9266C54-930C-4E69-9DE8-A3BEDB0E4590}">
      <dgm:prSet/>
      <dgm:spPr/>
      <dgm:t>
        <a:bodyPr/>
        <a:lstStyle/>
        <a:p>
          <a:endParaRPr lang="en-US"/>
        </a:p>
      </dgm:t>
    </dgm:pt>
    <dgm:pt modelId="{6D6A91C0-5A28-4B19-9201-B6C334F9EE02}">
      <dgm:prSet phldrT="[Text]"/>
      <dgm:spPr/>
      <dgm:t>
        <a:bodyPr/>
        <a:lstStyle/>
        <a:p>
          <a:r>
            <a:rPr lang="en-US"/>
            <a:t>AIMS</a:t>
          </a:r>
        </a:p>
      </dgm:t>
    </dgm:pt>
    <dgm:pt modelId="{A1100594-6097-4B21-AB34-C0748FCE0951}" type="parTrans" cxnId="{EC7FBB5D-11FA-4A44-BA54-299DC783FE8E}">
      <dgm:prSet/>
      <dgm:spPr/>
      <dgm:t>
        <a:bodyPr/>
        <a:lstStyle/>
        <a:p>
          <a:endParaRPr lang="en-US"/>
        </a:p>
      </dgm:t>
    </dgm:pt>
    <dgm:pt modelId="{173AAB24-230A-440A-B5DB-4AF450ADE6F0}" type="sibTrans" cxnId="{EC7FBB5D-11FA-4A44-BA54-299DC783FE8E}">
      <dgm:prSet/>
      <dgm:spPr/>
      <dgm:t>
        <a:bodyPr/>
        <a:lstStyle/>
        <a:p>
          <a:endParaRPr lang="en-US"/>
        </a:p>
      </dgm:t>
    </dgm:pt>
    <dgm:pt modelId="{A20B393F-69E8-4962-AD70-53AB4F633EBE}">
      <dgm:prSet phldrT="[Text]"/>
      <dgm:spPr/>
      <dgm:t>
        <a:bodyPr/>
        <a:lstStyle/>
        <a:p>
          <a:r>
            <a:rPr lang="en-US"/>
            <a:t>DAYC-2</a:t>
          </a:r>
        </a:p>
      </dgm:t>
    </dgm:pt>
    <dgm:pt modelId="{F3851066-1E39-427E-8AE8-5F54E6E8ADB9}" type="parTrans" cxnId="{0E749286-D784-41F9-B17A-5BFBFD48B2F3}">
      <dgm:prSet/>
      <dgm:spPr/>
      <dgm:t>
        <a:bodyPr/>
        <a:lstStyle/>
        <a:p>
          <a:endParaRPr lang="en-US"/>
        </a:p>
      </dgm:t>
    </dgm:pt>
    <dgm:pt modelId="{EA7405F2-2D07-4634-B223-19E60D1AC06B}" type="sibTrans" cxnId="{0E749286-D784-41F9-B17A-5BFBFD48B2F3}">
      <dgm:prSet/>
      <dgm:spPr/>
      <dgm:t>
        <a:bodyPr/>
        <a:lstStyle/>
        <a:p>
          <a:endParaRPr lang="en-US"/>
        </a:p>
      </dgm:t>
    </dgm:pt>
    <dgm:pt modelId="{A67C8994-0C85-4193-9D4B-3DFEB236DAA5}">
      <dgm:prSet phldrT="[Text]"/>
      <dgm:spPr/>
      <dgm:t>
        <a:bodyPr/>
        <a:lstStyle/>
        <a:p>
          <a:r>
            <a:rPr lang="en-US"/>
            <a:t>HINE</a:t>
          </a:r>
        </a:p>
      </dgm:t>
    </dgm:pt>
    <dgm:pt modelId="{0E41D148-3B71-405E-8E40-CA576AC48528}" type="parTrans" cxnId="{C95A31D5-AE15-458F-9FD9-0E9E5BBEB5B9}">
      <dgm:prSet/>
      <dgm:spPr/>
      <dgm:t>
        <a:bodyPr/>
        <a:lstStyle/>
        <a:p>
          <a:endParaRPr lang="en-US"/>
        </a:p>
      </dgm:t>
    </dgm:pt>
    <dgm:pt modelId="{9EE98B57-D98B-471F-8FDD-69D72C887365}" type="sibTrans" cxnId="{C95A31D5-AE15-458F-9FD9-0E9E5BBEB5B9}">
      <dgm:prSet/>
      <dgm:spPr/>
      <dgm:t>
        <a:bodyPr/>
        <a:lstStyle/>
        <a:p>
          <a:endParaRPr lang="en-US"/>
        </a:p>
      </dgm:t>
    </dgm:pt>
    <dgm:pt modelId="{D56361D0-2989-4888-BAD9-7DC3EA84C34F}">
      <dgm:prSet phldrT="[Text]"/>
      <dgm:spPr/>
      <dgm:t>
        <a:bodyPr/>
        <a:lstStyle/>
        <a:p>
          <a:r>
            <a:rPr lang="en-US"/>
            <a:t>DAYC-2</a:t>
          </a:r>
        </a:p>
      </dgm:t>
    </dgm:pt>
    <dgm:pt modelId="{29E953F7-02EE-4F49-98D0-17EF561C2750}" type="parTrans" cxnId="{2B883265-0D0E-4C10-9258-CF6F0D5863BF}">
      <dgm:prSet/>
      <dgm:spPr/>
      <dgm:t>
        <a:bodyPr/>
        <a:lstStyle/>
        <a:p>
          <a:endParaRPr lang="en-US"/>
        </a:p>
      </dgm:t>
    </dgm:pt>
    <dgm:pt modelId="{6CDE1BDF-AEDC-49FB-8E96-A999E1AE571B}" type="sibTrans" cxnId="{2B883265-0D0E-4C10-9258-CF6F0D5863BF}">
      <dgm:prSet/>
      <dgm:spPr/>
      <dgm:t>
        <a:bodyPr/>
        <a:lstStyle/>
        <a:p>
          <a:endParaRPr lang="en-US"/>
        </a:p>
      </dgm:t>
    </dgm:pt>
    <dgm:pt modelId="{399BFFD6-43FD-4721-93BC-9CF8460835A3}">
      <dgm:prSet phldrT="[Text]"/>
      <dgm:spPr/>
      <dgm:t>
        <a:bodyPr/>
        <a:lstStyle/>
        <a:p>
          <a:r>
            <a:rPr lang="en-US"/>
            <a:t>HINE</a:t>
          </a:r>
        </a:p>
      </dgm:t>
    </dgm:pt>
    <dgm:pt modelId="{BB9AA45F-99C5-4A2F-AE71-59ED7B776D58}" type="parTrans" cxnId="{396D2E2E-A627-4D5F-AB1E-F9ECF009B27B}">
      <dgm:prSet/>
      <dgm:spPr/>
      <dgm:t>
        <a:bodyPr/>
        <a:lstStyle/>
        <a:p>
          <a:endParaRPr lang="en-US"/>
        </a:p>
      </dgm:t>
    </dgm:pt>
    <dgm:pt modelId="{D2B0CF76-E133-4EF4-ACDE-F85088C76933}" type="sibTrans" cxnId="{396D2E2E-A627-4D5F-AB1E-F9ECF009B27B}">
      <dgm:prSet/>
      <dgm:spPr/>
      <dgm:t>
        <a:bodyPr/>
        <a:lstStyle/>
        <a:p>
          <a:endParaRPr lang="en-US"/>
        </a:p>
      </dgm:t>
    </dgm:pt>
    <dgm:pt modelId="{16EA16AA-5D43-4EE6-B8CB-F7FE65D56E42}">
      <dgm:prSet phldrT="[Text]"/>
      <dgm:spPr/>
      <dgm:t>
        <a:bodyPr/>
        <a:lstStyle/>
        <a:p>
          <a:r>
            <a:rPr lang="en-US"/>
            <a:t>AIMS</a:t>
          </a:r>
        </a:p>
      </dgm:t>
    </dgm:pt>
    <dgm:pt modelId="{B52F65B7-AC34-4EF6-96AB-81CD61710660}" type="parTrans" cxnId="{2D8C39F7-C517-4233-8063-8242215FBD6E}">
      <dgm:prSet/>
      <dgm:spPr/>
      <dgm:t>
        <a:bodyPr/>
        <a:lstStyle/>
        <a:p>
          <a:endParaRPr lang="en-US"/>
        </a:p>
      </dgm:t>
    </dgm:pt>
    <dgm:pt modelId="{B1915E17-8F92-4934-8F4E-900F656DCD19}" type="sibTrans" cxnId="{2D8C39F7-C517-4233-8063-8242215FBD6E}">
      <dgm:prSet/>
      <dgm:spPr/>
      <dgm:t>
        <a:bodyPr/>
        <a:lstStyle/>
        <a:p>
          <a:endParaRPr lang="en-US"/>
        </a:p>
      </dgm:t>
    </dgm:pt>
    <dgm:pt modelId="{10182367-273A-4C0F-9D14-86B3323DAB10}">
      <dgm:prSet phldrT="[Text]"/>
      <dgm:spPr/>
      <dgm:t>
        <a:bodyPr/>
        <a:lstStyle/>
        <a:p>
          <a:r>
            <a:rPr lang="en-US"/>
            <a:t>DAYC-2</a:t>
          </a:r>
        </a:p>
      </dgm:t>
    </dgm:pt>
    <dgm:pt modelId="{4ABAEE81-DC01-4D1B-9799-CA8A59B0A0B2}" type="parTrans" cxnId="{F0350932-3DB6-4E4C-8F89-5ED1A32FE687}">
      <dgm:prSet/>
      <dgm:spPr/>
      <dgm:t>
        <a:bodyPr/>
        <a:lstStyle/>
        <a:p>
          <a:endParaRPr lang="en-US"/>
        </a:p>
      </dgm:t>
    </dgm:pt>
    <dgm:pt modelId="{C8E50B3B-6B5E-4CBB-8983-1827BD2D42F6}" type="sibTrans" cxnId="{F0350932-3DB6-4E4C-8F89-5ED1A32FE687}">
      <dgm:prSet/>
      <dgm:spPr/>
      <dgm:t>
        <a:bodyPr/>
        <a:lstStyle/>
        <a:p>
          <a:endParaRPr lang="en-US"/>
        </a:p>
      </dgm:t>
    </dgm:pt>
    <dgm:pt modelId="{73C67143-8EFF-4537-8535-5E19D8636260}">
      <dgm:prSet phldrT="[Text]"/>
      <dgm:spPr/>
      <dgm:t>
        <a:bodyPr/>
        <a:lstStyle/>
        <a:p>
          <a:r>
            <a:rPr lang="en-US"/>
            <a:t>HINE</a:t>
          </a:r>
        </a:p>
      </dgm:t>
    </dgm:pt>
    <dgm:pt modelId="{2C3566AF-373D-415E-9D92-EB07D4E759C8}" type="parTrans" cxnId="{B6F2BAD3-A84F-4333-8AD3-AFF15317D1E2}">
      <dgm:prSet/>
      <dgm:spPr/>
      <dgm:t>
        <a:bodyPr/>
        <a:lstStyle/>
        <a:p>
          <a:endParaRPr lang="en-US"/>
        </a:p>
      </dgm:t>
    </dgm:pt>
    <dgm:pt modelId="{7B113714-3CC9-497A-91C6-13E5BB808758}" type="sibTrans" cxnId="{B6F2BAD3-A84F-4333-8AD3-AFF15317D1E2}">
      <dgm:prSet/>
      <dgm:spPr/>
      <dgm:t>
        <a:bodyPr/>
        <a:lstStyle/>
        <a:p>
          <a:endParaRPr lang="en-US"/>
        </a:p>
      </dgm:t>
    </dgm:pt>
    <dgm:pt modelId="{B7A899A1-6841-4759-8CE6-96E72FD428B2}">
      <dgm:prSet phldrT="[Text]"/>
      <dgm:spPr/>
      <dgm:t>
        <a:bodyPr/>
        <a:lstStyle/>
        <a:p>
          <a:r>
            <a:rPr lang="en-US"/>
            <a:t>Bayley IV Motor, Language, Cognitive and Social</a:t>
          </a:r>
        </a:p>
      </dgm:t>
    </dgm:pt>
    <dgm:pt modelId="{0FE80CBA-7856-4D57-A37A-00C4D57249F6}" type="parTrans" cxnId="{E8D9BB14-1525-48F3-BC35-6AC7B95332AC}">
      <dgm:prSet/>
      <dgm:spPr/>
      <dgm:t>
        <a:bodyPr/>
        <a:lstStyle/>
        <a:p>
          <a:endParaRPr lang="en-US"/>
        </a:p>
      </dgm:t>
    </dgm:pt>
    <dgm:pt modelId="{8F2D2157-F977-41C3-A4C0-006DF3109822}" type="sibTrans" cxnId="{E8D9BB14-1525-48F3-BC35-6AC7B95332AC}">
      <dgm:prSet/>
      <dgm:spPr/>
      <dgm:t>
        <a:bodyPr/>
        <a:lstStyle/>
        <a:p>
          <a:endParaRPr lang="en-US"/>
        </a:p>
      </dgm:t>
    </dgm:pt>
    <dgm:pt modelId="{800206B3-0C8F-4812-8CBD-9915C35118E0}">
      <dgm:prSet phldrT="[Text]"/>
      <dgm:spPr/>
      <dgm:t>
        <a:bodyPr/>
        <a:lstStyle/>
        <a:p>
          <a:r>
            <a:rPr lang="en-US"/>
            <a:t>HNNE</a:t>
          </a:r>
        </a:p>
      </dgm:t>
    </dgm:pt>
    <dgm:pt modelId="{DCD8CF6E-FD14-41E1-B3DB-EB4DF818BFB2}" type="parTrans" cxnId="{3F9839D4-969E-4FD0-AEF3-880BD3D23EC1}">
      <dgm:prSet/>
      <dgm:spPr/>
      <dgm:t>
        <a:bodyPr/>
        <a:lstStyle/>
        <a:p>
          <a:endParaRPr lang="en-US"/>
        </a:p>
      </dgm:t>
    </dgm:pt>
    <dgm:pt modelId="{E2AECCD0-BDB2-4B04-8889-A740784F8754}" type="sibTrans" cxnId="{3F9839D4-969E-4FD0-AEF3-880BD3D23EC1}">
      <dgm:prSet/>
      <dgm:spPr/>
      <dgm:t>
        <a:bodyPr/>
        <a:lstStyle/>
        <a:p>
          <a:endParaRPr lang="en-US"/>
        </a:p>
      </dgm:t>
    </dgm:pt>
    <dgm:pt modelId="{5E3524C6-D3E1-41B0-8DC2-7B00F136F45E}">
      <dgm:prSet phldrT="[Text]"/>
      <dgm:spPr/>
      <dgm:t>
        <a:bodyPr/>
        <a:lstStyle/>
        <a:p>
          <a:r>
            <a:rPr lang="en-US"/>
            <a:t>Feeding + Vision Screen</a:t>
          </a:r>
        </a:p>
      </dgm:t>
    </dgm:pt>
    <dgm:pt modelId="{4F6EF96F-F412-4D5C-A690-9732EFD455EC}" type="parTrans" cxnId="{5545D972-4CB9-425E-9EA6-ED6ED645347E}">
      <dgm:prSet/>
      <dgm:spPr/>
      <dgm:t>
        <a:bodyPr/>
        <a:lstStyle/>
        <a:p>
          <a:endParaRPr lang="en-US"/>
        </a:p>
      </dgm:t>
    </dgm:pt>
    <dgm:pt modelId="{341D05DD-B1F9-427E-BFA2-7FA0E66AA1D2}" type="sibTrans" cxnId="{5545D972-4CB9-425E-9EA6-ED6ED645347E}">
      <dgm:prSet/>
      <dgm:spPr/>
      <dgm:t>
        <a:bodyPr/>
        <a:lstStyle/>
        <a:p>
          <a:endParaRPr lang="en-US"/>
        </a:p>
      </dgm:t>
    </dgm:pt>
    <dgm:pt modelId="{4B9AD812-A7FF-4B01-A3BC-A1010E60F0AE}">
      <dgm:prSet phldrT="[Text]"/>
      <dgm:spPr/>
      <dgm:t>
        <a:bodyPr/>
        <a:lstStyle/>
        <a:p>
          <a:r>
            <a:rPr lang="en-US"/>
            <a:t>Feeding + Vision Screen</a:t>
          </a:r>
        </a:p>
      </dgm:t>
    </dgm:pt>
    <dgm:pt modelId="{B72AC8F6-5E43-4F40-A328-AD0CD7D22149}" type="parTrans" cxnId="{B304BC94-AC72-436A-8BE2-CC38864ADEAE}">
      <dgm:prSet/>
      <dgm:spPr/>
      <dgm:t>
        <a:bodyPr/>
        <a:lstStyle/>
        <a:p>
          <a:endParaRPr lang="en-US"/>
        </a:p>
      </dgm:t>
    </dgm:pt>
    <dgm:pt modelId="{9E786DF9-754A-4684-A06C-ED0BDA806A5C}" type="sibTrans" cxnId="{B304BC94-AC72-436A-8BE2-CC38864ADEAE}">
      <dgm:prSet/>
      <dgm:spPr/>
      <dgm:t>
        <a:bodyPr/>
        <a:lstStyle/>
        <a:p>
          <a:endParaRPr lang="en-US"/>
        </a:p>
      </dgm:t>
    </dgm:pt>
    <dgm:pt modelId="{88C4E08F-D6A7-4FDF-877A-7F1E4C306D46}">
      <dgm:prSet phldrT="[Text]"/>
      <dgm:spPr/>
      <dgm:t>
        <a:bodyPr/>
        <a:lstStyle/>
        <a:p>
          <a:r>
            <a:rPr lang="en-US"/>
            <a:t>Feeding + Vision Screen</a:t>
          </a:r>
        </a:p>
      </dgm:t>
    </dgm:pt>
    <dgm:pt modelId="{6F22A112-31A3-4423-BB20-59DA5711AD74}" type="parTrans" cxnId="{E4B2A16F-F3E9-44A0-A87C-9598362655E5}">
      <dgm:prSet/>
      <dgm:spPr/>
      <dgm:t>
        <a:bodyPr/>
        <a:lstStyle/>
        <a:p>
          <a:endParaRPr lang="en-US"/>
        </a:p>
      </dgm:t>
    </dgm:pt>
    <dgm:pt modelId="{EFDBB877-23FF-4474-8053-F1202B5CC0DF}" type="sibTrans" cxnId="{E4B2A16F-F3E9-44A0-A87C-9598362655E5}">
      <dgm:prSet/>
      <dgm:spPr/>
      <dgm:t>
        <a:bodyPr/>
        <a:lstStyle/>
        <a:p>
          <a:endParaRPr lang="en-US"/>
        </a:p>
      </dgm:t>
    </dgm:pt>
    <dgm:pt modelId="{E05FB575-FC13-4D5E-BA1E-F5A19160415F}">
      <dgm:prSet phldrT="[Text]"/>
      <dgm:spPr/>
      <dgm:t>
        <a:bodyPr/>
        <a:lstStyle/>
        <a:p>
          <a:r>
            <a:rPr lang="en-US"/>
            <a:t>Feeding + Vision Screen</a:t>
          </a:r>
        </a:p>
      </dgm:t>
    </dgm:pt>
    <dgm:pt modelId="{33290039-AD04-484E-9F91-003F03C871EB}" type="parTrans" cxnId="{0BF69D2E-4E7B-4CEF-90B3-41E6611AE0FE}">
      <dgm:prSet/>
      <dgm:spPr/>
      <dgm:t>
        <a:bodyPr/>
        <a:lstStyle/>
        <a:p>
          <a:endParaRPr lang="en-US"/>
        </a:p>
      </dgm:t>
    </dgm:pt>
    <dgm:pt modelId="{148AD6AE-3D91-49F1-9068-E670B133F581}" type="sibTrans" cxnId="{0BF69D2E-4E7B-4CEF-90B3-41E6611AE0FE}">
      <dgm:prSet/>
      <dgm:spPr/>
      <dgm:t>
        <a:bodyPr/>
        <a:lstStyle/>
        <a:p>
          <a:endParaRPr lang="en-US"/>
        </a:p>
      </dgm:t>
    </dgm:pt>
    <dgm:pt modelId="{4A7E1D29-36D7-42B6-82C4-F1B8CAE95ADC}">
      <dgm:prSet phldrT="[Text]"/>
      <dgm:spPr/>
      <dgm:t>
        <a:bodyPr/>
        <a:lstStyle/>
        <a:p>
          <a:r>
            <a:rPr lang="en-US"/>
            <a:t>Language/Cognition Screen</a:t>
          </a:r>
        </a:p>
      </dgm:t>
    </dgm:pt>
    <dgm:pt modelId="{80601BB9-4D94-4C3F-81F9-FB9CA10BA99E}" type="parTrans" cxnId="{AF784560-DFE0-43D2-9962-6FE62914DB5E}">
      <dgm:prSet/>
      <dgm:spPr/>
      <dgm:t>
        <a:bodyPr/>
        <a:lstStyle/>
        <a:p>
          <a:endParaRPr lang="en-US"/>
        </a:p>
      </dgm:t>
    </dgm:pt>
    <dgm:pt modelId="{6ED18555-C821-457F-9C6E-8AB6B5354E3A}" type="sibTrans" cxnId="{AF784560-DFE0-43D2-9962-6FE62914DB5E}">
      <dgm:prSet/>
      <dgm:spPr/>
      <dgm:t>
        <a:bodyPr/>
        <a:lstStyle/>
        <a:p>
          <a:endParaRPr lang="en-US"/>
        </a:p>
      </dgm:t>
    </dgm:pt>
    <dgm:pt modelId="{C7FCC264-E117-45E6-AB12-7CE7B8CFF226}">
      <dgm:prSet phldrT="[Text]"/>
      <dgm:spPr/>
      <dgm:t>
        <a:bodyPr/>
        <a:lstStyle/>
        <a:p>
          <a:r>
            <a:rPr lang="en-US"/>
            <a:t>CP Bedside Tool (term age)</a:t>
          </a:r>
        </a:p>
      </dgm:t>
    </dgm:pt>
    <dgm:pt modelId="{B89DB845-BABA-4D94-B18B-B0A1731709AF}" type="parTrans" cxnId="{5897C2AE-CB4C-43D0-84B7-C897B3450A68}">
      <dgm:prSet/>
      <dgm:spPr/>
      <dgm:t>
        <a:bodyPr/>
        <a:lstStyle/>
        <a:p>
          <a:endParaRPr lang="en-US"/>
        </a:p>
      </dgm:t>
    </dgm:pt>
    <dgm:pt modelId="{3D181032-0DD8-49A2-B20D-71914BCF62F1}" type="sibTrans" cxnId="{5897C2AE-CB4C-43D0-84B7-C897B3450A68}">
      <dgm:prSet/>
      <dgm:spPr/>
      <dgm:t>
        <a:bodyPr/>
        <a:lstStyle/>
        <a:p>
          <a:endParaRPr lang="en-US"/>
        </a:p>
      </dgm:t>
    </dgm:pt>
    <dgm:pt modelId="{5FEFD48D-341C-47B2-8A4A-A669D7B5861E}">
      <dgm:prSet phldrT="[Text]"/>
      <dgm:spPr/>
      <dgm:t>
        <a:bodyPr/>
        <a:lstStyle/>
        <a:p>
          <a:r>
            <a:rPr lang="en-US"/>
            <a:t>CP Bedside Tool (term age)</a:t>
          </a:r>
        </a:p>
      </dgm:t>
    </dgm:pt>
    <dgm:pt modelId="{1497EE21-0C33-4986-B739-ABA4BC7B062E}" type="parTrans" cxnId="{99FE036A-C48E-4AC1-AD6B-21CF35803499}">
      <dgm:prSet/>
      <dgm:spPr/>
      <dgm:t>
        <a:bodyPr/>
        <a:lstStyle/>
        <a:p>
          <a:endParaRPr lang="en-US"/>
        </a:p>
      </dgm:t>
    </dgm:pt>
    <dgm:pt modelId="{E4F6653A-E5AA-49A8-B688-1117F3DE7503}" type="sibTrans" cxnId="{99FE036A-C48E-4AC1-AD6B-21CF35803499}">
      <dgm:prSet/>
      <dgm:spPr/>
      <dgm:t>
        <a:bodyPr/>
        <a:lstStyle/>
        <a:p>
          <a:endParaRPr lang="en-US"/>
        </a:p>
      </dgm:t>
    </dgm:pt>
    <dgm:pt modelId="{AF62948E-C40C-49F8-9B05-495A36405C9C}">
      <dgm:prSet phldrT="[Text]"/>
      <dgm:spPr/>
      <dgm:t>
        <a:bodyPr/>
        <a:lstStyle/>
        <a:p>
          <a:r>
            <a:rPr lang="en-US"/>
            <a:t>CP Bedside Tool (term age)</a:t>
          </a:r>
        </a:p>
      </dgm:t>
    </dgm:pt>
    <dgm:pt modelId="{404CF217-8ED7-4392-AE6D-B306133E0A12}" type="parTrans" cxnId="{4394A9E3-5013-422E-BB92-86460C01D829}">
      <dgm:prSet/>
      <dgm:spPr/>
      <dgm:t>
        <a:bodyPr/>
        <a:lstStyle/>
        <a:p>
          <a:endParaRPr lang="en-US"/>
        </a:p>
      </dgm:t>
    </dgm:pt>
    <dgm:pt modelId="{D865D66C-CD6C-4250-A60B-5CCF1C688568}" type="sibTrans" cxnId="{4394A9E3-5013-422E-BB92-86460C01D829}">
      <dgm:prSet/>
      <dgm:spPr/>
      <dgm:t>
        <a:bodyPr/>
        <a:lstStyle/>
        <a:p>
          <a:endParaRPr lang="en-US"/>
        </a:p>
      </dgm:t>
    </dgm:pt>
    <dgm:pt modelId="{2AC859C7-F254-4E2A-9310-EA687B138FBD}">
      <dgm:prSet phldrT="[Text]"/>
      <dgm:spPr/>
      <dgm:t>
        <a:bodyPr/>
        <a:lstStyle/>
        <a:p>
          <a:r>
            <a:rPr lang="en-US"/>
            <a:t>CP Bedside Tool (term age)</a:t>
          </a:r>
        </a:p>
      </dgm:t>
    </dgm:pt>
    <dgm:pt modelId="{03E59C3D-CB85-4A6A-8356-13383ECB5A93}" type="parTrans" cxnId="{780535D0-BA49-4FAA-A612-9E8DF4DFF4D1}">
      <dgm:prSet/>
      <dgm:spPr/>
      <dgm:t>
        <a:bodyPr/>
        <a:lstStyle/>
        <a:p>
          <a:endParaRPr lang="en-US"/>
        </a:p>
      </dgm:t>
    </dgm:pt>
    <dgm:pt modelId="{627F8096-55B1-4FE6-B228-94C9AB8559D1}" type="sibTrans" cxnId="{780535D0-BA49-4FAA-A612-9E8DF4DFF4D1}">
      <dgm:prSet/>
      <dgm:spPr/>
      <dgm:t>
        <a:bodyPr/>
        <a:lstStyle/>
        <a:p>
          <a:endParaRPr lang="en-US"/>
        </a:p>
      </dgm:t>
    </dgm:pt>
    <dgm:pt modelId="{F7F78A7B-43A1-41C5-B200-F8DC4FC9AA33}">
      <dgm:prSet phldrT="[Text]"/>
      <dgm:spPr/>
      <dgm:t>
        <a:bodyPr/>
        <a:lstStyle/>
        <a:p>
          <a:r>
            <a:rPr lang="en-US"/>
            <a:t>CP Bedside Tool (term age)</a:t>
          </a:r>
        </a:p>
      </dgm:t>
    </dgm:pt>
    <dgm:pt modelId="{EE40689F-D4FE-4FBA-86EA-B6439E8FB517}" type="parTrans" cxnId="{B80D26BE-D9B4-4690-AA23-0CC4F77A9EBC}">
      <dgm:prSet/>
      <dgm:spPr/>
      <dgm:t>
        <a:bodyPr/>
        <a:lstStyle/>
        <a:p>
          <a:endParaRPr lang="en-US"/>
        </a:p>
      </dgm:t>
    </dgm:pt>
    <dgm:pt modelId="{CE3427BA-D854-4BD7-AB59-40B2610C2085}" type="sibTrans" cxnId="{B80D26BE-D9B4-4690-AA23-0CC4F77A9EBC}">
      <dgm:prSet/>
      <dgm:spPr/>
      <dgm:t>
        <a:bodyPr/>
        <a:lstStyle/>
        <a:p>
          <a:endParaRPr lang="en-US"/>
        </a:p>
      </dgm:t>
    </dgm:pt>
    <dgm:pt modelId="{5D2F18D2-72CF-4F9E-ACF9-4138C3958923}">
      <dgm:prSet/>
      <dgm:spPr/>
      <dgm:t>
        <a:bodyPr/>
        <a:lstStyle/>
        <a:p>
          <a:r>
            <a:rPr lang="en-US"/>
            <a:t>Language/Cognition Screen</a:t>
          </a:r>
        </a:p>
      </dgm:t>
    </dgm:pt>
    <dgm:pt modelId="{F9780142-4EF5-4923-9F44-E5B5CC1B9B67}" type="parTrans" cxnId="{36E78308-4F04-4C6C-86A8-380062A9329D}">
      <dgm:prSet/>
      <dgm:spPr/>
      <dgm:t>
        <a:bodyPr/>
        <a:lstStyle/>
        <a:p>
          <a:endParaRPr lang="en-US"/>
        </a:p>
      </dgm:t>
    </dgm:pt>
    <dgm:pt modelId="{59414D8B-D9C3-49D0-8E56-FC51DA6B7E5E}" type="sibTrans" cxnId="{36E78308-4F04-4C6C-86A8-380062A9329D}">
      <dgm:prSet/>
      <dgm:spPr/>
      <dgm:t>
        <a:bodyPr/>
        <a:lstStyle/>
        <a:p>
          <a:endParaRPr lang="en-US"/>
        </a:p>
      </dgm:t>
    </dgm:pt>
    <dgm:pt modelId="{3D8048B8-F6AA-4ECE-A661-022E4DB024C4}" type="pres">
      <dgm:prSet presAssocID="{1510E36A-F629-41FD-85FF-5D192FE1440E}" presName="Name0" presStyleCnt="0">
        <dgm:presLayoutVars>
          <dgm:dir/>
          <dgm:resizeHandles val="exact"/>
        </dgm:presLayoutVars>
      </dgm:prSet>
      <dgm:spPr/>
    </dgm:pt>
    <dgm:pt modelId="{EA582357-4EC6-4DAE-9147-5982C6758D02}" type="pres">
      <dgm:prSet presAssocID="{A8A1C5E9-553A-43D6-8D44-FCE8EA10D54C}" presName="node" presStyleLbl="node1" presStyleIdx="0" presStyleCnt="5" custLinFactNeighborX="-806" custLinFactNeighborY="24566">
        <dgm:presLayoutVars>
          <dgm:bulletEnabled val="1"/>
        </dgm:presLayoutVars>
      </dgm:prSet>
      <dgm:spPr/>
    </dgm:pt>
    <dgm:pt modelId="{65042910-AE3E-458B-9BD7-35B87F439ED5}" type="pres">
      <dgm:prSet presAssocID="{C6494980-534B-4583-B26C-5E23310F2474}" presName="sibTrans" presStyleLbl="sibTrans2D1" presStyleIdx="0" presStyleCnt="4"/>
      <dgm:spPr/>
    </dgm:pt>
    <dgm:pt modelId="{FA675D89-6F8C-4798-ACE9-6F2498ED3B75}" type="pres">
      <dgm:prSet presAssocID="{C6494980-534B-4583-B26C-5E23310F2474}" presName="connectorText" presStyleLbl="sibTrans2D1" presStyleIdx="0" presStyleCnt="4"/>
      <dgm:spPr/>
    </dgm:pt>
    <dgm:pt modelId="{73386BF7-681C-48E5-93E6-3C91D39D8805}" type="pres">
      <dgm:prSet presAssocID="{3137BEAD-C32C-4A96-9036-944EAEC16D20}" presName="node" presStyleLbl="node1" presStyleIdx="1" presStyleCnt="5" custLinFactNeighborY="-26602">
        <dgm:presLayoutVars>
          <dgm:bulletEnabled val="1"/>
        </dgm:presLayoutVars>
      </dgm:prSet>
      <dgm:spPr/>
    </dgm:pt>
    <dgm:pt modelId="{2778F33F-1A9F-484F-A43C-238D45627BDD}" type="pres">
      <dgm:prSet presAssocID="{F5BC9AE4-C995-4567-985B-76FB31A2A1E1}" presName="sibTrans" presStyleLbl="sibTrans2D1" presStyleIdx="1" presStyleCnt="4"/>
      <dgm:spPr/>
    </dgm:pt>
    <dgm:pt modelId="{0E7C02E0-E410-4D61-9E93-7615C97B4EE6}" type="pres">
      <dgm:prSet presAssocID="{F5BC9AE4-C995-4567-985B-76FB31A2A1E1}" presName="connectorText" presStyleLbl="sibTrans2D1" presStyleIdx="1" presStyleCnt="4"/>
      <dgm:spPr/>
    </dgm:pt>
    <dgm:pt modelId="{2E6B16B2-7505-47E9-9DB3-A6C587763DD3}" type="pres">
      <dgm:prSet presAssocID="{00711678-E089-4E5C-BF31-903B04F13C2A}" presName="node" presStyleLbl="node1" presStyleIdx="2" presStyleCnt="5" custLinFactNeighborY="-26602">
        <dgm:presLayoutVars>
          <dgm:bulletEnabled val="1"/>
        </dgm:presLayoutVars>
      </dgm:prSet>
      <dgm:spPr/>
    </dgm:pt>
    <dgm:pt modelId="{00DD5A86-9F11-4779-A33A-2A44B2FE55A3}" type="pres">
      <dgm:prSet presAssocID="{6D451B3F-A303-4B02-862A-D45B13E1DFC7}" presName="sibTrans" presStyleLbl="sibTrans2D1" presStyleIdx="2" presStyleCnt="4"/>
      <dgm:spPr/>
    </dgm:pt>
    <dgm:pt modelId="{4B289CD8-F276-48D0-A5B8-8C25B55A4D92}" type="pres">
      <dgm:prSet presAssocID="{6D451B3F-A303-4B02-862A-D45B13E1DFC7}" presName="connectorText" presStyleLbl="sibTrans2D1" presStyleIdx="2" presStyleCnt="4"/>
      <dgm:spPr/>
    </dgm:pt>
    <dgm:pt modelId="{16D1D365-8360-402A-829D-65927DF57EA2}" type="pres">
      <dgm:prSet presAssocID="{CEEAF7BF-BF21-4D80-883E-509C6ACA32CB}" presName="node" presStyleLbl="node1" presStyleIdx="3" presStyleCnt="5" custLinFactNeighborX="2259" custLinFactNeighborY="27372">
        <dgm:presLayoutVars>
          <dgm:bulletEnabled val="1"/>
        </dgm:presLayoutVars>
      </dgm:prSet>
      <dgm:spPr/>
    </dgm:pt>
    <dgm:pt modelId="{A2946532-27A6-48E4-8F74-34DE88A6CB4E}" type="pres">
      <dgm:prSet presAssocID="{797B3F72-86BF-473E-B2C0-4CA3CE48D929}" presName="sibTrans" presStyleLbl="sibTrans2D1" presStyleIdx="3" presStyleCnt="4"/>
      <dgm:spPr/>
    </dgm:pt>
    <dgm:pt modelId="{F9C4B44E-FD3D-4C6F-B456-533238B7A984}" type="pres">
      <dgm:prSet presAssocID="{797B3F72-86BF-473E-B2C0-4CA3CE48D929}" presName="connectorText" presStyleLbl="sibTrans2D1" presStyleIdx="3" presStyleCnt="4"/>
      <dgm:spPr/>
    </dgm:pt>
    <dgm:pt modelId="{946B3B02-1CAB-4F47-9AA0-E00894890268}" type="pres">
      <dgm:prSet presAssocID="{6B30FF45-6D8E-44B3-BAB8-95890B0772F0}" presName="node" presStyleLbl="node1" presStyleIdx="4" presStyleCnt="5" custLinFactNeighborX="807" custLinFactNeighborY="-24292">
        <dgm:presLayoutVars>
          <dgm:bulletEnabled val="1"/>
        </dgm:presLayoutVars>
      </dgm:prSet>
      <dgm:spPr/>
    </dgm:pt>
  </dgm:ptLst>
  <dgm:cxnLst>
    <dgm:cxn modelId="{EC4A6301-C022-464B-9E38-D4759735823F}" srcId="{1510E36A-F629-41FD-85FF-5D192FE1440E}" destId="{CEEAF7BF-BF21-4D80-883E-509C6ACA32CB}" srcOrd="3" destOrd="0" parTransId="{9901F237-3FDF-43EB-AFE7-B4F30D30ACEC}" sibTransId="{797B3F72-86BF-473E-B2C0-4CA3CE48D929}"/>
    <dgm:cxn modelId="{52F90103-B6DF-4886-853B-BE3D1EB2C2D4}" type="presOf" srcId="{E05FB575-FC13-4D5E-BA1E-F5A19160415F}" destId="{16D1D365-8360-402A-829D-65927DF57EA2}" srcOrd="0" destOrd="5" presId="urn:microsoft.com/office/officeart/2005/8/layout/process1"/>
    <dgm:cxn modelId="{365FC507-09D1-42E5-9C3B-0123A84E1AA5}" type="presOf" srcId="{16634FA0-59DB-4E54-8BAB-89255D34932F}" destId="{73386BF7-681C-48E5-93E6-3C91D39D8805}" srcOrd="0" destOrd="4" presId="urn:microsoft.com/office/officeart/2005/8/layout/process1"/>
    <dgm:cxn modelId="{36E78308-4F04-4C6C-86A8-380062A9329D}" srcId="{CEEAF7BF-BF21-4D80-883E-509C6ACA32CB}" destId="{5D2F18D2-72CF-4F9E-ACF9-4138C3958923}" srcOrd="5" destOrd="0" parTransId="{F9780142-4EF5-4923-9F44-E5B5CC1B9B67}" sibTransId="{59414D8B-D9C3-49D0-8E56-FC51DA6B7E5E}"/>
    <dgm:cxn modelId="{66670A0B-3B70-4878-BB67-ABD81C3C054F}" type="presOf" srcId="{6D6A91C0-5A28-4B19-9201-B6C334F9EE02}" destId="{2E6B16B2-7505-47E9-9DB3-A6C587763DD3}" srcOrd="0" destOrd="2" presId="urn:microsoft.com/office/officeart/2005/8/layout/process1"/>
    <dgm:cxn modelId="{BA240C0B-0B6F-4659-A09E-3D322146CCC6}" type="presOf" srcId="{B7A899A1-6841-4759-8CE6-96E72FD428B2}" destId="{946B3B02-1CAB-4F47-9AA0-E00894890268}" srcOrd="0" destOrd="5" presId="urn:microsoft.com/office/officeart/2005/8/layout/process1"/>
    <dgm:cxn modelId="{DE1DDF10-DEE6-4F05-9694-2DC88DD44FDE}" type="presOf" srcId="{73C67143-8EFF-4537-8535-5E19D8636260}" destId="{946B3B02-1CAB-4F47-9AA0-E00894890268}" srcOrd="0" destOrd="4" presId="urn:microsoft.com/office/officeart/2005/8/layout/process1"/>
    <dgm:cxn modelId="{47250C14-0FB2-4917-BA12-C3D0D6A5DA05}" type="presOf" srcId="{00711678-E089-4E5C-BF31-903B04F13C2A}" destId="{2E6B16B2-7505-47E9-9DB3-A6C587763DD3}" srcOrd="0" destOrd="0" presId="urn:microsoft.com/office/officeart/2005/8/layout/process1"/>
    <dgm:cxn modelId="{E8D9BB14-1525-48F3-BC35-6AC7B95332AC}" srcId="{6B30FF45-6D8E-44B3-BAB8-95890B0772F0}" destId="{B7A899A1-6841-4759-8CE6-96E72FD428B2}" srcOrd="4" destOrd="0" parTransId="{0FE80CBA-7856-4D57-A37A-00C4D57249F6}" sibTransId="{8F2D2157-F977-41C3-A4C0-006DF3109822}"/>
    <dgm:cxn modelId="{39867F19-27B4-4F78-8B2E-E17696C88430}" type="presOf" srcId="{2AC859C7-F254-4E2A-9310-EA687B138FBD}" destId="{EA582357-4EC6-4DAE-9147-5982C6758D02}" srcOrd="0" destOrd="1" presId="urn:microsoft.com/office/officeart/2005/8/layout/process1"/>
    <dgm:cxn modelId="{00F37A1B-1CD9-45E9-85C3-D58BC7C66808}" type="presOf" srcId="{5E3524C6-D3E1-41B0-8DC2-7B00F136F45E}" destId="{EA582357-4EC6-4DAE-9147-5982C6758D02}" srcOrd="0" destOrd="4" presId="urn:microsoft.com/office/officeart/2005/8/layout/process1"/>
    <dgm:cxn modelId="{FF793F1C-7662-4C37-8BBE-6D2C9BB63CAF}" type="presOf" srcId="{797B3F72-86BF-473E-B2C0-4CA3CE48D929}" destId="{A2946532-27A6-48E4-8F74-34DE88A6CB4E}" srcOrd="0" destOrd="0" presId="urn:microsoft.com/office/officeart/2005/8/layout/process1"/>
    <dgm:cxn modelId="{175E2420-04E4-4490-99A0-102E1F8E2297}" type="presOf" srcId="{10182367-273A-4C0F-9D14-86B3323DAB10}" destId="{946B3B02-1CAB-4F47-9AA0-E00894890268}" srcOrd="0" destOrd="3" presId="urn:microsoft.com/office/officeart/2005/8/layout/process1"/>
    <dgm:cxn modelId="{650C8025-34AE-4BF4-AD41-8AC2B0BCE780}" srcId="{1510E36A-F629-41FD-85FF-5D192FE1440E}" destId="{6B30FF45-6D8E-44B3-BAB8-95890B0772F0}" srcOrd="4" destOrd="0" parTransId="{7CB407F3-7414-4B11-BD14-5F19EB2AEF73}" sibTransId="{1FA809DF-D518-42A9-8699-CF6876EED265}"/>
    <dgm:cxn modelId="{A1524E26-42DA-409A-A993-AB169A945F23}" type="presOf" srcId="{797B3F72-86BF-473E-B2C0-4CA3CE48D929}" destId="{F9C4B44E-FD3D-4C6F-B456-533238B7A984}" srcOrd="1" destOrd="0" presId="urn:microsoft.com/office/officeart/2005/8/layout/process1"/>
    <dgm:cxn modelId="{A8051029-629C-453E-BC23-ADB2DC8F561B}" type="presOf" srcId="{6B30FF45-6D8E-44B3-BAB8-95890B0772F0}" destId="{946B3B02-1CAB-4F47-9AA0-E00894890268}" srcOrd="0" destOrd="0" presId="urn:microsoft.com/office/officeart/2005/8/layout/process1"/>
    <dgm:cxn modelId="{8C52DF2B-79AE-445B-ADEF-A4B047BC94E5}" type="presOf" srcId="{399BFFD6-43FD-4721-93BC-9CF8460835A3}" destId="{16D1D365-8360-402A-829D-65927DF57EA2}" srcOrd="0" destOrd="4" presId="urn:microsoft.com/office/officeart/2005/8/layout/process1"/>
    <dgm:cxn modelId="{396D2E2E-A627-4D5F-AB1E-F9ECF009B27B}" srcId="{CEEAF7BF-BF21-4D80-883E-509C6ACA32CB}" destId="{399BFFD6-43FD-4721-93BC-9CF8460835A3}" srcOrd="3" destOrd="0" parTransId="{BB9AA45F-99C5-4A2F-AE71-59ED7B776D58}" sibTransId="{D2B0CF76-E133-4EF4-ACDE-F85088C76933}"/>
    <dgm:cxn modelId="{0BF69D2E-4E7B-4CEF-90B3-41E6611AE0FE}" srcId="{CEEAF7BF-BF21-4D80-883E-509C6ACA32CB}" destId="{E05FB575-FC13-4D5E-BA1E-F5A19160415F}" srcOrd="4" destOrd="0" parTransId="{33290039-AD04-484E-9F91-003F03C871EB}" sibTransId="{148AD6AE-3D91-49F1-9068-E670B133F581}"/>
    <dgm:cxn modelId="{B0B9A72F-D47F-4066-A651-2856211254B2}" srcId="{1510E36A-F629-41FD-85FF-5D192FE1440E}" destId="{00711678-E089-4E5C-BF31-903B04F13C2A}" srcOrd="2" destOrd="0" parTransId="{4611592E-0B49-4C6B-B5A6-69A141C049CE}" sibTransId="{6D451B3F-A303-4B02-862A-D45B13E1DFC7}"/>
    <dgm:cxn modelId="{F0350932-3DB6-4E4C-8F89-5ED1A32FE687}" srcId="{6B30FF45-6D8E-44B3-BAB8-95890B0772F0}" destId="{10182367-273A-4C0F-9D14-86B3323DAB10}" srcOrd="2" destOrd="0" parTransId="{4ABAEE81-DC01-4D1B-9799-CA8A59B0A0B2}" sibTransId="{C8E50B3B-6B5E-4CBB-8983-1827BD2D42F6}"/>
    <dgm:cxn modelId="{4D718036-CFF5-4CDE-8579-904B974D5B54}" type="presOf" srcId="{800206B3-0C8F-4812-8CBD-9915C35118E0}" destId="{EA582357-4EC6-4DAE-9147-5982C6758D02}" srcOrd="0" destOrd="3" presId="urn:microsoft.com/office/officeart/2005/8/layout/process1"/>
    <dgm:cxn modelId="{D374F938-ACB5-48A9-A1B9-4498F572D0E3}" type="presOf" srcId="{F5BC9AE4-C995-4567-985B-76FB31A2A1E1}" destId="{0E7C02E0-E410-4D61-9E93-7615C97B4EE6}" srcOrd="1" destOrd="0" presId="urn:microsoft.com/office/officeart/2005/8/layout/process1"/>
    <dgm:cxn modelId="{F32AF940-803E-4D26-9391-616D0CE1FF03}" type="presOf" srcId="{D56361D0-2989-4888-BAD9-7DC3EA84C34F}" destId="{16D1D365-8360-402A-829D-65927DF57EA2}" srcOrd="0" destOrd="3" presId="urn:microsoft.com/office/officeart/2005/8/layout/process1"/>
    <dgm:cxn modelId="{F6FFF344-4EA8-45A2-ACEE-76B2DD0F3CCA}" type="presOf" srcId="{C7FCC264-E117-45E6-AB12-7CE7B8CFF226}" destId="{73386BF7-681C-48E5-93E6-3C91D39D8805}" srcOrd="0" destOrd="1" presId="urn:microsoft.com/office/officeart/2005/8/layout/process1"/>
    <dgm:cxn modelId="{D07F0046-8814-4587-8EE9-E4C035A48C92}" type="presOf" srcId="{16EA16AA-5D43-4EE6-B8CB-F7FE65D56E42}" destId="{946B3B02-1CAB-4F47-9AA0-E00894890268}" srcOrd="0" destOrd="2" presId="urn:microsoft.com/office/officeart/2005/8/layout/process1"/>
    <dgm:cxn modelId="{D34A3A4A-0E32-45DF-A95A-3E9A9EB8604A}" type="presOf" srcId="{88C4E08F-D6A7-4FDF-877A-7F1E4C306D46}" destId="{2E6B16B2-7505-47E9-9DB3-A6C587763DD3}" srcOrd="0" destOrd="5" presId="urn:microsoft.com/office/officeart/2005/8/layout/process1"/>
    <dgm:cxn modelId="{D063DE4A-5282-4ADD-8C09-607A1B7F08D3}" type="presOf" srcId="{AF62948E-C40C-49F8-9B05-495A36405C9C}" destId="{16D1D365-8360-402A-829D-65927DF57EA2}" srcOrd="0" destOrd="1" presId="urn:microsoft.com/office/officeart/2005/8/layout/process1"/>
    <dgm:cxn modelId="{A4825A52-B326-45C6-9802-F7A1FF892E6B}" srcId="{CEEAF7BF-BF21-4D80-883E-509C6ACA32CB}" destId="{359BC851-DCBD-406B-B6F7-EEEBF387CE38}" srcOrd="1" destOrd="0" parTransId="{19EEED70-8B47-4E31-B220-BD35F16868BF}" sibTransId="{84559EA5-EEBC-4BB8-8251-A7EA631D3A0D}"/>
    <dgm:cxn modelId="{BF603454-A9A5-4F4D-9F42-56831680A71E}" srcId="{3137BEAD-C32C-4A96-9036-944EAEC16D20}" destId="{B5049885-4128-454E-A392-8AC065F4B96E}" srcOrd="2" destOrd="0" parTransId="{BB4A9845-C616-43EA-A40C-5030B588A3F9}" sibTransId="{B64627E2-3795-4A0D-AD4E-36F3F34843FB}"/>
    <dgm:cxn modelId="{E9266C54-930C-4E69-9DE8-A3BEDB0E4590}" srcId="{3137BEAD-C32C-4A96-9036-944EAEC16D20}" destId="{16634FA0-59DB-4E54-8BAB-89255D34932F}" srcOrd="3" destOrd="0" parTransId="{D9B41A4A-E7E3-48C7-A403-9495379EA13F}" sibTransId="{BFD8C093-E108-4F8D-841E-6B5A2EE9F1F0}"/>
    <dgm:cxn modelId="{EC7FBB5D-11FA-4A44-BA54-299DC783FE8E}" srcId="{00711678-E089-4E5C-BF31-903B04F13C2A}" destId="{6D6A91C0-5A28-4B19-9201-B6C334F9EE02}" srcOrd="1" destOrd="0" parTransId="{A1100594-6097-4B21-AB34-C0748FCE0951}" sibTransId="{173AAB24-230A-440A-B5DB-4AF450ADE6F0}"/>
    <dgm:cxn modelId="{AF784560-DFE0-43D2-9962-6FE62914DB5E}" srcId="{00711678-E089-4E5C-BF31-903B04F13C2A}" destId="{4A7E1D29-36D7-42B6-82C4-F1B8CAE95ADC}" srcOrd="5" destOrd="0" parTransId="{80601BB9-4D94-4C3F-81F9-FB9CA10BA99E}" sibTransId="{6ED18555-C821-457F-9C6E-8AB6B5354E3A}"/>
    <dgm:cxn modelId="{0151F360-A3E1-422D-91D3-E0D4672439B4}" type="presOf" srcId="{1510E36A-F629-41FD-85FF-5D192FE1440E}" destId="{3D8048B8-F6AA-4ECE-A661-022E4DB024C4}" srcOrd="0" destOrd="0" presId="urn:microsoft.com/office/officeart/2005/8/layout/process1"/>
    <dgm:cxn modelId="{045A9162-9E74-4D00-97D7-8606F7E0EC95}" type="presOf" srcId="{BC96E9AE-CDED-4B76-A729-3C71F078B919}" destId="{EA582357-4EC6-4DAE-9147-5982C6758D02}" srcOrd="0" destOrd="2" presId="urn:microsoft.com/office/officeart/2005/8/layout/process1"/>
    <dgm:cxn modelId="{2B883265-0D0E-4C10-9258-CF6F0D5863BF}" srcId="{CEEAF7BF-BF21-4D80-883E-509C6ACA32CB}" destId="{D56361D0-2989-4888-BAD9-7DC3EA84C34F}" srcOrd="2" destOrd="0" parTransId="{29E953F7-02EE-4F49-98D0-17EF561C2750}" sibTransId="{6CDE1BDF-AEDC-49FB-8E96-A999E1AE571B}"/>
    <dgm:cxn modelId="{99FE036A-C48E-4AC1-AD6B-21CF35803499}" srcId="{00711678-E089-4E5C-BF31-903B04F13C2A}" destId="{5FEFD48D-341C-47B2-8A4A-A669D7B5861E}" srcOrd="0" destOrd="0" parTransId="{1497EE21-0C33-4986-B739-ABA4BC7B062E}" sibTransId="{E4F6653A-E5AA-49A8-B688-1117F3DE7503}"/>
    <dgm:cxn modelId="{8A569F6B-712E-49D3-8B2A-7F23A829D1B0}" type="presOf" srcId="{CEEAF7BF-BF21-4D80-883E-509C6ACA32CB}" destId="{16D1D365-8360-402A-829D-65927DF57EA2}" srcOrd="0" destOrd="0" presId="urn:microsoft.com/office/officeart/2005/8/layout/process1"/>
    <dgm:cxn modelId="{E4B2A16F-F3E9-44A0-A87C-9598362655E5}" srcId="{00711678-E089-4E5C-BF31-903B04F13C2A}" destId="{88C4E08F-D6A7-4FDF-877A-7F1E4C306D46}" srcOrd="4" destOrd="0" parTransId="{6F22A112-31A3-4423-BB20-59DA5711AD74}" sibTransId="{EFDBB877-23FF-4474-8053-F1202B5CC0DF}"/>
    <dgm:cxn modelId="{5545D972-4CB9-425E-9EA6-ED6ED645347E}" srcId="{A8A1C5E9-553A-43D6-8D44-FCE8EA10D54C}" destId="{5E3524C6-D3E1-41B0-8DC2-7B00F136F45E}" srcOrd="3" destOrd="0" parTransId="{4F6EF96F-F412-4D5C-A690-9732EFD455EC}" sibTransId="{341D05DD-B1F9-427E-BFA2-7FA0E66AA1D2}"/>
    <dgm:cxn modelId="{8B3B0573-1915-4691-9DAF-A5BB5CFDF240}" type="presOf" srcId="{B5049885-4128-454E-A392-8AC065F4B96E}" destId="{73386BF7-681C-48E5-93E6-3C91D39D8805}" srcOrd="0" destOrd="3" presId="urn:microsoft.com/office/officeart/2005/8/layout/process1"/>
    <dgm:cxn modelId="{ADB6EC74-C435-472A-9A40-0CE86268CA81}" srcId="{3137BEAD-C32C-4A96-9036-944EAEC16D20}" destId="{3BE09738-1261-4381-BF6E-A9DAAE36AF43}" srcOrd="1" destOrd="0" parTransId="{CE479E9A-B4CA-47A8-864C-A52C5C544C4A}" sibTransId="{C3EF9346-CE01-4572-867F-74E24F263C36}"/>
    <dgm:cxn modelId="{52F10D79-5AF6-4F9B-9EB9-8D005BEC41F5}" srcId="{A8A1C5E9-553A-43D6-8D44-FCE8EA10D54C}" destId="{BC96E9AE-CDED-4B76-A729-3C71F078B919}" srcOrd="1" destOrd="0" parTransId="{57FA76F1-6D15-40CB-99C1-D665A15ABD44}" sibTransId="{EA6360FC-D389-4DE9-B1A7-E5F18AB69EEA}"/>
    <dgm:cxn modelId="{06605B7C-5F81-49D5-A570-575FB84FF9CF}" type="presOf" srcId="{A20B393F-69E8-4962-AD70-53AB4F633EBE}" destId="{2E6B16B2-7505-47E9-9DB3-A6C587763DD3}" srcOrd="0" destOrd="3" presId="urn:microsoft.com/office/officeart/2005/8/layout/process1"/>
    <dgm:cxn modelId="{1745397E-FB06-4B03-9990-FB8D21AFC4E9}" srcId="{1510E36A-F629-41FD-85FF-5D192FE1440E}" destId="{A8A1C5E9-553A-43D6-8D44-FCE8EA10D54C}" srcOrd="0" destOrd="0" parTransId="{D687048E-5869-4284-A46C-F1C4AFA579DD}" sibTransId="{C6494980-534B-4583-B26C-5E23310F2474}"/>
    <dgm:cxn modelId="{514A2B80-344A-458D-805E-CF04E73B0984}" type="presOf" srcId="{3BE09738-1261-4381-BF6E-A9DAAE36AF43}" destId="{73386BF7-681C-48E5-93E6-3C91D39D8805}" srcOrd="0" destOrd="2" presId="urn:microsoft.com/office/officeart/2005/8/layout/process1"/>
    <dgm:cxn modelId="{D4F1A281-189A-4056-8D89-1EEFFF82463E}" type="presOf" srcId="{A8A1C5E9-553A-43D6-8D44-FCE8EA10D54C}" destId="{EA582357-4EC6-4DAE-9147-5982C6758D02}" srcOrd="0" destOrd="0" presId="urn:microsoft.com/office/officeart/2005/8/layout/process1"/>
    <dgm:cxn modelId="{0E749286-D784-41F9-B17A-5BFBFD48B2F3}" srcId="{00711678-E089-4E5C-BF31-903B04F13C2A}" destId="{A20B393F-69E8-4962-AD70-53AB4F633EBE}" srcOrd="2" destOrd="0" parTransId="{F3851066-1E39-427E-8AE8-5F54E6E8ADB9}" sibTransId="{EA7405F2-2D07-4634-B223-19E60D1AC06B}"/>
    <dgm:cxn modelId="{7262D78C-1920-453A-B7D7-17E735155020}" type="presOf" srcId="{5D2F18D2-72CF-4F9E-ACF9-4138C3958923}" destId="{16D1D365-8360-402A-829D-65927DF57EA2}" srcOrd="0" destOrd="6" presId="urn:microsoft.com/office/officeart/2005/8/layout/process1"/>
    <dgm:cxn modelId="{B304BC94-AC72-436A-8BE2-CC38864ADEAE}" srcId="{3137BEAD-C32C-4A96-9036-944EAEC16D20}" destId="{4B9AD812-A7FF-4B01-A3BC-A1010E60F0AE}" srcOrd="4" destOrd="0" parTransId="{B72AC8F6-5E43-4F40-A328-AD0CD7D22149}" sibTransId="{9E786DF9-754A-4684-A06C-ED0BDA806A5C}"/>
    <dgm:cxn modelId="{4369C79D-0C64-4C65-A23D-A2778E83BDE9}" type="presOf" srcId="{F5BC9AE4-C995-4567-985B-76FB31A2A1E1}" destId="{2778F33F-1A9F-484F-A43C-238D45627BDD}" srcOrd="0" destOrd="0" presId="urn:microsoft.com/office/officeart/2005/8/layout/process1"/>
    <dgm:cxn modelId="{B63013A0-F72A-4F85-B084-92683322B7A2}" type="presOf" srcId="{359BC851-DCBD-406B-B6F7-EEEBF387CE38}" destId="{16D1D365-8360-402A-829D-65927DF57EA2}" srcOrd="0" destOrd="2" presId="urn:microsoft.com/office/officeart/2005/8/layout/process1"/>
    <dgm:cxn modelId="{B2E1F2A6-DF62-4AD6-B8C1-923E6B2FF024}" type="presOf" srcId="{6D451B3F-A303-4B02-862A-D45B13E1DFC7}" destId="{00DD5A86-9F11-4779-A33A-2A44B2FE55A3}" srcOrd="0" destOrd="0" presId="urn:microsoft.com/office/officeart/2005/8/layout/process1"/>
    <dgm:cxn modelId="{7790DFAD-ED5D-4875-94F9-A9D715BC6063}" type="presOf" srcId="{5FEFD48D-341C-47B2-8A4A-A669D7B5861E}" destId="{2E6B16B2-7505-47E9-9DB3-A6C587763DD3}" srcOrd="0" destOrd="1" presId="urn:microsoft.com/office/officeart/2005/8/layout/process1"/>
    <dgm:cxn modelId="{5897C2AE-CB4C-43D0-84B7-C897B3450A68}" srcId="{3137BEAD-C32C-4A96-9036-944EAEC16D20}" destId="{C7FCC264-E117-45E6-AB12-7CE7B8CFF226}" srcOrd="0" destOrd="0" parTransId="{B89DB845-BABA-4D94-B18B-B0A1731709AF}" sibTransId="{3D181032-0DD8-49A2-B20D-71914BCF62F1}"/>
    <dgm:cxn modelId="{47B340AF-44E8-4EF7-B83D-D3F507460B3F}" type="presOf" srcId="{4B9AD812-A7FF-4B01-A3BC-A1010E60F0AE}" destId="{73386BF7-681C-48E5-93E6-3C91D39D8805}" srcOrd="0" destOrd="5" presId="urn:microsoft.com/office/officeart/2005/8/layout/process1"/>
    <dgm:cxn modelId="{5B56FFBA-9837-4B63-BB06-FCB2B2D2300E}" type="presOf" srcId="{C6494980-534B-4583-B26C-5E23310F2474}" destId="{65042910-AE3E-458B-9BD7-35B87F439ED5}" srcOrd="0" destOrd="0" presId="urn:microsoft.com/office/officeart/2005/8/layout/process1"/>
    <dgm:cxn modelId="{B80D26BE-D9B4-4690-AA23-0CC4F77A9EBC}" srcId="{6B30FF45-6D8E-44B3-BAB8-95890B0772F0}" destId="{F7F78A7B-43A1-41C5-B200-F8DC4FC9AA33}" srcOrd="0" destOrd="0" parTransId="{EE40689F-D4FE-4FBA-86EA-B6439E8FB517}" sibTransId="{CE3427BA-D854-4BD7-AB59-40B2610C2085}"/>
    <dgm:cxn modelId="{64B8FEBF-CB34-468B-85F4-DCC138B9C45A}" srcId="{1510E36A-F629-41FD-85FF-5D192FE1440E}" destId="{3137BEAD-C32C-4A96-9036-944EAEC16D20}" srcOrd="1" destOrd="0" parTransId="{6BAF3244-6F0C-4AED-B612-53DBA953A715}" sibTransId="{F5BC9AE4-C995-4567-985B-76FB31A2A1E1}"/>
    <dgm:cxn modelId="{780535D0-BA49-4FAA-A612-9E8DF4DFF4D1}" srcId="{A8A1C5E9-553A-43D6-8D44-FCE8EA10D54C}" destId="{2AC859C7-F254-4E2A-9310-EA687B138FBD}" srcOrd="0" destOrd="0" parTransId="{03E59C3D-CB85-4A6A-8356-13383ECB5A93}" sibTransId="{627F8096-55B1-4FE6-B228-94C9AB8559D1}"/>
    <dgm:cxn modelId="{B6F2BAD3-A84F-4333-8AD3-AFF15317D1E2}" srcId="{6B30FF45-6D8E-44B3-BAB8-95890B0772F0}" destId="{73C67143-8EFF-4537-8535-5E19D8636260}" srcOrd="3" destOrd="0" parTransId="{2C3566AF-373D-415E-9D92-EB07D4E759C8}" sibTransId="{7B113714-3CC9-497A-91C6-13E5BB808758}"/>
    <dgm:cxn modelId="{608206D4-DF3A-4AC4-B1AA-7B6EF48AA659}" type="presOf" srcId="{C6494980-534B-4583-B26C-5E23310F2474}" destId="{FA675D89-6F8C-4798-ACE9-6F2498ED3B75}" srcOrd="1" destOrd="0" presId="urn:microsoft.com/office/officeart/2005/8/layout/process1"/>
    <dgm:cxn modelId="{3F9839D4-969E-4FD0-AEF3-880BD3D23EC1}" srcId="{A8A1C5E9-553A-43D6-8D44-FCE8EA10D54C}" destId="{800206B3-0C8F-4812-8CBD-9915C35118E0}" srcOrd="2" destOrd="0" parTransId="{DCD8CF6E-FD14-41E1-B3DB-EB4DF818BFB2}" sibTransId="{E2AECCD0-BDB2-4B04-8889-A740784F8754}"/>
    <dgm:cxn modelId="{02F4D3D4-6BDA-4891-841B-0FB63F6AFB8D}" type="presOf" srcId="{3137BEAD-C32C-4A96-9036-944EAEC16D20}" destId="{73386BF7-681C-48E5-93E6-3C91D39D8805}" srcOrd="0" destOrd="0" presId="urn:microsoft.com/office/officeart/2005/8/layout/process1"/>
    <dgm:cxn modelId="{C95A31D5-AE15-458F-9FD9-0E9E5BBEB5B9}" srcId="{00711678-E089-4E5C-BF31-903B04F13C2A}" destId="{A67C8994-0C85-4193-9D4B-3DFEB236DAA5}" srcOrd="3" destOrd="0" parTransId="{0E41D148-3B71-405E-8E40-CA576AC48528}" sibTransId="{9EE98B57-D98B-471F-8FDD-69D72C887365}"/>
    <dgm:cxn modelId="{192600E1-FA21-4F7C-A293-746D7A7825E4}" type="presOf" srcId="{4A7E1D29-36D7-42B6-82C4-F1B8CAE95ADC}" destId="{2E6B16B2-7505-47E9-9DB3-A6C587763DD3}" srcOrd="0" destOrd="6" presId="urn:microsoft.com/office/officeart/2005/8/layout/process1"/>
    <dgm:cxn modelId="{4394A9E3-5013-422E-BB92-86460C01D829}" srcId="{CEEAF7BF-BF21-4D80-883E-509C6ACA32CB}" destId="{AF62948E-C40C-49F8-9B05-495A36405C9C}" srcOrd="0" destOrd="0" parTransId="{404CF217-8ED7-4392-AE6D-B306133E0A12}" sibTransId="{D865D66C-CD6C-4250-A60B-5CCF1C688568}"/>
    <dgm:cxn modelId="{3AF147EB-4907-49D0-96F4-D85C816C6570}" type="presOf" srcId="{A67C8994-0C85-4193-9D4B-3DFEB236DAA5}" destId="{2E6B16B2-7505-47E9-9DB3-A6C587763DD3}" srcOrd="0" destOrd="4" presId="urn:microsoft.com/office/officeart/2005/8/layout/process1"/>
    <dgm:cxn modelId="{2D8C39F7-C517-4233-8063-8242215FBD6E}" srcId="{6B30FF45-6D8E-44B3-BAB8-95890B0772F0}" destId="{16EA16AA-5D43-4EE6-B8CB-F7FE65D56E42}" srcOrd="1" destOrd="0" parTransId="{B52F65B7-AC34-4EF6-96AB-81CD61710660}" sibTransId="{B1915E17-8F92-4934-8F4E-900F656DCD19}"/>
    <dgm:cxn modelId="{3DECDDF7-D554-412C-97C4-AB701BCFAE77}" type="presOf" srcId="{F7F78A7B-43A1-41C5-B200-F8DC4FC9AA33}" destId="{946B3B02-1CAB-4F47-9AA0-E00894890268}" srcOrd="0" destOrd="1" presId="urn:microsoft.com/office/officeart/2005/8/layout/process1"/>
    <dgm:cxn modelId="{A6114DFE-9F41-4B2F-960E-C5D7A119ED7F}" type="presOf" srcId="{6D451B3F-A303-4B02-862A-D45B13E1DFC7}" destId="{4B289CD8-F276-48D0-A5B8-8C25B55A4D92}" srcOrd="1" destOrd="0" presId="urn:microsoft.com/office/officeart/2005/8/layout/process1"/>
    <dgm:cxn modelId="{16FC950E-5541-4F7C-B801-2653193949F6}" type="presParOf" srcId="{3D8048B8-F6AA-4ECE-A661-022E4DB024C4}" destId="{EA582357-4EC6-4DAE-9147-5982C6758D02}" srcOrd="0" destOrd="0" presId="urn:microsoft.com/office/officeart/2005/8/layout/process1"/>
    <dgm:cxn modelId="{4E06DE48-5A9B-4B4B-BF5E-DC6C6C81CE0A}" type="presParOf" srcId="{3D8048B8-F6AA-4ECE-A661-022E4DB024C4}" destId="{65042910-AE3E-458B-9BD7-35B87F439ED5}" srcOrd="1" destOrd="0" presId="urn:microsoft.com/office/officeart/2005/8/layout/process1"/>
    <dgm:cxn modelId="{C2592BAE-4826-45CB-A9F7-5F2C9880F876}" type="presParOf" srcId="{65042910-AE3E-458B-9BD7-35B87F439ED5}" destId="{FA675D89-6F8C-4798-ACE9-6F2498ED3B75}" srcOrd="0" destOrd="0" presId="urn:microsoft.com/office/officeart/2005/8/layout/process1"/>
    <dgm:cxn modelId="{62B91277-8707-496B-A951-BADB7B683507}" type="presParOf" srcId="{3D8048B8-F6AA-4ECE-A661-022E4DB024C4}" destId="{73386BF7-681C-48E5-93E6-3C91D39D8805}" srcOrd="2" destOrd="0" presId="urn:microsoft.com/office/officeart/2005/8/layout/process1"/>
    <dgm:cxn modelId="{B7B5254E-715D-450F-9A89-E2E3569EAE90}" type="presParOf" srcId="{3D8048B8-F6AA-4ECE-A661-022E4DB024C4}" destId="{2778F33F-1A9F-484F-A43C-238D45627BDD}" srcOrd="3" destOrd="0" presId="urn:microsoft.com/office/officeart/2005/8/layout/process1"/>
    <dgm:cxn modelId="{6D205E09-2957-46FB-B501-0FEB528F92E2}" type="presParOf" srcId="{2778F33F-1A9F-484F-A43C-238D45627BDD}" destId="{0E7C02E0-E410-4D61-9E93-7615C97B4EE6}" srcOrd="0" destOrd="0" presId="urn:microsoft.com/office/officeart/2005/8/layout/process1"/>
    <dgm:cxn modelId="{9E6B9713-97A7-47BB-BB84-DFA86B40952F}" type="presParOf" srcId="{3D8048B8-F6AA-4ECE-A661-022E4DB024C4}" destId="{2E6B16B2-7505-47E9-9DB3-A6C587763DD3}" srcOrd="4" destOrd="0" presId="urn:microsoft.com/office/officeart/2005/8/layout/process1"/>
    <dgm:cxn modelId="{567AD428-E95E-4003-A4E0-2600D96DE36C}" type="presParOf" srcId="{3D8048B8-F6AA-4ECE-A661-022E4DB024C4}" destId="{00DD5A86-9F11-4779-A33A-2A44B2FE55A3}" srcOrd="5" destOrd="0" presId="urn:microsoft.com/office/officeart/2005/8/layout/process1"/>
    <dgm:cxn modelId="{0E1EE522-79E9-42B8-9171-822AE8058A6A}" type="presParOf" srcId="{00DD5A86-9F11-4779-A33A-2A44B2FE55A3}" destId="{4B289CD8-F276-48D0-A5B8-8C25B55A4D92}" srcOrd="0" destOrd="0" presId="urn:microsoft.com/office/officeart/2005/8/layout/process1"/>
    <dgm:cxn modelId="{D3C0C9E8-88F7-4ABA-83CA-35A48891C2C6}" type="presParOf" srcId="{3D8048B8-F6AA-4ECE-A661-022E4DB024C4}" destId="{16D1D365-8360-402A-829D-65927DF57EA2}" srcOrd="6" destOrd="0" presId="urn:microsoft.com/office/officeart/2005/8/layout/process1"/>
    <dgm:cxn modelId="{8D124E3E-CE26-4450-AF3D-CD67A074E41F}" type="presParOf" srcId="{3D8048B8-F6AA-4ECE-A661-022E4DB024C4}" destId="{A2946532-27A6-48E4-8F74-34DE88A6CB4E}" srcOrd="7" destOrd="0" presId="urn:microsoft.com/office/officeart/2005/8/layout/process1"/>
    <dgm:cxn modelId="{FBF9BEFE-2B78-4BCC-8381-BEBAA26550C9}" type="presParOf" srcId="{A2946532-27A6-48E4-8F74-34DE88A6CB4E}" destId="{F9C4B44E-FD3D-4C6F-B456-533238B7A984}" srcOrd="0" destOrd="0" presId="urn:microsoft.com/office/officeart/2005/8/layout/process1"/>
    <dgm:cxn modelId="{FC82862F-C27F-4749-BC55-77CD5FBE590A}" type="presParOf" srcId="{3D8048B8-F6AA-4ECE-A661-022E4DB024C4}" destId="{946B3B02-1CAB-4F47-9AA0-E00894890268}"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6A994-60A6-447D-8D30-19D2F536511E}">
      <dsp:nvSpPr>
        <dsp:cNvPr id="0" name=""/>
        <dsp:cNvSpPr/>
      </dsp:nvSpPr>
      <dsp:spPr>
        <a:xfrm>
          <a:off x="4543" y="348450"/>
          <a:ext cx="2065693" cy="6912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Referral</a:t>
          </a:r>
        </a:p>
      </dsp:txBody>
      <dsp:txXfrm>
        <a:off x="4543" y="348450"/>
        <a:ext cx="2065693" cy="460800"/>
      </dsp:txXfrm>
    </dsp:sp>
    <dsp:sp modelId="{9D677988-374B-4BBA-B73C-8BE59201B4AA}">
      <dsp:nvSpPr>
        <dsp:cNvPr id="0" name=""/>
        <dsp:cNvSpPr/>
      </dsp:nvSpPr>
      <dsp:spPr>
        <a:xfrm>
          <a:off x="427637" y="809250"/>
          <a:ext cx="2065693" cy="29952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Cambria"/>
            </a:rPr>
            <a:t>Family is contacted with 3 days of the referral.</a:t>
          </a:r>
        </a:p>
        <a:p>
          <a:pPr marL="171450" lvl="1" indent="-171450" algn="l" defTabSz="711200" rtl="0">
            <a:lnSpc>
              <a:spcPct val="90000"/>
            </a:lnSpc>
            <a:spcBef>
              <a:spcPct val="0"/>
            </a:spcBef>
            <a:spcAft>
              <a:spcPct val="15000"/>
            </a:spcAft>
            <a:buChar char="•"/>
          </a:pPr>
          <a:r>
            <a:rPr lang="en-US" sz="1600" kern="1200" dirty="0"/>
            <a:t>Staffed by team within 7 days</a:t>
          </a:r>
          <a:r>
            <a:rPr lang="en-US" sz="1600" kern="1200" dirty="0">
              <a:latin typeface="Cambria"/>
            </a:rPr>
            <a:t> to identify provider</a:t>
          </a:r>
          <a:endParaRPr lang="en-US" sz="1600" kern="1200" dirty="0"/>
        </a:p>
        <a:p>
          <a:pPr marL="171450" lvl="1" indent="-171450" algn="l" defTabSz="711200" rtl="0">
            <a:lnSpc>
              <a:spcPct val="90000"/>
            </a:lnSpc>
            <a:spcBef>
              <a:spcPct val="0"/>
            </a:spcBef>
            <a:spcAft>
              <a:spcPct val="15000"/>
            </a:spcAft>
            <a:buChar char="•"/>
          </a:pPr>
          <a:r>
            <a:rPr lang="en-US" sz="1600" kern="1200" dirty="0"/>
            <a:t>Family contacted within 10 days</a:t>
          </a:r>
          <a:r>
            <a:rPr lang="en-US" sz="1600" kern="1200" dirty="0">
              <a:latin typeface="Cambria"/>
            </a:rPr>
            <a:t> of referral to schedule evaluation</a:t>
          </a:r>
          <a:endParaRPr lang="en-US" sz="1600" kern="1200" dirty="0"/>
        </a:p>
      </dsp:txBody>
      <dsp:txXfrm>
        <a:off x="488139" y="869752"/>
        <a:ext cx="1944689" cy="2874196"/>
      </dsp:txXfrm>
    </dsp:sp>
    <dsp:sp modelId="{51EA4E37-9197-43C9-9502-961CC2F00719}">
      <dsp:nvSpPr>
        <dsp:cNvPr id="0" name=""/>
        <dsp:cNvSpPr/>
      </dsp:nvSpPr>
      <dsp:spPr>
        <a:xfrm>
          <a:off x="2383388" y="321700"/>
          <a:ext cx="663881" cy="514298"/>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383388" y="424560"/>
        <a:ext cx="509592" cy="308578"/>
      </dsp:txXfrm>
    </dsp:sp>
    <dsp:sp modelId="{6BB0ABCB-2373-47ED-9774-278F8EE9E9B2}">
      <dsp:nvSpPr>
        <dsp:cNvPr id="0" name=""/>
        <dsp:cNvSpPr/>
      </dsp:nvSpPr>
      <dsp:spPr>
        <a:xfrm>
          <a:off x="3322843" y="348450"/>
          <a:ext cx="2065693" cy="6912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Evaluation</a:t>
          </a:r>
        </a:p>
      </dsp:txBody>
      <dsp:txXfrm>
        <a:off x="3322843" y="348450"/>
        <a:ext cx="2065693" cy="460800"/>
      </dsp:txXfrm>
    </dsp:sp>
    <dsp:sp modelId="{93C83A52-6E6B-41FD-9424-D118FD751CED}">
      <dsp:nvSpPr>
        <dsp:cNvPr id="0" name=""/>
        <dsp:cNvSpPr/>
      </dsp:nvSpPr>
      <dsp:spPr>
        <a:xfrm>
          <a:off x="3745937" y="809250"/>
          <a:ext cx="2065693" cy="29952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t>Multidisciplinary team</a:t>
          </a:r>
          <a:r>
            <a:rPr lang="en-US" sz="1600" kern="1200" dirty="0">
              <a:latin typeface="Cambria"/>
            </a:rPr>
            <a:t> (Developmental Therapist, OT, SLP, PT, Social Work)</a:t>
          </a:r>
          <a:endParaRPr lang="en-US" sz="1600" kern="1200" dirty="0"/>
        </a:p>
        <a:p>
          <a:pPr marL="171450" lvl="1" indent="-171450" algn="l" defTabSz="711200">
            <a:lnSpc>
              <a:spcPct val="90000"/>
            </a:lnSpc>
            <a:spcBef>
              <a:spcPct val="0"/>
            </a:spcBef>
            <a:spcAft>
              <a:spcPct val="15000"/>
            </a:spcAft>
            <a:buChar char="•"/>
          </a:pPr>
          <a:r>
            <a:rPr lang="en-US" sz="1600" kern="1200" dirty="0"/>
            <a:t>Evaluate all area of development</a:t>
          </a:r>
        </a:p>
        <a:p>
          <a:pPr marL="171450" lvl="1" indent="-171450" algn="l" defTabSz="711200">
            <a:lnSpc>
              <a:spcPct val="90000"/>
            </a:lnSpc>
            <a:spcBef>
              <a:spcPct val="0"/>
            </a:spcBef>
            <a:spcAft>
              <a:spcPct val="15000"/>
            </a:spcAft>
            <a:buChar char="•"/>
          </a:pPr>
          <a:r>
            <a:rPr lang="en-US" sz="1600" kern="1200" dirty="0"/>
            <a:t>Report shared with physician with consent from parents</a:t>
          </a:r>
        </a:p>
      </dsp:txBody>
      <dsp:txXfrm>
        <a:off x="3806439" y="869752"/>
        <a:ext cx="1944689" cy="2874196"/>
      </dsp:txXfrm>
    </dsp:sp>
    <dsp:sp modelId="{A66EA167-6AD2-4AA4-A421-59E2B4561DDF}">
      <dsp:nvSpPr>
        <dsp:cNvPr id="0" name=""/>
        <dsp:cNvSpPr/>
      </dsp:nvSpPr>
      <dsp:spPr>
        <a:xfrm>
          <a:off x="5701689" y="321700"/>
          <a:ext cx="663881" cy="514298"/>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701689" y="424560"/>
        <a:ext cx="509592" cy="308578"/>
      </dsp:txXfrm>
    </dsp:sp>
    <dsp:sp modelId="{3E371716-205E-4EF6-A7ED-14278F63B034}">
      <dsp:nvSpPr>
        <dsp:cNvPr id="0" name=""/>
        <dsp:cNvSpPr/>
      </dsp:nvSpPr>
      <dsp:spPr>
        <a:xfrm>
          <a:off x="6641144" y="348450"/>
          <a:ext cx="2065693" cy="6912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Enrollment</a:t>
          </a:r>
        </a:p>
      </dsp:txBody>
      <dsp:txXfrm>
        <a:off x="6641144" y="348450"/>
        <a:ext cx="2065693" cy="460800"/>
      </dsp:txXfrm>
    </dsp:sp>
    <dsp:sp modelId="{D91F2413-E4E3-4058-AF8C-E44208B5C14B}">
      <dsp:nvSpPr>
        <dsp:cNvPr id="0" name=""/>
        <dsp:cNvSpPr/>
      </dsp:nvSpPr>
      <dsp:spPr>
        <a:xfrm>
          <a:off x="7064238" y="809250"/>
          <a:ext cx="2065693" cy="29952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IFSP development with family</a:t>
          </a:r>
        </a:p>
        <a:p>
          <a:pPr marL="171450" lvl="1" indent="-171450" algn="l" defTabSz="711200">
            <a:lnSpc>
              <a:spcPct val="90000"/>
            </a:lnSpc>
            <a:spcBef>
              <a:spcPct val="0"/>
            </a:spcBef>
            <a:spcAft>
              <a:spcPct val="15000"/>
            </a:spcAft>
            <a:buChar char="•"/>
          </a:pPr>
          <a:r>
            <a:rPr lang="en-US" sz="1600" kern="1200" dirty="0"/>
            <a:t>Plan of care sent to physician</a:t>
          </a:r>
        </a:p>
        <a:p>
          <a:pPr marL="171450" lvl="1" indent="-171450" algn="l" defTabSz="711200">
            <a:lnSpc>
              <a:spcPct val="90000"/>
            </a:lnSpc>
            <a:spcBef>
              <a:spcPct val="0"/>
            </a:spcBef>
            <a:spcAft>
              <a:spcPct val="15000"/>
            </a:spcAft>
            <a:buChar char="•"/>
          </a:pPr>
          <a:r>
            <a:rPr lang="en-US" sz="1600" kern="1200" dirty="0"/>
            <a:t>Completed within 45 days of referral</a:t>
          </a:r>
        </a:p>
        <a:p>
          <a:pPr marL="171450" lvl="1" indent="-171450" algn="l" defTabSz="711200" rtl="0">
            <a:lnSpc>
              <a:spcPct val="90000"/>
            </a:lnSpc>
            <a:spcBef>
              <a:spcPct val="0"/>
            </a:spcBef>
            <a:spcAft>
              <a:spcPct val="15000"/>
            </a:spcAft>
            <a:buChar char="•"/>
          </a:pPr>
          <a:r>
            <a:rPr lang="en-US" sz="1600" kern="1200" dirty="0">
              <a:latin typeface="Cambria"/>
            </a:rPr>
            <a:t>Services begin when parent signs the IFSP</a:t>
          </a:r>
        </a:p>
      </dsp:txBody>
      <dsp:txXfrm>
        <a:off x="7124740" y="869752"/>
        <a:ext cx="1944689" cy="2874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828BE-40F0-48E8-BAD3-4C5A66F154B2}">
      <dsp:nvSpPr>
        <dsp:cNvPr id="0" name=""/>
        <dsp:cNvSpPr/>
      </dsp:nvSpPr>
      <dsp:spPr>
        <a:xfrm>
          <a:off x="0" y="1865"/>
          <a:ext cx="96011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B9D5D-082B-4970-B00F-9EAC5AA284CC}">
      <dsp:nvSpPr>
        <dsp:cNvPr id="0" name=""/>
        <dsp:cNvSpPr/>
      </dsp:nvSpPr>
      <dsp:spPr>
        <a:xfrm>
          <a:off x="0" y="1865"/>
          <a:ext cx="9601196" cy="63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Sean Dugan MD, FAAP</a:t>
          </a:r>
        </a:p>
      </dsp:txBody>
      <dsp:txXfrm>
        <a:off x="0" y="1865"/>
        <a:ext cx="9601196" cy="636182"/>
      </dsp:txXfrm>
    </dsp:sp>
    <dsp:sp modelId="{C6B4495F-B3CD-4658-A9B1-571F0B925BA8}">
      <dsp:nvSpPr>
        <dsp:cNvPr id="0" name=""/>
        <dsp:cNvSpPr/>
      </dsp:nvSpPr>
      <dsp:spPr>
        <a:xfrm>
          <a:off x="0" y="638047"/>
          <a:ext cx="96011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A928FD-AE77-4787-9F3F-C89F4FFA44E8}">
      <dsp:nvSpPr>
        <dsp:cNvPr id="0" name=""/>
        <dsp:cNvSpPr/>
      </dsp:nvSpPr>
      <dsp:spPr>
        <a:xfrm>
          <a:off x="0" y="638047"/>
          <a:ext cx="9601196" cy="63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Melissa Fall DNP, APRN, CPNP-PC/AC</a:t>
          </a:r>
        </a:p>
      </dsp:txBody>
      <dsp:txXfrm>
        <a:off x="0" y="638047"/>
        <a:ext cx="9601196" cy="636182"/>
      </dsp:txXfrm>
    </dsp:sp>
    <dsp:sp modelId="{EAD6887E-2EA8-41DE-854F-ED2372CAF7C2}">
      <dsp:nvSpPr>
        <dsp:cNvPr id="0" name=""/>
        <dsp:cNvSpPr/>
      </dsp:nvSpPr>
      <dsp:spPr>
        <a:xfrm>
          <a:off x="0" y="1274230"/>
          <a:ext cx="96011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F8DA8-202D-4FFF-91A1-3FBB1DBC2E41}">
      <dsp:nvSpPr>
        <dsp:cNvPr id="0" name=""/>
        <dsp:cNvSpPr/>
      </dsp:nvSpPr>
      <dsp:spPr>
        <a:xfrm>
          <a:off x="0" y="1274230"/>
          <a:ext cx="9601196" cy="63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Mindy Goorchenko DNP, APRN, FNP-C, SANE-P</a:t>
          </a:r>
        </a:p>
      </dsp:txBody>
      <dsp:txXfrm>
        <a:off x="0" y="1274230"/>
        <a:ext cx="9601196" cy="636182"/>
      </dsp:txXfrm>
    </dsp:sp>
    <dsp:sp modelId="{5209C496-D86C-4591-AC7F-E5B86D792655}">
      <dsp:nvSpPr>
        <dsp:cNvPr id="0" name=""/>
        <dsp:cNvSpPr/>
      </dsp:nvSpPr>
      <dsp:spPr>
        <a:xfrm>
          <a:off x="0" y="1910412"/>
          <a:ext cx="96011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914794-F177-48BD-A681-A099EEC82ADE}">
      <dsp:nvSpPr>
        <dsp:cNvPr id="0" name=""/>
        <dsp:cNvSpPr/>
      </dsp:nvSpPr>
      <dsp:spPr>
        <a:xfrm>
          <a:off x="0" y="1910412"/>
          <a:ext cx="9601196" cy="63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Tara Nagel APRN, CPNP-PC, SANE-P</a:t>
          </a:r>
        </a:p>
      </dsp:txBody>
      <dsp:txXfrm>
        <a:off x="0" y="1910412"/>
        <a:ext cx="9601196" cy="636182"/>
      </dsp:txXfrm>
    </dsp:sp>
    <dsp:sp modelId="{0B5D2D77-B5C1-4C86-831C-7349D2E3EE89}">
      <dsp:nvSpPr>
        <dsp:cNvPr id="0" name=""/>
        <dsp:cNvSpPr/>
      </dsp:nvSpPr>
      <dsp:spPr>
        <a:xfrm>
          <a:off x="0" y="2546594"/>
          <a:ext cx="96011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ADBBD0-65DB-4F8B-A0CD-8C925E19BC18}">
      <dsp:nvSpPr>
        <dsp:cNvPr id="0" name=""/>
        <dsp:cNvSpPr/>
      </dsp:nvSpPr>
      <dsp:spPr>
        <a:xfrm>
          <a:off x="0" y="2546594"/>
          <a:ext cx="9601196" cy="63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Marianne Ziolkowski APRN, CPNP-PC  </a:t>
          </a:r>
        </a:p>
      </dsp:txBody>
      <dsp:txXfrm>
        <a:off x="0" y="2546594"/>
        <a:ext cx="9601196" cy="636182"/>
      </dsp:txXfrm>
    </dsp:sp>
    <dsp:sp modelId="{7D06AE51-053C-4936-8B26-501A7009E1B8}">
      <dsp:nvSpPr>
        <dsp:cNvPr id="0" name=""/>
        <dsp:cNvSpPr/>
      </dsp:nvSpPr>
      <dsp:spPr>
        <a:xfrm>
          <a:off x="0" y="3182777"/>
          <a:ext cx="960119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F3852-3B5D-4DB1-93B4-5356C710FB6B}">
      <dsp:nvSpPr>
        <dsp:cNvPr id="0" name=""/>
        <dsp:cNvSpPr/>
      </dsp:nvSpPr>
      <dsp:spPr>
        <a:xfrm>
          <a:off x="0" y="3182777"/>
          <a:ext cx="9601196" cy="63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Mary Kay McCarty, FNP</a:t>
          </a:r>
        </a:p>
      </dsp:txBody>
      <dsp:txXfrm>
        <a:off x="0" y="3182777"/>
        <a:ext cx="9601196" cy="636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E228B-F87D-4B27-823E-D7021A601EDF}">
      <dsp:nvSpPr>
        <dsp:cNvPr id="0" name=""/>
        <dsp:cNvSpPr/>
      </dsp:nvSpPr>
      <dsp:spPr>
        <a:xfrm>
          <a:off x="1024248" y="51"/>
          <a:ext cx="1696461" cy="1696461"/>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l" defTabSz="755650">
            <a:lnSpc>
              <a:spcPct val="90000"/>
            </a:lnSpc>
            <a:spcBef>
              <a:spcPct val="0"/>
            </a:spcBef>
            <a:spcAft>
              <a:spcPct val="35000"/>
            </a:spcAft>
            <a:buNone/>
          </a:pPr>
          <a:r>
            <a:rPr lang="en-US" sz="1700" kern="1200" dirty="0"/>
            <a:t>Term Infants</a:t>
          </a:r>
        </a:p>
        <a:p>
          <a:pPr marL="114300" lvl="1" indent="-114300" algn="l" defTabSz="577850">
            <a:lnSpc>
              <a:spcPct val="90000"/>
            </a:lnSpc>
            <a:spcBef>
              <a:spcPct val="0"/>
            </a:spcBef>
            <a:spcAft>
              <a:spcPct val="15000"/>
            </a:spcAft>
            <a:buChar char="•"/>
          </a:pPr>
          <a:r>
            <a:rPr lang="en-US" sz="1300" kern="1200" dirty="0"/>
            <a:t>60% of new CP Diagnoses</a:t>
          </a:r>
        </a:p>
      </dsp:txBody>
      <dsp:txXfrm>
        <a:off x="1272689" y="248492"/>
        <a:ext cx="1199579" cy="1199579"/>
      </dsp:txXfrm>
    </dsp:sp>
    <dsp:sp modelId="{7D9A4968-74ED-49B3-97BF-DC34FE8A4E2C}">
      <dsp:nvSpPr>
        <dsp:cNvPr id="0" name=""/>
        <dsp:cNvSpPr/>
      </dsp:nvSpPr>
      <dsp:spPr>
        <a:xfrm>
          <a:off x="1380505" y="1834266"/>
          <a:ext cx="983947" cy="983947"/>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10927" y="2210527"/>
        <a:ext cx="723103" cy="231425"/>
      </dsp:txXfrm>
    </dsp:sp>
    <dsp:sp modelId="{E55E5A85-8A93-4A50-A073-D35BFB3A9324}">
      <dsp:nvSpPr>
        <dsp:cNvPr id="0" name=""/>
        <dsp:cNvSpPr/>
      </dsp:nvSpPr>
      <dsp:spPr>
        <a:xfrm>
          <a:off x="1024248" y="2955966"/>
          <a:ext cx="1696461" cy="1696461"/>
        </a:xfrm>
        <a:prstGeom prst="ellipse">
          <a:avLst/>
        </a:prstGeom>
        <a:solidFill>
          <a:schemeClr val="accent5">
            <a:hueOff val="-8580356"/>
            <a:satOff val="11491"/>
            <a:lumOff val="7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l" defTabSz="755650">
            <a:lnSpc>
              <a:spcPct val="90000"/>
            </a:lnSpc>
            <a:spcBef>
              <a:spcPct val="0"/>
            </a:spcBef>
            <a:spcAft>
              <a:spcPct val="35000"/>
            </a:spcAft>
            <a:buNone/>
          </a:pPr>
          <a:r>
            <a:rPr lang="en-US" sz="1700" kern="1200" dirty="0"/>
            <a:t>Pre-Term Infants</a:t>
          </a:r>
        </a:p>
        <a:p>
          <a:pPr marL="114300" lvl="1" indent="-114300" algn="l" defTabSz="577850">
            <a:lnSpc>
              <a:spcPct val="90000"/>
            </a:lnSpc>
            <a:spcBef>
              <a:spcPct val="0"/>
            </a:spcBef>
            <a:spcAft>
              <a:spcPct val="15000"/>
            </a:spcAft>
            <a:buChar char="•"/>
          </a:pPr>
          <a:r>
            <a:rPr lang="en-US" sz="1300" kern="1200" dirty="0"/>
            <a:t>40% of new CP Diagnoses</a:t>
          </a:r>
        </a:p>
      </dsp:txBody>
      <dsp:txXfrm>
        <a:off x="1272689" y="3204407"/>
        <a:ext cx="1199579" cy="1199579"/>
      </dsp:txXfrm>
    </dsp:sp>
    <dsp:sp modelId="{D7BDAF1C-1495-4D90-8C13-C6753BFD3402}">
      <dsp:nvSpPr>
        <dsp:cNvPr id="0" name=""/>
        <dsp:cNvSpPr/>
      </dsp:nvSpPr>
      <dsp:spPr>
        <a:xfrm>
          <a:off x="2975179" y="2010698"/>
          <a:ext cx="539474" cy="631083"/>
        </a:xfrm>
        <a:prstGeom prst="rightArrow">
          <a:avLst>
            <a:gd name="adj1" fmla="val 60000"/>
            <a:gd name="adj2" fmla="val 50000"/>
          </a:avLst>
        </a:prstGeom>
        <a:solidFill>
          <a:schemeClr val="accent5">
            <a:hueOff val="-17160712"/>
            <a:satOff val="22983"/>
            <a:lumOff val="1568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975179" y="2136915"/>
        <a:ext cx="377632" cy="378649"/>
      </dsp:txXfrm>
    </dsp:sp>
    <dsp:sp modelId="{F9F94946-92C9-4441-9EB0-401D450FFDD7}">
      <dsp:nvSpPr>
        <dsp:cNvPr id="0" name=""/>
        <dsp:cNvSpPr/>
      </dsp:nvSpPr>
      <dsp:spPr>
        <a:xfrm>
          <a:off x="3738587" y="629778"/>
          <a:ext cx="3392923" cy="3392923"/>
        </a:xfrm>
        <a:prstGeom prst="ellipse">
          <a:avLst/>
        </a:prstGeom>
        <a:solidFill>
          <a:schemeClr val="accent5">
            <a:hueOff val="-17160712"/>
            <a:satOff val="22983"/>
            <a:lumOff val="15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l" defTabSz="1555750">
            <a:lnSpc>
              <a:spcPct val="90000"/>
            </a:lnSpc>
            <a:spcBef>
              <a:spcPct val="0"/>
            </a:spcBef>
            <a:spcAft>
              <a:spcPct val="35000"/>
            </a:spcAft>
            <a:buNone/>
          </a:pPr>
          <a:r>
            <a:rPr lang="en-US" sz="3500" kern="1200" dirty="0"/>
            <a:t>Early Detection</a:t>
          </a:r>
        </a:p>
        <a:p>
          <a:pPr marL="228600" lvl="1" indent="-228600" algn="l" defTabSz="1200150">
            <a:lnSpc>
              <a:spcPct val="90000"/>
            </a:lnSpc>
            <a:spcBef>
              <a:spcPct val="0"/>
            </a:spcBef>
            <a:spcAft>
              <a:spcPct val="15000"/>
            </a:spcAft>
            <a:buChar char="•"/>
          </a:pPr>
          <a:r>
            <a:rPr lang="en-US" sz="2700" kern="1200" dirty="0"/>
            <a:t>Diagnosis age decreases by 9-16 months</a:t>
          </a:r>
        </a:p>
      </dsp:txBody>
      <dsp:txXfrm>
        <a:off x="4235469" y="1126660"/>
        <a:ext cx="2399159" cy="23991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F24DC-70C9-4876-9CCE-D74A58F0DC91}">
      <dsp:nvSpPr>
        <dsp:cNvPr id="0" name=""/>
        <dsp:cNvSpPr/>
      </dsp:nvSpPr>
      <dsp:spPr>
        <a:xfrm>
          <a:off x="0" y="3983048"/>
          <a:ext cx="1188842" cy="87139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4550" tIns="92456" rIns="84550" bIns="92456" numCol="1" spcCol="1270" anchor="ctr" anchorCtr="0">
          <a:noAutofit/>
        </a:bodyPr>
        <a:lstStyle/>
        <a:p>
          <a:pPr marL="0" lvl="0" indent="0" algn="ctr" defTabSz="577850">
            <a:lnSpc>
              <a:spcPct val="90000"/>
            </a:lnSpc>
            <a:spcBef>
              <a:spcPct val="0"/>
            </a:spcBef>
            <a:spcAft>
              <a:spcPct val="35000"/>
            </a:spcAft>
            <a:buNone/>
          </a:pPr>
          <a:r>
            <a:rPr lang="en-US" sz="1300" kern="1200"/>
            <a:t>Alaska Factors</a:t>
          </a:r>
        </a:p>
      </dsp:txBody>
      <dsp:txXfrm>
        <a:off x="0" y="3983048"/>
        <a:ext cx="1188842" cy="871393"/>
      </dsp:txXfrm>
    </dsp:sp>
    <dsp:sp modelId="{FAB9FEAC-FACF-4936-8C02-057D074C1ADD}">
      <dsp:nvSpPr>
        <dsp:cNvPr id="0" name=""/>
        <dsp:cNvSpPr/>
      </dsp:nvSpPr>
      <dsp:spPr>
        <a:xfrm>
          <a:off x="1188842" y="3983048"/>
          <a:ext cx="3566528" cy="87139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46" tIns="139700" rIns="72346" bIns="139700" numCol="1" spcCol="1270" anchor="ctr" anchorCtr="0">
          <a:noAutofit/>
        </a:bodyPr>
        <a:lstStyle/>
        <a:p>
          <a:pPr marL="0" lvl="0" indent="0" algn="l" defTabSz="488950">
            <a:lnSpc>
              <a:spcPct val="90000"/>
            </a:lnSpc>
            <a:spcBef>
              <a:spcPct val="0"/>
            </a:spcBef>
            <a:spcAft>
              <a:spcPct val="35000"/>
            </a:spcAft>
            <a:buNone/>
          </a:pPr>
          <a:r>
            <a:rPr lang="en-US" sz="1100" kern="1200"/>
            <a:t>- Securing TEFRA support in a timely manner</a:t>
          </a:r>
        </a:p>
        <a:p>
          <a:pPr marL="0" lvl="0" indent="0" algn="l" defTabSz="488950">
            <a:lnSpc>
              <a:spcPct val="90000"/>
            </a:lnSpc>
            <a:spcBef>
              <a:spcPct val="0"/>
            </a:spcBef>
            <a:spcAft>
              <a:spcPct val="35000"/>
            </a:spcAft>
            <a:buNone/>
          </a:pPr>
          <a:r>
            <a:rPr lang="en-US" sz="1100" kern="1200"/>
            <a:t>- Allows time to gather resources for follow-up to guide neuroplastic process</a:t>
          </a:r>
        </a:p>
        <a:p>
          <a:pPr marL="0" lvl="0" indent="0" algn="l" defTabSz="488950">
            <a:lnSpc>
              <a:spcPct val="90000"/>
            </a:lnSpc>
            <a:spcBef>
              <a:spcPct val="0"/>
            </a:spcBef>
            <a:spcAft>
              <a:spcPct val="35000"/>
            </a:spcAft>
            <a:buNone/>
          </a:pPr>
          <a:r>
            <a:rPr lang="en-US" sz="1100" kern="1200"/>
            <a:t>- Allows for the time needed for families to gather supportive resources in our remote environment</a:t>
          </a:r>
        </a:p>
      </dsp:txBody>
      <dsp:txXfrm>
        <a:off x="1188842" y="3983048"/>
        <a:ext cx="3566528" cy="871393"/>
      </dsp:txXfrm>
    </dsp:sp>
    <dsp:sp modelId="{0F278AB6-47D1-49B1-BC9E-6B2CDC787FA7}">
      <dsp:nvSpPr>
        <dsp:cNvPr id="0" name=""/>
        <dsp:cNvSpPr/>
      </dsp:nvSpPr>
      <dsp:spPr>
        <a:xfrm rot="10800000">
          <a:off x="0" y="2655915"/>
          <a:ext cx="1188842" cy="1340203"/>
        </a:xfrm>
        <a:prstGeom prst="upArrowCallout">
          <a:avLst>
            <a:gd name="adj1" fmla="val 5000"/>
            <a:gd name="adj2" fmla="val 10000"/>
            <a:gd name="adj3" fmla="val 15000"/>
            <a:gd name="adj4" fmla="val 64977"/>
          </a:avLst>
        </a:prstGeom>
        <a:gradFill rotWithShape="0">
          <a:gsLst>
            <a:gs pos="0">
              <a:schemeClr val="accent5">
                <a:hueOff val="-5720238"/>
                <a:satOff val="7661"/>
                <a:lumOff val="5229"/>
                <a:alphaOff val="0"/>
                <a:satMod val="103000"/>
                <a:lumMod val="102000"/>
                <a:tint val="94000"/>
              </a:schemeClr>
            </a:gs>
            <a:gs pos="50000">
              <a:schemeClr val="accent5">
                <a:hueOff val="-5720238"/>
                <a:satOff val="7661"/>
                <a:lumOff val="5229"/>
                <a:alphaOff val="0"/>
                <a:satMod val="110000"/>
                <a:lumMod val="100000"/>
                <a:shade val="100000"/>
              </a:schemeClr>
            </a:gs>
            <a:gs pos="100000">
              <a:schemeClr val="accent5">
                <a:hueOff val="-5720238"/>
                <a:satOff val="7661"/>
                <a:lumOff val="5229"/>
                <a:alphaOff val="0"/>
                <a:lumMod val="99000"/>
                <a:satMod val="120000"/>
                <a:shade val="78000"/>
              </a:schemeClr>
            </a:gs>
          </a:gsLst>
          <a:lin ang="5400000" scaled="0"/>
        </a:gradFill>
        <a:ln w="12700" cap="flat" cmpd="sng" algn="ctr">
          <a:solidFill>
            <a:schemeClr val="accent5">
              <a:hueOff val="-5720238"/>
              <a:satOff val="7661"/>
              <a:lumOff val="522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4550" tIns="92456" rIns="84550" bIns="92456" numCol="1" spcCol="1270" anchor="ctr" anchorCtr="0">
          <a:noAutofit/>
        </a:bodyPr>
        <a:lstStyle/>
        <a:p>
          <a:pPr marL="0" lvl="0" indent="0" algn="ctr" defTabSz="577850">
            <a:lnSpc>
              <a:spcPct val="90000"/>
            </a:lnSpc>
            <a:spcBef>
              <a:spcPct val="0"/>
            </a:spcBef>
            <a:spcAft>
              <a:spcPct val="35000"/>
            </a:spcAft>
            <a:buNone/>
          </a:pPr>
          <a:r>
            <a:rPr lang="en-US" sz="1300" kern="1200" dirty="0"/>
            <a:t>Optimize Neuroplasticity</a:t>
          </a:r>
        </a:p>
      </dsp:txBody>
      <dsp:txXfrm rot="-10800000">
        <a:off x="0" y="2655915"/>
        <a:ext cx="1188842" cy="871132"/>
      </dsp:txXfrm>
    </dsp:sp>
    <dsp:sp modelId="{C7333DD1-3F7C-4856-B388-EFCD3EDBE905}">
      <dsp:nvSpPr>
        <dsp:cNvPr id="0" name=""/>
        <dsp:cNvSpPr/>
      </dsp:nvSpPr>
      <dsp:spPr>
        <a:xfrm>
          <a:off x="1188842" y="2655915"/>
          <a:ext cx="3566528" cy="871132"/>
        </a:xfrm>
        <a:prstGeom prst="rect">
          <a:avLst/>
        </a:prstGeom>
        <a:solidFill>
          <a:schemeClr val="accent5">
            <a:tint val="40000"/>
            <a:alpha val="90000"/>
            <a:hueOff val="-5983136"/>
            <a:satOff val="16065"/>
            <a:lumOff val="1543"/>
            <a:alphaOff val="0"/>
          </a:schemeClr>
        </a:solidFill>
        <a:ln w="12700" cap="flat" cmpd="sng" algn="ctr">
          <a:solidFill>
            <a:schemeClr val="accent5">
              <a:tint val="40000"/>
              <a:alpha val="90000"/>
              <a:hueOff val="-5983136"/>
              <a:satOff val="16065"/>
              <a:lumOff val="15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46" tIns="139700" rIns="72346" bIns="139700" numCol="1" spcCol="1270" anchor="ctr" anchorCtr="0">
          <a:noAutofit/>
        </a:bodyPr>
        <a:lstStyle/>
        <a:p>
          <a:pPr marL="0" lvl="0" indent="0" algn="l" defTabSz="488950">
            <a:lnSpc>
              <a:spcPct val="90000"/>
            </a:lnSpc>
            <a:spcBef>
              <a:spcPct val="0"/>
            </a:spcBef>
            <a:spcAft>
              <a:spcPct val="35000"/>
            </a:spcAft>
            <a:buNone/>
          </a:pPr>
          <a:r>
            <a:rPr lang="en-US" sz="1100" kern="1200" dirty="0"/>
            <a:t>- On time, effective and specific intervention during critical neuroplastic windows beginning in the NICU</a:t>
          </a:r>
        </a:p>
        <a:p>
          <a:pPr marL="0" lvl="0" indent="0" algn="l" defTabSz="488950">
            <a:lnSpc>
              <a:spcPct val="90000"/>
            </a:lnSpc>
            <a:spcBef>
              <a:spcPct val="0"/>
            </a:spcBef>
            <a:spcAft>
              <a:spcPct val="35000"/>
            </a:spcAft>
            <a:buNone/>
          </a:pPr>
          <a:r>
            <a:rPr lang="en-US" sz="1100" kern="1200"/>
            <a:t>- Change brain structure, activity and functional outcomes, and potentially child/family participation in their communities</a:t>
          </a:r>
        </a:p>
      </dsp:txBody>
      <dsp:txXfrm>
        <a:off x="1188842" y="2655915"/>
        <a:ext cx="3566528" cy="871132"/>
      </dsp:txXfrm>
    </dsp:sp>
    <dsp:sp modelId="{20424850-84A8-4722-9C08-F1F129574846}">
      <dsp:nvSpPr>
        <dsp:cNvPr id="0" name=""/>
        <dsp:cNvSpPr/>
      </dsp:nvSpPr>
      <dsp:spPr>
        <a:xfrm rot="10800000">
          <a:off x="0" y="1328783"/>
          <a:ext cx="1188842" cy="1340203"/>
        </a:xfrm>
        <a:prstGeom prst="upArrowCallout">
          <a:avLst>
            <a:gd name="adj1" fmla="val 5000"/>
            <a:gd name="adj2" fmla="val 10000"/>
            <a:gd name="adj3" fmla="val 15000"/>
            <a:gd name="adj4" fmla="val 64977"/>
          </a:avLst>
        </a:prstGeom>
        <a:gradFill rotWithShape="0">
          <a:gsLst>
            <a:gs pos="0">
              <a:schemeClr val="accent5">
                <a:hueOff val="-11440475"/>
                <a:satOff val="15322"/>
                <a:lumOff val="10458"/>
                <a:alphaOff val="0"/>
                <a:satMod val="103000"/>
                <a:lumMod val="102000"/>
                <a:tint val="94000"/>
              </a:schemeClr>
            </a:gs>
            <a:gs pos="50000">
              <a:schemeClr val="accent5">
                <a:hueOff val="-11440475"/>
                <a:satOff val="15322"/>
                <a:lumOff val="10458"/>
                <a:alphaOff val="0"/>
                <a:satMod val="110000"/>
                <a:lumMod val="100000"/>
                <a:shade val="100000"/>
              </a:schemeClr>
            </a:gs>
            <a:gs pos="100000">
              <a:schemeClr val="accent5">
                <a:hueOff val="-11440475"/>
                <a:satOff val="15322"/>
                <a:lumOff val="10458"/>
                <a:alphaOff val="0"/>
                <a:lumMod val="99000"/>
                <a:satMod val="120000"/>
                <a:shade val="78000"/>
              </a:schemeClr>
            </a:gs>
          </a:gsLst>
          <a:lin ang="5400000" scaled="0"/>
        </a:gradFill>
        <a:ln w="12700" cap="flat" cmpd="sng" algn="ctr">
          <a:solidFill>
            <a:schemeClr val="accent5">
              <a:hueOff val="-11440475"/>
              <a:satOff val="15322"/>
              <a:lumOff val="1045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4550" tIns="92456" rIns="84550" bIns="92456" numCol="1" spcCol="1270" anchor="ctr" anchorCtr="0">
          <a:noAutofit/>
        </a:bodyPr>
        <a:lstStyle/>
        <a:p>
          <a:pPr marL="0" lvl="0" indent="0" algn="ctr" defTabSz="577850">
            <a:lnSpc>
              <a:spcPct val="90000"/>
            </a:lnSpc>
            <a:spcBef>
              <a:spcPct val="0"/>
            </a:spcBef>
            <a:spcAft>
              <a:spcPct val="35000"/>
            </a:spcAft>
            <a:buNone/>
          </a:pPr>
          <a:r>
            <a:rPr lang="en-US" sz="1300" kern="1200"/>
            <a:t>Meet family need and expectations</a:t>
          </a:r>
        </a:p>
      </dsp:txBody>
      <dsp:txXfrm rot="-10800000">
        <a:off x="0" y="1328783"/>
        <a:ext cx="1188842" cy="871132"/>
      </dsp:txXfrm>
    </dsp:sp>
    <dsp:sp modelId="{BCD3C90F-E926-4BF2-8FAB-F2C4CBD245EE}">
      <dsp:nvSpPr>
        <dsp:cNvPr id="0" name=""/>
        <dsp:cNvSpPr/>
      </dsp:nvSpPr>
      <dsp:spPr>
        <a:xfrm>
          <a:off x="1188842" y="1328783"/>
          <a:ext cx="3566528" cy="871132"/>
        </a:xfrm>
        <a:prstGeom prst="rect">
          <a:avLst/>
        </a:prstGeom>
        <a:solidFill>
          <a:schemeClr val="accent5">
            <a:tint val="40000"/>
            <a:alpha val="90000"/>
            <a:hueOff val="-11966272"/>
            <a:satOff val="32131"/>
            <a:lumOff val="3087"/>
            <a:alphaOff val="0"/>
          </a:schemeClr>
        </a:solidFill>
        <a:ln w="12700" cap="flat" cmpd="sng" algn="ctr">
          <a:solidFill>
            <a:schemeClr val="accent5">
              <a:tint val="40000"/>
              <a:alpha val="90000"/>
              <a:hueOff val="-11966272"/>
              <a:satOff val="32131"/>
              <a:lumOff val="308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46" tIns="139700" rIns="72346" bIns="139700" numCol="1" spcCol="1270" anchor="ctr" anchorCtr="0">
          <a:noAutofit/>
        </a:bodyPr>
        <a:lstStyle/>
        <a:p>
          <a:pPr marL="0" lvl="0" indent="0" algn="l" defTabSz="488950">
            <a:lnSpc>
              <a:spcPct val="90000"/>
            </a:lnSpc>
            <a:spcBef>
              <a:spcPct val="0"/>
            </a:spcBef>
            <a:spcAft>
              <a:spcPct val="35000"/>
            </a:spcAft>
            <a:buNone/>
          </a:pPr>
          <a:r>
            <a:rPr lang="en-US" sz="1100" kern="1200" dirty="0"/>
            <a:t>- Plan for needs, link families specialized and specific medical follow, improved parental mental health</a:t>
          </a:r>
        </a:p>
        <a:p>
          <a:pPr marL="0" lvl="0" indent="0" algn="l" defTabSz="488950">
            <a:lnSpc>
              <a:spcPct val="90000"/>
            </a:lnSpc>
            <a:spcBef>
              <a:spcPct val="0"/>
            </a:spcBef>
            <a:spcAft>
              <a:spcPct val="35000"/>
            </a:spcAft>
            <a:buNone/>
          </a:pPr>
          <a:r>
            <a:rPr lang="en-US" sz="1100" kern="1200" dirty="0"/>
            <a:t>- Provide families high-quality, evidence-based information</a:t>
          </a:r>
        </a:p>
        <a:p>
          <a:pPr marL="0" lvl="0" indent="0" algn="l" defTabSz="488950">
            <a:lnSpc>
              <a:spcPct val="90000"/>
            </a:lnSpc>
            <a:spcBef>
              <a:spcPct val="0"/>
            </a:spcBef>
            <a:spcAft>
              <a:spcPct val="35000"/>
            </a:spcAft>
            <a:buNone/>
          </a:pPr>
          <a:r>
            <a:rPr lang="en-US" sz="1100" kern="1200" dirty="0"/>
            <a:t>- Improved parental mental health</a:t>
          </a:r>
        </a:p>
      </dsp:txBody>
      <dsp:txXfrm>
        <a:off x="1188842" y="1328783"/>
        <a:ext cx="3566528" cy="871132"/>
      </dsp:txXfrm>
    </dsp:sp>
    <dsp:sp modelId="{81E151D4-9374-42C1-973D-FD3F81228CF3}">
      <dsp:nvSpPr>
        <dsp:cNvPr id="0" name=""/>
        <dsp:cNvSpPr/>
      </dsp:nvSpPr>
      <dsp:spPr>
        <a:xfrm rot="10800000">
          <a:off x="0" y="1650"/>
          <a:ext cx="1188842" cy="1340203"/>
        </a:xfrm>
        <a:prstGeom prst="upArrowCallout">
          <a:avLst>
            <a:gd name="adj1" fmla="val 5000"/>
            <a:gd name="adj2" fmla="val 10000"/>
            <a:gd name="adj3" fmla="val 15000"/>
            <a:gd name="adj4" fmla="val 64977"/>
          </a:avLst>
        </a:prstGeom>
        <a:gradFill rotWithShape="0">
          <a:gsLst>
            <a:gs pos="0">
              <a:schemeClr val="accent5">
                <a:hueOff val="-17160712"/>
                <a:satOff val="22983"/>
                <a:lumOff val="15687"/>
                <a:alphaOff val="0"/>
                <a:satMod val="103000"/>
                <a:lumMod val="102000"/>
                <a:tint val="94000"/>
              </a:schemeClr>
            </a:gs>
            <a:gs pos="50000">
              <a:schemeClr val="accent5">
                <a:hueOff val="-17160712"/>
                <a:satOff val="22983"/>
                <a:lumOff val="15687"/>
                <a:alphaOff val="0"/>
                <a:satMod val="110000"/>
                <a:lumMod val="100000"/>
                <a:shade val="100000"/>
              </a:schemeClr>
            </a:gs>
            <a:gs pos="100000">
              <a:schemeClr val="accent5">
                <a:hueOff val="-17160712"/>
                <a:satOff val="22983"/>
                <a:lumOff val="15687"/>
                <a:alphaOff val="0"/>
                <a:lumMod val="99000"/>
                <a:satMod val="120000"/>
                <a:shade val="78000"/>
              </a:schemeClr>
            </a:gs>
          </a:gsLst>
          <a:lin ang="5400000" scaled="0"/>
        </a:gradFill>
        <a:ln w="12700" cap="flat" cmpd="sng" algn="ctr">
          <a:solidFill>
            <a:schemeClr val="accent5">
              <a:hueOff val="-17160712"/>
              <a:satOff val="22983"/>
              <a:lumOff val="1568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4550" tIns="92456" rIns="84550" bIns="92456" numCol="1" spcCol="1270" anchor="ctr" anchorCtr="0">
          <a:noAutofit/>
        </a:bodyPr>
        <a:lstStyle/>
        <a:p>
          <a:pPr marL="0" lvl="0" indent="0" algn="ctr" defTabSz="577850">
            <a:lnSpc>
              <a:spcPct val="90000"/>
            </a:lnSpc>
            <a:spcBef>
              <a:spcPct val="0"/>
            </a:spcBef>
            <a:spcAft>
              <a:spcPct val="35000"/>
            </a:spcAft>
            <a:buNone/>
          </a:pPr>
          <a:r>
            <a:rPr lang="en-US" sz="1300" kern="1200" dirty="0"/>
            <a:t>CP Specific Intervention</a:t>
          </a:r>
        </a:p>
      </dsp:txBody>
      <dsp:txXfrm rot="-10800000">
        <a:off x="0" y="1650"/>
        <a:ext cx="1188842" cy="871132"/>
      </dsp:txXfrm>
    </dsp:sp>
    <dsp:sp modelId="{3121E207-4D1C-4B1C-8033-526ED0E0C7DB}">
      <dsp:nvSpPr>
        <dsp:cNvPr id="0" name=""/>
        <dsp:cNvSpPr/>
      </dsp:nvSpPr>
      <dsp:spPr>
        <a:xfrm>
          <a:off x="1188842" y="1650"/>
          <a:ext cx="3566528" cy="871132"/>
        </a:xfrm>
        <a:prstGeom prst="rect">
          <a:avLst/>
        </a:prstGeom>
        <a:solidFill>
          <a:schemeClr val="accent5">
            <a:tint val="40000"/>
            <a:alpha val="90000"/>
            <a:hueOff val="-17949408"/>
            <a:satOff val="48196"/>
            <a:lumOff val="4630"/>
            <a:alphaOff val="0"/>
          </a:schemeClr>
        </a:solidFill>
        <a:ln w="12700" cap="flat" cmpd="sng" algn="ctr">
          <a:solidFill>
            <a:schemeClr val="accent5">
              <a:tint val="40000"/>
              <a:alpha val="90000"/>
              <a:hueOff val="-17949408"/>
              <a:satOff val="48196"/>
              <a:lumOff val="46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46" tIns="139700" rIns="72346" bIns="139700" numCol="1" spcCol="1270" anchor="ctr" anchorCtr="0">
          <a:noAutofit/>
        </a:bodyPr>
        <a:lstStyle/>
        <a:p>
          <a:pPr marL="0" lvl="0" indent="0" algn="l" defTabSz="488950">
            <a:lnSpc>
              <a:spcPct val="90000"/>
            </a:lnSpc>
            <a:spcBef>
              <a:spcPct val="0"/>
            </a:spcBef>
            <a:spcAft>
              <a:spcPct val="35000"/>
            </a:spcAft>
            <a:buNone/>
          </a:pPr>
          <a:r>
            <a:rPr lang="en-US" sz="1100" kern="1200" dirty="0"/>
            <a:t>- Provides ability to deliver specific and effective neuroplastic intervention</a:t>
          </a:r>
        </a:p>
        <a:p>
          <a:pPr marL="0" lvl="0" indent="0" algn="l" defTabSz="488950">
            <a:lnSpc>
              <a:spcPct val="90000"/>
            </a:lnSpc>
            <a:spcBef>
              <a:spcPct val="0"/>
            </a:spcBef>
            <a:spcAft>
              <a:spcPct val="35000"/>
            </a:spcAft>
            <a:buNone/>
          </a:pPr>
          <a:r>
            <a:rPr lang="en-US" sz="1100" kern="1200" dirty="0"/>
            <a:t>- Improved motor and cognitive outcomes</a:t>
          </a:r>
        </a:p>
        <a:p>
          <a:pPr marL="0" lvl="0" indent="0" algn="l" defTabSz="488950">
            <a:lnSpc>
              <a:spcPct val="90000"/>
            </a:lnSpc>
            <a:spcBef>
              <a:spcPct val="0"/>
            </a:spcBef>
            <a:spcAft>
              <a:spcPct val="35000"/>
            </a:spcAft>
            <a:buNone/>
          </a:pPr>
          <a:r>
            <a:rPr lang="en-US" sz="1100" kern="1200" dirty="0"/>
            <a:t>- Prevent secondary complications</a:t>
          </a:r>
        </a:p>
      </dsp:txBody>
      <dsp:txXfrm>
        <a:off x="1188842" y="1650"/>
        <a:ext cx="3566528" cy="8711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04D56-12AB-4309-8B99-50470F4C35FF}">
      <dsp:nvSpPr>
        <dsp:cNvPr id="0" name=""/>
        <dsp:cNvSpPr/>
      </dsp:nvSpPr>
      <dsp:spPr>
        <a:xfrm>
          <a:off x="4973" y="906482"/>
          <a:ext cx="1122232" cy="6349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dirty="0"/>
            <a:t>Local Capacity Building</a:t>
          </a:r>
        </a:p>
      </dsp:txBody>
      <dsp:txXfrm>
        <a:off x="4973" y="906482"/>
        <a:ext cx="1122232" cy="423288"/>
      </dsp:txXfrm>
    </dsp:sp>
    <dsp:sp modelId="{3FBC9E44-03EB-4828-83F0-B6EC45648DFF}">
      <dsp:nvSpPr>
        <dsp:cNvPr id="0" name=""/>
        <dsp:cNvSpPr/>
      </dsp:nvSpPr>
      <dsp:spPr>
        <a:xfrm>
          <a:off x="234828" y="1329770"/>
          <a:ext cx="1122232" cy="140565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GMA Basic and Advanced Alaska Trainings</a:t>
          </a:r>
        </a:p>
        <a:p>
          <a:pPr marL="57150" lvl="1" indent="-57150" algn="l" defTabSz="355600">
            <a:lnSpc>
              <a:spcPct val="90000"/>
            </a:lnSpc>
            <a:spcBef>
              <a:spcPct val="0"/>
            </a:spcBef>
            <a:spcAft>
              <a:spcPct val="15000"/>
            </a:spcAft>
            <a:buChar char="•"/>
          </a:pPr>
          <a:r>
            <a:rPr lang="en-US" sz="800" kern="1200" dirty="0"/>
            <a:t>HINE tutoring</a:t>
          </a:r>
        </a:p>
        <a:p>
          <a:pPr marL="57150" lvl="1" indent="-57150" algn="l" defTabSz="355600">
            <a:lnSpc>
              <a:spcPct val="90000"/>
            </a:lnSpc>
            <a:spcBef>
              <a:spcPct val="0"/>
            </a:spcBef>
            <a:spcAft>
              <a:spcPct val="15000"/>
            </a:spcAft>
            <a:buChar char="•"/>
          </a:pPr>
          <a:r>
            <a:rPr lang="en-US" sz="800" kern="1200" dirty="0"/>
            <a:t>Evidence Review</a:t>
          </a:r>
        </a:p>
      </dsp:txBody>
      <dsp:txXfrm>
        <a:off x="267697" y="1362639"/>
        <a:ext cx="1056494" cy="1339921"/>
      </dsp:txXfrm>
    </dsp:sp>
    <dsp:sp modelId="{D2B48E55-CE81-4326-B050-92A09381A938}">
      <dsp:nvSpPr>
        <dsp:cNvPr id="0" name=""/>
        <dsp:cNvSpPr/>
      </dsp:nvSpPr>
      <dsp:spPr>
        <a:xfrm>
          <a:off x="1297332" y="978424"/>
          <a:ext cx="360667" cy="2794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297332" y="1034305"/>
        <a:ext cx="276846" cy="167641"/>
      </dsp:txXfrm>
    </dsp:sp>
    <dsp:sp modelId="{DECAA443-AA28-4783-8C7A-3448F8A7547D}">
      <dsp:nvSpPr>
        <dsp:cNvPr id="0" name=""/>
        <dsp:cNvSpPr/>
      </dsp:nvSpPr>
      <dsp:spPr>
        <a:xfrm>
          <a:off x="1807711" y="906482"/>
          <a:ext cx="1122232" cy="6349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dirty="0"/>
            <a:t>Best Evidence and External Program Review</a:t>
          </a:r>
        </a:p>
      </dsp:txBody>
      <dsp:txXfrm>
        <a:off x="1807711" y="906482"/>
        <a:ext cx="1122232" cy="423288"/>
      </dsp:txXfrm>
    </dsp:sp>
    <dsp:sp modelId="{9548FA67-476F-4B0D-8D52-99A7EE20EFE1}">
      <dsp:nvSpPr>
        <dsp:cNvPr id="0" name=""/>
        <dsp:cNvSpPr/>
      </dsp:nvSpPr>
      <dsp:spPr>
        <a:xfrm>
          <a:off x="2037566" y="1329770"/>
          <a:ext cx="1122232" cy="140565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Review of multiple external early detection and at-risk infant clinics</a:t>
          </a:r>
        </a:p>
        <a:p>
          <a:pPr marL="57150" lvl="1" indent="-57150" algn="l" defTabSz="355600">
            <a:lnSpc>
              <a:spcPct val="90000"/>
            </a:lnSpc>
            <a:spcBef>
              <a:spcPct val="0"/>
            </a:spcBef>
            <a:spcAft>
              <a:spcPct val="15000"/>
            </a:spcAft>
            <a:buChar char="•"/>
          </a:pPr>
          <a:r>
            <a:rPr lang="en-US" sz="800" kern="1200" dirty="0"/>
            <a:t>Review of best-practice and current evidence within department</a:t>
          </a:r>
        </a:p>
      </dsp:txBody>
      <dsp:txXfrm>
        <a:off x="2070435" y="1362639"/>
        <a:ext cx="1056494" cy="1339921"/>
      </dsp:txXfrm>
    </dsp:sp>
    <dsp:sp modelId="{8EE6D64C-EB94-4F29-9B7C-0C60F0256928}">
      <dsp:nvSpPr>
        <dsp:cNvPr id="0" name=""/>
        <dsp:cNvSpPr/>
      </dsp:nvSpPr>
      <dsp:spPr>
        <a:xfrm>
          <a:off x="3100070" y="978424"/>
          <a:ext cx="360667" cy="2794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100070" y="1034305"/>
        <a:ext cx="276846" cy="167641"/>
      </dsp:txXfrm>
    </dsp:sp>
    <dsp:sp modelId="{FA43874A-F6B9-49DC-85B5-D6711D7B9BB7}">
      <dsp:nvSpPr>
        <dsp:cNvPr id="0" name=""/>
        <dsp:cNvSpPr/>
      </dsp:nvSpPr>
      <dsp:spPr>
        <a:xfrm>
          <a:off x="3610449" y="906482"/>
          <a:ext cx="1122232" cy="6349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dirty="0"/>
            <a:t>Adaptation of Evidence and External Programs</a:t>
          </a:r>
        </a:p>
      </dsp:txBody>
      <dsp:txXfrm>
        <a:off x="3610449" y="906482"/>
        <a:ext cx="1122232" cy="423288"/>
      </dsp:txXfrm>
    </dsp:sp>
    <dsp:sp modelId="{7D11524A-94E9-4B48-85C1-7BC765C84742}">
      <dsp:nvSpPr>
        <dsp:cNvPr id="0" name=""/>
        <dsp:cNvSpPr/>
      </dsp:nvSpPr>
      <dsp:spPr>
        <a:xfrm>
          <a:off x="3840304" y="1329770"/>
          <a:ext cx="1122232" cy="140565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Adapted CPG guidance to fit local capacity and needs</a:t>
          </a:r>
        </a:p>
      </dsp:txBody>
      <dsp:txXfrm>
        <a:off x="3873173" y="1362639"/>
        <a:ext cx="1056494" cy="1339921"/>
      </dsp:txXfrm>
    </dsp:sp>
    <dsp:sp modelId="{1BEF445B-1E3C-42BC-8FEB-7C293D7BF9C4}">
      <dsp:nvSpPr>
        <dsp:cNvPr id="0" name=""/>
        <dsp:cNvSpPr/>
      </dsp:nvSpPr>
      <dsp:spPr>
        <a:xfrm>
          <a:off x="4902808" y="978424"/>
          <a:ext cx="360667" cy="2794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902808" y="1034305"/>
        <a:ext cx="276846" cy="167641"/>
      </dsp:txXfrm>
    </dsp:sp>
    <dsp:sp modelId="{C05C2255-3CB4-4D6A-A8D1-40A469CFD0BC}">
      <dsp:nvSpPr>
        <dsp:cNvPr id="0" name=""/>
        <dsp:cNvSpPr/>
      </dsp:nvSpPr>
      <dsp:spPr>
        <a:xfrm>
          <a:off x="5413187" y="906482"/>
          <a:ext cx="1122232" cy="6349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dirty="0"/>
            <a:t>Expert Consensus Review</a:t>
          </a:r>
        </a:p>
      </dsp:txBody>
      <dsp:txXfrm>
        <a:off x="5413187" y="906482"/>
        <a:ext cx="1122232" cy="423288"/>
      </dsp:txXfrm>
    </dsp:sp>
    <dsp:sp modelId="{0443089C-A566-4023-8EF6-DCCDE282506D}">
      <dsp:nvSpPr>
        <dsp:cNvPr id="0" name=""/>
        <dsp:cNvSpPr/>
      </dsp:nvSpPr>
      <dsp:spPr>
        <a:xfrm>
          <a:off x="5643042" y="1329770"/>
          <a:ext cx="1122232" cy="140565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Nathalie Maithre, MD, PhD</a:t>
          </a:r>
        </a:p>
        <a:p>
          <a:pPr marL="57150" lvl="1" indent="-57150" algn="l" defTabSz="355600">
            <a:lnSpc>
              <a:spcPct val="90000"/>
            </a:lnSpc>
            <a:spcBef>
              <a:spcPct val="0"/>
            </a:spcBef>
            <a:spcAft>
              <a:spcPct val="15000"/>
            </a:spcAft>
            <a:buChar char="•"/>
          </a:pPr>
          <a:r>
            <a:rPr lang="en-US" sz="800" kern="1200" dirty="0"/>
            <a:t>Paige Church, MD</a:t>
          </a:r>
        </a:p>
        <a:p>
          <a:pPr marL="57150" lvl="1" indent="-57150" algn="l" defTabSz="355600">
            <a:lnSpc>
              <a:spcPct val="90000"/>
            </a:lnSpc>
            <a:spcBef>
              <a:spcPct val="0"/>
            </a:spcBef>
            <a:spcAft>
              <a:spcPct val="15000"/>
            </a:spcAft>
            <a:buChar char="•"/>
          </a:pPr>
          <a:r>
            <a:rPr lang="en-US" sz="800" kern="1200" dirty="0"/>
            <a:t>Vera Burton, MD, PhD</a:t>
          </a:r>
        </a:p>
        <a:p>
          <a:pPr marL="57150" lvl="1" indent="-57150" algn="l" defTabSz="355600">
            <a:lnSpc>
              <a:spcPct val="90000"/>
            </a:lnSpc>
            <a:spcBef>
              <a:spcPct val="0"/>
            </a:spcBef>
            <a:spcAft>
              <a:spcPct val="15000"/>
            </a:spcAft>
            <a:buChar char="•"/>
          </a:pPr>
          <a:r>
            <a:rPr lang="en-US" sz="800" kern="1200" dirty="0"/>
            <a:t>Stacey Dusing, PT, DPT, PhD</a:t>
          </a:r>
        </a:p>
        <a:p>
          <a:pPr marL="57150" lvl="1" indent="-57150" algn="l" defTabSz="355600">
            <a:lnSpc>
              <a:spcPct val="90000"/>
            </a:lnSpc>
            <a:spcBef>
              <a:spcPct val="0"/>
            </a:spcBef>
            <a:spcAft>
              <a:spcPct val="15000"/>
            </a:spcAft>
            <a:buChar char="•"/>
          </a:pPr>
          <a:r>
            <a:rPr lang="en-US" sz="800" kern="1200" dirty="0"/>
            <a:t>Mor Cohen-Eilig, MD</a:t>
          </a:r>
        </a:p>
        <a:p>
          <a:pPr marL="57150" lvl="1" indent="-57150" algn="l" defTabSz="355600">
            <a:lnSpc>
              <a:spcPct val="90000"/>
            </a:lnSpc>
            <a:spcBef>
              <a:spcPct val="0"/>
            </a:spcBef>
            <a:spcAft>
              <a:spcPct val="15000"/>
            </a:spcAft>
            <a:buChar char="•"/>
          </a:pPr>
          <a:r>
            <a:rPr lang="en-US" sz="800" kern="1200" dirty="0"/>
            <a:t>Ram Mishaal, MD</a:t>
          </a:r>
        </a:p>
      </dsp:txBody>
      <dsp:txXfrm>
        <a:off x="5675911" y="1362639"/>
        <a:ext cx="1056494" cy="1339921"/>
      </dsp:txXfrm>
    </dsp:sp>
    <dsp:sp modelId="{A9E9D577-9B36-49C5-BD4B-DE963F25F4C7}">
      <dsp:nvSpPr>
        <dsp:cNvPr id="0" name=""/>
        <dsp:cNvSpPr/>
      </dsp:nvSpPr>
      <dsp:spPr>
        <a:xfrm>
          <a:off x="6705545" y="978424"/>
          <a:ext cx="360667" cy="2794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705545" y="1034305"/>
        <a:ext cx="276846" cy="167641"/>
      </dsp:txXfrm>
    </dsp:sp>
    <dsp:sp modelId="{F51264B7-2252-4C27-BDB1-9E63DAF4E06E}">
      <dsp:nvSpPr>
        <dsp:cNvPr id="0" name=""/>
        <dsp:cNvSpPr/>
      </dsp:nvSpPr>
      <dsp:spPr>
        <a:xfrm>
          <a:off x="7215925" y="906482"/>
          <a:ext cx="1122232" cy="6349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dirty="0"/>
            <a:t>Initial Implementation</a:t>
          </a:r>
        </a:p>
      </dsp:txBody>
      <dsp:txXfrm>
        <a:off x="7215925" y="906482"/>
        <a:ext cx="1122232" cy="423288"/>
      </dsp:txXfrm>
    </dsp:sp>
    <dsp:sp modelId="{5454AE8A-73F1-4066-B7D0-6F75C843F4D2}">
      <dsp:nvSpPr>
        <dsp:cNvPr id="0" name=""/>
        <dsp:cNvSpPr/>
      </dsp:nvSpPr>
      <dsp:spPr>
        <a:xfrm>
          <a:off x="7445779" y="1329770"/>
          <a:ext cx="1122232" cy="140565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Referrals from NICU for infants meeting criteria</a:t>
          </a:r>
        </a:p>
        <a:p>
          <a:pPr marL="57150" lvl="1" indent="-57150" algn="l" defTabSz="355600">
            <a:lnSpc>
              <a:spcPct val="90000"/>
            </a:lnSpc>
            <a:spcBef>
              <a:spcPct val="0"/>
            </a:spcBef>
            <a:spcAft>
              <a:spcPct val="15000"/>
            </a:spcAft>
            <a:buChar char="•"/>
          </a:pPr>
          <a:r>
            <a:rPr lang="en-US" sz="800" kern="1200" dirty="0"/>
            <a:t>Clinical visits with therapies scheduled</a:t>
          </a:r>
        </a:p>
        <a:p>
          <a:pPr marL="57150" lvl="1" indent="-57150" algn="l" defTabSz="355600">
            <a:lnSpc>
              <a:spcPct val="90000"/>
            </a:lnSpc>
            <a:spcBef>
              <a:spcPct val="0"/>
            </a:spcBef>
            <a:spcAft>
              <a:spcPct val="15000"/>
            </a:spcAft>
            <a:buChar char="•"/>
          </a:pPr>
          <a:r>
            <a:rPr lang="en-US" sz="800" kern="1200" dirty="0"/>
            <a:t>TEA MRIs completed in NICU</a:t>
          </a:r>
        </a:p>
      </dsp:txBody>
      <dsp:txXfrm>
        <a:off x="7478648" y="1362639"/>
        <a:ext cx="1056494" cy="13399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82357-4EC6-4DAE-9147-5982C6758D02}">
      <dsp:nvSpPr>
        <dsp:cNvPr id="0" name=""/>
        <dsp:cNvSpPr/>
      </dsp:nvSpPr>
      <dsp:spPr>
        <a:xfrm>
          <a:off x="2" y="802707"/>
          <a:ext cx="1223251" cy="180047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u="sng" kern="1200" dirty="0"/>
            <a:t>1-1.5 Month Visit</a:t>
          </a:r>
          <a:r>
            <a:rPr lang="en-US" sz="1200" b="1" u="none" kern="1200" dirty="0"/>
            <a:t> </a:t>
          </a:r>
          <a:r>
            <a:rPr lang="en-US" sz="1200" b="0" u="none" kern="1200" dirty="0"/>
            <a:t>(Per NICU Therapy Triage)</a:t>
          </a:r>
          <a:endParaRPr lang="en-US" sz="1200" b="1" u="sng" kern="1200" dirty="0"/>
        </a:p>
        <a:p>
          <a:pPr marL="57150" lvl="1" indent="-57150" algn="l" defTabSz="400050">
            <a:lnSpc>
              <a:spcPct val="90000"/>
            </a:lnSpc>
            <a:spcBef>
              <a:spcPct val="0"/>
            </a:spcBef>
            <a:spcAft>
              <a:spcPct val="15000"/>
            </a:spcAft>
            <a:buChar char="•"/>
          </a:pPr>
          <a:r>
            <a:rPr lang="en-US" sz="900" kern="1200"/>
            <a:t>CP Bedside Tool (term age)</a:t>
          </a:r>
        </a:p>
        <a:p>
          <a:pPr marL="57150" lvl="1" indent="-57150" algn="l" defTabSz="400050">
            <a:lnSpc>
              <a:spcPct val="90000"/>
            </a:lnSpc>
            <a:spcBef>
              <a:spcPct val="0"/>
            </a:spcBef>
            <a:spcAft>
              <a:spcPct val="15000"/>
            </a:spcAft>
            <a:buChar char="•"/>
          </a:pPr>
          <a:r>
            <a:rPr lang="en-US" sz="900" kern="1200">
              <a:latin typeface="Aptos Display" panose="02110004020202020204"/>
            </a:rPr>
            <a:t>GMA</a:t>
          </a:r>
          <a:endParaRPr lang="en-US" sz="900" kern="1200"/>
        </a:p>
        <a:p>
          <a:pPr marL="57150" lvl="1" indent="-57150" algn="l" defTabSz="400050">
            <a:lnSpc>
              <a:spcPct val="90000"/>
            </a:lnSpc>
            <a:spcBef>
              <a:spcPct val="0"/>
            </a:spcBef>
            <a:spcAft>
              <a:spcPct val="15000"/>
            </a:spcAft>
            <a:buChar char="•"/>
          </a:pPr>
          <a:r>
            <a:rPr lang="en-US" sz="900" kern="1200"/>
            <a:t>HNNE</a:t>
          </a:r>
        </a:p>
        <a:p>
          <a:pPr marL="57150" lvl="1" indent="-57150" algn="l" defTabSz="400050">
            <a:lnSpc>
              <a:spcPct val="90000"/>
            </a:lnSpc>
            <a:spcBef>
              <a:spcPct val="0"/>
            </a:spcBef>
            <a:spcAft>
              <a:spcPct val="15000"/>
            </a:spcAft>
            <a:buChar char="•"/>
          </a:pPr>
          <a:r>
            <a:rPr lang="en-US" sz="900" kern="1200"/>
            <a:t>Feeding + Vision Screen</a:t>
          </a:r>
        </a:p>
      </dsp:txBody>
      <dsp:txXfrm>
        <a:off x="35830" y="838535"/>
        <a:ext cx="1151595" cy="1728816"/>
      </dsp:txXfrm>
    </dsp:sp>
    <dsp:sp modelId="{65042910-AE3E-458B-9BD7-35B87F439ED5}">
      <dsp:nvSpPr>
        <dsp:cNvPr id="0" name=""/>
        <dsp:cNvSpPr/>
      </dsp:nvSpPr>
      <dsp:spPr>
        <a:xfrm rot="20096231">
          <a:off x="1332978" y="1146446"/>
          <a:ext cx="288592" cy="30336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337054" y="1225457"/>
        <a:ext cx="202014" cy="182020"/>
      </dsp:txXfrm>
    </dsp:sp>
    <dsp:sp modelId="{73386BF7-681C-48E5-93E6-3C91D39D8805}">
      <dsp:nvSpPr>
        <dsp:cNvPr id="0" name=""/>
        <dsp:cNvSpPr/>
      </dsp:nvSpPr>
      <dsp:spPr>
        <a:xfrm>
          <a:off x="1716497" y="0"/>
          <a:ext cx="1223251" cy="1800472"/>
        </a:xfrm>
        <a:prstGeom prst="roundRect">
          <a:avLst>
            <a:gd name="adj" fmla="val 10000"/>
          </a:avLst>
        </a:prstGeom>
        <a:solidFill>
          <a:schemeClr val="accent5">
            <a:hueOff val="-4290178"/>
            <a:satOff val="5746"/>
            <a:lumOff val="3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u="sng" kern="1200">
              <a:latin typeface="Aptos Display" panose="02110004020202020204"/>
            </a:rPr>
            <a:t>3rd</a:t>
          </a:r>
          <a:r>
            <a:rPr lang="en-US" sz="1200" b="1" u="sng" kern="1200"/>
            <a:t> Month Visit</a:t>
          </a:r>
          <a:r>
            <a:rPr lang="en-US" sz="1200" b="1" u="none" kern="1200"/>
            <a:t> </a:t>
          </a:r>
          <a:r>
            <a:rPr lang="en-US" sz="1200" b="0" u="none" kern="1200"/>
            <a:t>(Standard)</a:t>
          </a:r>
          <a:endParaRPr lang="en-US" sz="1200" b="1" u="sng" kern="1200"/>
        </a:p>
        <a:p>
          <a:pPr marL="57150" lvl="1" indent="-57150" algn="l" defTabSz="400050">
            <a:lnSpc>
              <a:spcPct val="90000"/>
            </a:lnSpc>
            <a:spcBef>
              <a:spcPct val="0"/>
            </a:spcBef>
            <a:spcAft>
              <a:spcPct val="15000"/>
            </a:spcAft>
            <a:buChar char="•"/>
          </a:pPr>
          <a:r>
            <a:rPr lang="en-US" sz="900" kern="1200"/>
            <a:t>CP Bedside Tool (term age)</a:t>
          </a:r>
        </a:p>
        <a:p>
          <a:pPr marL="57150" lvl="1" indent="-57150" algn="l" defTabSz="400050">
            <a:lnSpc>
              <a:spcPct val="90000"/>
            </a:lnSpc>
            <a:spcBef>
              <a:spcPct val="0"/>
            </a:spcBef>
            <a:spcAft>
              <a:spcPct val="15000"/>
            </a:spcAft>
            <a:buChar char="•"/>
          </a:pPr>
          <a:r>
            <a:rPr lang="en-US" sz="900" kern="1200"/>
            <a:t>AIMS</a:t>
          </a:r>
        </a:p>
        <a:p>
          <a:pPr marL="57150" lvl="1" indent="-57150" algn="l" defTabSz="400050">
            <a:lnSpc>
              <a:spcPct val="90000"/>
            </a:lnSpc>
            <a:spcBef>
              <a:spcPct val="0"/>
            </a:spcBef>
            <a:spcAft>
              <a:spcPct val="15000"/>
            </a:spcAft>
            <a:buChar char="•"/>
          </a:pPr>
          <a:r>
            <a:rPr lang="en-US" sz="900" kern="1200"/>
            <a:t>GMA</a:t>
          </a:r>
        </a:p>
        <a:p>
          <a:pPr marL="57150" lvl="1" indent="-57150" algn="l" defTabSz="400050">
            <a:lnSpc>
              <a:spcPct val="90000"/>
            </a:lnSpc>
            <a:spcBef>
              <a:spcPct val="0"/>
            </a:spcBef>
            <a:spcAft>
              <a:spcPct val="15000"/>
            </a:spcAft>
            <a:buChar char="•"/>
          </a:pPr>
          <a:r>
            <a:rPr lang="en-US" sz="900" kern="1200"/>
            <a:t>HINE</a:t>
          </a:r>
        </a:p>
        <a:p>
          <a:pPr marL="57150" lvl="1" indent="-57150" algn="l" defTabSz="400050">
            <a:lnSpc>
              <a:spcPct val="90000"/>
            </a:lnSpc>
            <a:spcBef>
              <a:spcPct val="0"/>
            </a:spcBef>
            <a:spcAft>
              <a:spcPct val="15000"/>
            </a:spcAft>
            <a:buChar char="•"/>
          </a:pPr>
          <a:r>
            <a:rPr lang="en-US" sz="900" kern="1200"/>
            <a:t>Feeding + Vision Screen</a:t>
          </a:r>
        </a:p>
      </dsp:txBody>
      <dsp:txXfrm>
        <a:off x="1752325" y="35828"/>
        <a:ext cx="1151595" cy="1728816"/>
      </dsp:txXfrm>
    </dsp:sp>
    <dsp:sp modelId="{2778F33F-1A9F-484F-A43C-238D45627BDD}">
      <dsp:nvSpPr>
        <dsp:cNvPr id="0" name=""/>
        <dsp:cNvSpPr/>
      </dsp:nvSpPr>
      <dsp:spPr>
        <a:xfrm>
          <a:off x="3062074" y="748553"/>
          <a:ext cx="259329" cy="303366"/>
        </a:xfrm>
        <a:prstGeom prst="rightArrow">
          <a:avLst>
            <a:gd name="adj1" fmla="val 60000"/>
            <a:gd name="adj2" fmla="val 50000"/>
          </a:avLst>
        </a:prstGeom>
        <a:solidFill>
          <a:schemeClr val="accent5">
            <a:hueOff val="-5720238"/>
            <a:satOff val="7661"/>
            <a:lumOff val="52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062074" y="809226"/>
        <a:ext cx="181530" cy="182020"/>
      </dsp:txXfrm>
    </dsp:sp>
    <dsp:sp modelId="{2E6B16B2-7505-47E9-9DB3-A6C587763DD3}">
      <dsp:nvSpPr>
        <dsp:cNvPr id="0" name=""/>
        <dsp:cNvSpPr/>
      </dsp:nvSpPr>
      <dsp:spPr>
        <a:xfrm>
          <a:off x="3429049" y="0"/>
          <a:ext cx="1223251" cy="1800472"/>
        </a:xfrm>
        <a:prstGeom prst="roundRect">
          <a:avLst>
            <a:gd name="adj" fmla="val 10000"/>
          </a:avLst>
        </a:prstGeom>
        <a:solidFill>
          <a:schemeClr val="accent5">
            <a:hueOff val="-8580356"/>
            <a:satOff val="11491"/>
            <a:lumOff val="7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u="sng" kern="1200"/>
            <a:t>6-9 Month Visit</a:t>
          </a:r>
          <a:r>
            <a:rPr lang="en-US" sz="1200" b="1" u="none" kern="1200"/>
            <a:t> </a:t>
          </a:r>
          <a:r>
            <a:rPr lang="en-US" sz="1200" b="0" u="none" kern="1200"/>
            <a:t>(Standard)</a:t>
          </a:r>
          <a:endParaRPr lang="en-US" sz="1200" b="1" u="sng" kern="1200"/>
        </a:p>
        <a:p>
          <a:pPr marL="57150" lvl="1" indent="-57150" algn="l" defTabSz="400050">
            <a:lnSpc>
              <a:spcPct val="90000"/>
            </a:lnSpc>
            <a:spcBef>
              <a:spcPct val="0"/>
            </a:spcBef>
            <a:spcAft>
              <a:spcPct val="15000"/>
            </a:spcAft>
            <a:buChar char="•"/>
          </a:pPr>
          <a:r>
            <a:rPr lang="en-US" sz="900" kern="1200"/>
            <a:t>CP Bedside Tool (term age)</a:t>
          </a:r>
        </a:p>
        <a:p>
          <a:pPr marL="57150" lvl="1" indent="-57150" algn="l" defTabSz="400050">
            <a:lnSpc>
              <a:spcPct val="90000"/>
            </a:lnSpc>
            <a:spcBef>
              <a:spcPct val="0"/>
            </a:spcBef>
            <a:spcAft>
              <a:spcPct val="15000"/>
            </a:spcAft>
            <a:buChar char="•"/>
          </a:pPr>
          <a:r>
            <a:rPr lang="en-US" sz="900" kern="1200"/>
            <a:t>AIMS</a:t>
          </a:r>
        </a:p>
        <a:p>
          <a:pPr marL="57150" lvl="1" indent="-57150" algn="l" defTabSz="400050">
            <a:lnSpc>
              <a:spcPct val="90000"/>
            </a:lnSpc>
            <a:spcBef>
              <a:spcPct val="0"/>
            </a:spcBef>
            <a:spcAft>
              <a:spcPct val="15000"/>
            </a:spcAft>
            <a:buChar char="•"/>
          </a:pPr>
          <a:r>
            <a:rPr lang="en-US" sz="900" kern="1200"/>
            <a:t>DAYC-2</a:t>
          </a:r>
        </a:p>
        <a:p>
          <a:pPr marL="57150" lvl="1" indent="-57150" algn="l" defTabSz="400050">
            <a:lnSpc>
              <a:spcPct val="90000"/>
            </a:lnSpc>
            <a:spcBef>
              <a:spcPct val="0"/>
            </a:spcBef>
            <a:spcAft>
              <a:spcPct val="15000"/>
            </a:spcAft>
            <a:buChar char="•"/>
          </a:pPr>
          <a:r>
            <a:rPr lang="en-US" sz="900" kern="1200"/>
            <a:t>HINE</a:t>
          </a:r>
        </a:p>
        <a:p>
          <a:pPr marL="57150" lvl="1" indent="-57150" algn="l" defTabSz="400050">
            <a:lnSpc>
              <a:spcPct val="90000"/>
            </a:lnSpc>
            <a:spcBef>
              <a:spcPct val="0"/>
            </a:spcBef>
            <a:spcAft>
              <a:spcPct val="15000"/>
            </a:spcAft>
            <a:buChar char="•"/>
          </a:pPr>
          <a:r>
            <a:rPr lang="en-US" sz="900" kern="1200"/>
            <a:t>Feeding + Vision Screen</a:t>
          </a:r>
        </a:p>
        <a:p>
          <a:pPr marL="57150" lvl="1" indent="-57150" algn="l" defTabSz="400050">
            <a:lnSpc>
              <a:spcPct val="90000"/>
            </a:lnSpc>
            <a:spcBef>
              <a:spcPct val="0"/>
            </a:spcBef>
            <a:spcAft>
              <a:spcPct val="15000"/>
            </a:spcAft>
            <a:buChar char="•"/>
          </a:pPr>
          <a:r>
            <a:rPr lang="en-US" sz="900" kern="1200"/>
            <a:t>Language/Cognition Screen</a:t>
          </a:r>
        </a:p>
      </dsp:txBody>
      <dsp:txXfrm>
        <a:off x="3464877" y="35828"/>
        <a:ext cx="1151595" cy="1728816"/>
      </dsp:txXfrm>
    </dsp:sp>
    <dsp:sp modelId="{00DD5A86-9F11-4779-A33A-2A44B2FE55A3}">
      <dsp:nvSpPr>
        <dsp:cNvPr id="0" name=""/>
        <dsp:cNvSpPr/>
      </dsp:nvSpPr>
      <dsp:spPr>
        <a:xfrm rot="1498323">
          <a:off x="4763715" y="1153402"/>
          <a:ext cx="292535" cy="303366"/>
        </a:xfrm>
        <a:prstGeom prst="rightArrow">
          <a:avLst>
            <a:gd name="adj1" fmla="val 60000"/>
            <a:gd name="adj2" fmla="val 50000"/>
          </a:avLst>
        </a:prstGeom>
        <a:solidFill>
          <a:schemeClr val="accent5">
            <a:hueOff val="-11440475"/>
            <a:satOff val="15322"/>
            <a:lumOff val="104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767817" y="1195550"/>
        <a:ext cx="204775" cy="182020"/>
      </dsp:txXfrm>
    </dsp:sp>
    <dsp:sp modelId="{16D1D365-8360-402A-829D-65927DF57EA2}">
      <dsp:nvSpPr>
        <dsp:cNvPr id="0" name=""/>
        <dsp:cNvSpPr/>
      </dsp:nvSpPr>
      <dsp:spPr>
        <a:xfrm>
          <a:off x="5152654" y="802707"/>
          <a:ext cx="1223251" cy="1800472"/>
        </a:xfrm>
        <a:prstGeom prst="roundRect">
          <a:avLst>
            <a:gd name="adj" fmla="val 10000"/>
          </a:avLst>
        </a:prstGeom>
        <a:solidFill>
          <a:schemeClr val="accent5">
            <a:hueOff val="-12870535"/>
            <a:satOff val="17237"/>
            <a:lumOff val="11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9-12 Month Visit (as needed)</a:t>
          </a:r>
        </a:p>
        <a:p>
          <a:pPr marL="57150" lvl="1" indent="-57150" algn="l" defTabSz="400050">
            <a:lnSpc>
              <a:spcPct val="90000"/>
            </a:lnSpc>
            <a:spcBef>
              <a:spcPct val="0"/>
            </a:spcBef>
            <a:spcAft>
              <a:spcPct val="15000"/>
            </a:spcAft>
            <a:buChar char="•"/>
          </a:pPr>
          <a:r>
            <a:rPr lang="en-US" sz="900" kern="1200"/>
            <a:t>CP Bedside Tool (term age)</a:t>
          </a:r>
        </a:p>
        <a:p>
          <a:pPr marL="57150" lvl="1" indent="-57150" algn="l" defTabSz="400050">
            <a:lnSpc>
              <a:spcPct val="90000"/>
            </a:lnSpc>
            <a:spcBef>
              <a:spcPct val="0"/>
            </a:spcBef>
            <a:spcAft>
              <a:spcPct val="15000"/>
            </a:spcAft>
            <a:buChar char="•"/>
          </a:pPr>
          <a:r>
            <a:rPr lang="en-US" sz="900" kern="1200"/>
            <a:t>AIMS</a:t>
          </a:r>
        </a:p>
        <a:p>
          <a:pPr marL="57150" lvl="1" indent="-57150" algn="l" defTabSz="400050">
            <a:lnSpc>
              <a:spcPct val="90000"/>
            </a:lnSpc>
            <a:spcBef>
              <a:spcPct val="0"/>
            </a:spcBef>
            <a:spcAft>
              <a:spcPct val="15000"/>
            </a:spcAft>
            <a:buChar char="•"/>
          </a:pPr>
          <a:r>
            <a:rPr lang="en-US" sz="900" kern="1200"/>
            <a:t>DAYC-2</a:t>
          </a:r>
        </a:p>
        <a:p>
          <a:pPr marL="57150" lvl="1" indent="-57150" algn="l" defTabSz="400050">
            <a:lnSpc>
              <a:spcPct val="90000"/>
            </a:lnSpc>
            <a:spcBef>
              <a:spcPct val="0"/>
            </a:spcBef>
            <a:spcAft>
              <a:spcPct val="15000"/>
            </a:spcAft>
            <a:buChar char="•"/>
          </a:pPr>
          <a:r>
            <a:rPr lang="en-US" sz="900" kern="1200"/>
            <a:t>HINE</a:t>
          </a:r>
        </a:p>
        <a:p>
          <a:pPr marL="57150" lvl="1" indent="-57150" algn="l" defTabSz="400050">
            <a:lnSpc>
              <a:spcPct val="90000"/>
            </a:lnSpc>
            <a:spcBef>
              <a:spcPct val="0"/>
            </a:spcBef>
            <a:spcAft>
              <a:spcPct val="15000"/>
            </a:spcAft>
            <a:buChar char="•"/>
          </a:pPr>
          <a:r>
            <a:rPr lang="en-US" sz="900" kern="1200"/>
            <a:t>Feeding + Vision Screen</a:t>
          </a:r>
        </a:p>
        <a:p>
          <a:pPr marL="57150" lvl="1" indent="-57150" algn="l" defTabSz="400050">
            <a:lnSpc>
              <a:spcPct val="90000"/>
            </a:lnSpc>
            <a:spcBef>
              <a:spcPct val="0"/>
            </a:spcBef>
            <a:spcAft>
              <a:spcPct val="15000"/>
            </a:spcAft>
            <a:buChar char="•"/>
          </a:pPr>
          <a:r>
            <a:rPr lang="en-US" sz="900" kern="1200"/>
            <a:t>Language/Cognition Screen</a:t>
          </a:r>
        </a:p>
      </dsp:txBody>
      <dsp:txXfrm>
        <a:off x="5188482" y="838535"/>
        <a:ext cx="1151595" cy="1728816"/>
      </dsp:txXfrm>
    </dsp:sp>
    <dsp:sp modelId="{A2946532-27A6-48E4-8F74-34DE88A6CB4E}">
      <dsp:nvSpPr>
        <dsp:cNvPr id="0" name=""/>
        <dsp:cNvSpPr/>
      </dsp:nvSpPr>
      <dsp:spPr>
        <a:xfrm rot="20087693">
          <a:off x="6483007" y="1146502"/>
          <a:ext cx="282455" cy="303366"/>
        </a:xfrm>
        <a:prstGeom prst="rightArrow">
          <a:avLst>
            <a:gd name="adj1" fmla="val 60000"/>
            <a:gd name="adj2" fmla="val 50000"/>
          </a:avLst>
        </a:prstGeom>
        <a:solidFill>
          <a:schemeClr val="accent5">
            <a:hueOff val="-17160712"/>
            <a:satOff val="22983"/>
            <a:lumOff val="1568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487041" y="1225218"/>
        <a:ext cx="197719" cy="182020"/>
      </dsp:txXfrm>
    </dsp:sp>
    <dsp:sp modelId="{946B3B02-1CAB-4F47-9AA0-E00894890268}">
      <dsp:nvSpPr>
        <dsp:cNvPr id="0" name=""/>
        <dsp:cNvSpPr/>
      </dsp:nvSpPr>
      <dsp:spPr>
        <a:xfrm>
          <a:off x="6858098" y="0"/>
          <a:ext cx="1223251" cy="1800472"/>
        </a:xfrm>
        <a:prstGeom prst="roundRect">
          <a:avLst>
            <a:gd name="adj" fmla="val 10000"/>
          </a:avLst>
        </a:prstGeom>
        <a:solidFill>
          <a:schemeClr val="accent5">
            <a:hueOff val="-17160712"/>
            <a:satOff val="22983"/>
            <a:lumOff val="15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u="sng" kern="1200"/>
            <a:t>12-18 Month Visit</a:t>
          </a:r>
          <a:r>
            <a:rPr lang="en-US" sz="1200" b="0" u="none" kern="1200"/>
            <a:t> (Standard)</a:t>
          </a:r>
          <a:endParaRPr lang="en-US" sz="1200" b="1" u="sng" kern="1200"/>
        </a:p>
        <a:p>
          <a:pPr marL="57150" lvl="1" indent="-57150" algn="l" defTabSz="400050">
            <a:lnSpc>
              <a:spcPct val="90000"/>
            </a:lnSpc>
            <a:spcBef>
              <a:spcPct val="0"/>
            </a:spcBef>
            <a:spcAft>
              <a:spcPct val="15000"/>
            </a:spcAft>
            <a:buChar char="•"/>
          </a:pPr>
          <a:r>
            <a:rPr lang="en-US" sz="900" kern="1200"/>
            <a:t>CP Bedside Tool (term age)</a:t>
          </a:r>
        </a:p>
        <a:p>
          <a:pPr marL="57150" lvl="1" indent="-57150" algn="l" defTabSz="400050">
            <a:lnSpc>
              <a:spcPct val="90000"/>
            </a:lnSpc>
            <a:spcBef>
              <a:spcPct val="0"/>
            </a:spcBef>
            <a:spcAft>
              <a:spcPct val="15000"/>
            </a:spcAft>
            <a:buChar char="•"/>
          </a:pPr>
          <a:r>
            <a:rPr lang="en-US" sz="900" kern="1200"/>
            <a:t>AIMS</a:t>
          </a:r>
        </a:p>
        <a:p>
          <a:pPr marL="57150" lvl="1" indent="-57150" algn="l" defTabSz="400050">
            <a:lnSpc>
              <a:spcPct val="90000"/>
            </a:lnSpc>
            <a:spcBef>
              <a:spcPct val="0"/>
            </a:spcBef>
            <a:spcAft>
              <a:spcPct val="15000"/>
            </a:spcAft>
            <a:buChar char="•"/>
          </a:pPr>
          <a:r>
            <a:rPr lang="en-US" sz="900" kern="1200"/>
            <a:t>DAYC-2</a:t>
          </a:r>
        </a:p>
        <a:p>
          <a:pPr marL="57150" lvl="1" indent="-57150" algn="l" defTabSz="400050">
            <a:lnSpc>
              <a:spcPct val="90000"/>
            </a:lnSpc>
            <a:spcBef>
              <a:spcPct val="0"/>
            </a:spcBef>
            <a:spcAft>
              <a:spcPct val="15000"/>
            </a:spcAft>
            <a:buChar char="•"/>
          </a:pPr>
          <a:r>
            <a:rPr lang="en-US" sz="900" kern="1200"/>
            <a:t>HINE</a:t>
          </a:r>
        </a:p>
        <a:p>
          <a:pPr marL="57150" lvl="1" indent="-57150" algn="l" defTabSz="400050">
            <a:lnSpc>
              <a:spcPct val="90000"/>
            </a:lnSpc>
            <a:spcBef>
              <a:spcPct val="0"/>
            </a:spcBef>
            <a:spcAft>
              <a:spcPct val="15000"/>
            </a:spcAft>
            <a:buChar char="•"/>
          </a:pPr>
          <a:r>
            <a:rPr lang="en-US" sz="900" kern="1200"/>
            <a:t>Bayley IV Motor, Language, Cognitive and Social</a:t>
          </a:r>
        </a:p>
      </dsp:txBody>
      <dsp:txXfrm>
        <a:off x="6893926" y="35828"/>
        <a:ext cx="1151595" cy="17288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EA66E-2186-4E40-B405-22C60CEE680E}" type="datetimeFigureOut">
              <a:rPr lang="en-US" smtClean="0"/>
              <a:t>12/15/25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20E59-5F87-D146-AEDD-655231ADBADB}" type="slidenum">
              <a:rPr lang="en-US" smtClean="0"/>
              <a:t>‹#›</a:t>
            </a:fld>
            <a:endParaRPr lang="en-US"/>
          </a:p>
        </p:txBody>
      </p:sp>
    </p:spTree>
    <p:extLst>
      <p:ext uri="{BB962C8B-B14F-4D97-AF65-F5344CB8AC3E}">
        <p14:creationId xmlns:p14="http://schemas.microsoft.com/office/powerpoint/2010/main" val="217795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4D413F-4DCE-4E06-9720-27BE46AC91EC}"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buFontTx/>
              <a:buChar char="•"/>
            </a:pPr>
            <a:r>
              <a:rPr lang="en-US"/>
              <a:t> A CAC is, by definition, a collaboration: increases communication and efficiency, therefore reducing trauma to the child</a:t>
            </a:r>
          </a:p>
          <a:p>
            <a:pPr eaLnBrk="1" hangingPunct="1">
              <a:buFontTx/>
              <a:buChar char="•"/>
            </a:pPr>
            <a:r>
              <a:rPr lang="en-US"/>
              <a:t>The team approach creates communication and greater understanding of everyone’s role, leading to greater trust among agencies – and thus a better working relationship</a:t>
            </a:r>
          </a:p>
          <a:p>
            <a:pPr eaLnBrk="1" hangingPunct="1">
              <a:buFontTx/>
              <a:buChar char="•"/>
            </a:pPr>
            <a:r>
              <a:rPr lang="en-US"/>
              <a:t> Because of greater efficiency, CACs have seen increased prosecution rates</a:t>
            </a:r>
          </a:p>
          <a:p>
            <a:pPr eaLnBrk="1" hangingPunct="1">
              <a:buFontTx/>
              <a:buChar char="•"/>
            </a:pPr>
            <a:r>
              <a:rPr lang="en-US"/>
              <a:t> Because of extensive referral agreements and our team approach, more children receive the services they need to begin healing, such as physical and mental health care</a:t>
            </a:r>
          </a:p>
        </p:txBody>
      </p:sp>
    </p:spTree>
    <p:extLst>
      <p:ext uri="{BB962C8B-B14F-4D97-AF65-F5344CB8AC3E}">
        <p14:creationId xmlns:p14="http://schemas.microsoft.com/office/powerpoint/2010/main" val="246924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Other locations that have an early detection program that we met with or did a program review to inform our decision: Early Detection team and physiatry at Seattle Children's, Boston Children's, Nationwide Children's and expanded across the country (Intermountain in UT, Kenedy Kregger Institute, UT Houston, UCLA), Children's Colorado. Reviewed with Stacy </a:t>
            </a:r>
            <a:r>
              <a:rPr lang="en-US" dirty="0" err="1">
                <a:latin typeface="Calibri"/>
                <a:ea typeface="Calibri"/>
                <a:cs typeface="Calibri"/>
              </a:rPr>
              <a:t>Ducine</a:t>
            </a:r>
            <a:r>
              <a:rPr lang="en-US" dirty="0">
                <a:latin typeface="Calibri"/>
                <a:ea typeface="Calibri"/>
                <a:cs typeface="Calibri"/>
              </a:rPr>
              <a:t>, who is running a project to implement this across early intervention in CA (California Children's Services), BC Children's Hospital (British Columbia). Based off of American Academy of Pediatric Guidelines for pre-term follow up.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D22B7-F6B3-4CBB-978B-03ABE400E5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6386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7D50D-BAA9-464B-B391-243138E078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229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7D50D-BAA9-464B-B391-243138E078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919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7D50D-BAA9-464B-B391-243138E078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40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54775-62C3-BBE3-CE78-ABC55AC9C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EDD1C-2652-D25F-2F15-F34E022BB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EA358-64EC-FC81-D20D-39FF72415C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732C51-36D9-8337-AC38-CB525390DB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7D50D-BAA9-464B-B391-243138E078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230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892EA-2DDD-FF14-721F-65870555C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133283-E1C7-6FCE-C509-D3E4CD9B66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7ED4F-9EB5-16A0-8D30-352BAFD380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C4152F-4983-B7C8-1BED-0083A7DD0E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7D50D-BAA9-464B-B391-243138E078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449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7D50D-BAA9-464B-B391-243138E078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29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63</a:t>
            </a:fld>
            <a:endParaRPr lang="en-US"/>
          </a:p>
        </p:txBody>
      </p:sp>
    </p:spTree>
    <p:extLst>
      <p:ext uri="{BB962C8B-B14F-4D97-AF65-F5344CB8AC3E}">
        <p14:creationId xmlns:p14="http://schemas.microsoft.com/office/powerpoint/2010/main" val="327538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1EA13-ACD0-412C-B635-2CB7B67987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419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70DA6-0EE7-7BCF-CC29-1026314D3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64CE5-E5EB-7CFB-A96A-56BF81FBC6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72BE5-8A6C-C3BF-54B2-9B3F5490454C}"/>
              </a:ext>
            </a:extLst>
          </p:cNvPr>
          <p:cNvSpPr>
            <a:spLocks noGrp="1"/>
          </p:cNvSpPr>
          <p:nvPr>
            <p:ph type="body" idx="1"/>
          </p:nvPr>
        </p:nvSpPr>
        <p:spPr/>
        <p:txBody>
          <a:bodyPr/>
          <a:lstStyle/>
          <a:p>
            <a:r>
              <a:rPr lang="en-US" dirty="0"/>
              <a:t>CP is:</a:t>
            </a:r>
          </a:p>
          <a:p>
            <a:pPr marL="171450" indent="-171450">
              <a:buFont typeface="Arial" panose="020B0604020202020204" pitchFamily="34" charset="0"/>
              <a:buChar char="•"/>
            </a:pPr>
            <a:r>
              <a:rPr lang="en-US" dirty="0"/>
              <a:t>The most common lifelong motor disability in the world and impacts over 1 million people and occurs in every 1 in 323 babies born in the US and is defined as is a non-progressive brain disorder that appears in infancy or early childhood and permanently affects body movement and muscle coordination. It is caused by multiple intrauterine, peripartum and post-natal factors or events, genetic risk factors, or for 50% of cases, an unknown cause. As pediatricians you are seeing both NICU grads who may have been preterm or term with known risk factors like IVH or HIE and also term infants without risk factors in the newborn period. And our hope is regardless, all providers in the state of Alaska can be aware of and utilize early detection to decrease the age of diagnosis. </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C220EE37-8072-7178-653D-9AAD383D47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D22B7-F6B3-4CBB-978B-03ABE400E5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246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B4B1E-B3B9-C845-6012-145EFFCD4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DBE10-2308-12F2-AC05-E5D2E135D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0BEFB-736A-E079-F2DE-954F16ACF93F}"/>
              </a:ext>
            </a:extLst>
          </p:cNvPr>
          <p:cNvSpPr>
            <a:spLocks noGrp="1"/>
          </p:cNvSpPr>
          <p:nvPr>
            <p:ph type="body" idx="1"/>
          </p:nvPr>
        </p:nvSpPr>
        <p:spPr/>
        <p:txBody>
          <a:bodyPr/>
          <a:lstStyle/>
          <a:p>
            <a:r>
              <a:rPr lang="en-US" dirty="0"/>
              <a:t>This algorithm can drive down diagnostic age from 1.5-2 years to 3-9 months of age.</a:t>
            </a:r>
          </a:p>
          <a:p>
            <a:pPr marL="228600" indent="-228600">
              <a:buAutoNum type="arabicPeriod"/>
            </a:pPr>
            <a:endParaRPr lang="en-US" dirty="0"/>
          </a:p>
          <a:p>
            <a:pPr marL="228600" indent="-228600">
              <a:buAutoNum type="arabicPeriod"/>
            </a:pPr>
            <a:r>
              <a:rPr lang="en-US" dirty="0"/>
              <a:t>Getting an accurate diagnosis allows for referral for specific and effective therapies during prime windows of recovery. We need to start treating the first two years of life for a baby with CP the same way we would as the first few months after that baby’s grandparent had a stroke. CP specific and evidence-based interventions during the first 6 -12 months of these infant’s lives can dramatically improve motor and cognitive function, and the way we work to support them during the first two to three years and change the course of development for secondary complications associated with CP. </a:t>
            </a:r>
          </a:p>
          <a:p>
            <a:pPr marL="228600" indent="-228600">
              <a:buAutoNum type="arabicPeriod"/>
            </a:pPr>
            <a:endParaRPr lang="en-US" dirty="0"/>
          </a:p>
          <a:p>
            <a:pPr marL="228600" indent="-228600">
              <a:buAutoNum type="arabicPeriod"/>
            </a:pPr>
            <a:r>
              <a:rPr lang="en-US" dirty="0"/>
              <a:t>We know Families want this information</a:t>
            </a:r>
          </a:p>
          <a:p>
            <a:pPr marL="685800" lvl="1" indent="-228600">
              <a:buAutoNum type="arabicPeriod"/>
            </a:pPr>
            <a:r>
              <a:rPr lang="en-US" dirty="0"/>
              <a:t>The majority of parents already know something is going on before a medical provider starts this conversation and 40% of parents reported dissatisfaction and resentment of providers who delayed the diagnosis and conversation, and that dissatisfaction is related to later parental depression and poor mental health outcomes</a:t>
            </a:r>
          </a:p>
          <a:p>
            <a:pPr marL="685800" lvl="1" indent="-228600">
              <a:buAutoNum type="arabicPeriod"/>
            </a:pPr>
            <a:r>
              <a:rPr lang="en-US" dirty="0"/>
              <a:t>90% of parents reported receiving empathy and support during diagnosis visits when participating in an early detection clinic</a:t>
            </a:r>
          </a:p>
          <a:p>
            <a:pPr marL="685800" lvl="1" indent="-228600">
              <a:buAutoNum type="arabicPeriod"/>
            </a:pPr>
            <a:r>
              <a:rPr lang="en-US" dirty="0"/>
              <a:t>These parents also reported feeling empowered and wanted more information about their infant when receiving a diagnosis or a high-risk classification</a:t>
            </a:r>
          </a:p>
          <a:p>
            <a:pPr marL="685800" lvl="1" indent="-228600">
              <a:buAutoNum type="arabicPeriod"/>
            </a:pPr>
            <a:r>
              <a:rPr lang="en-US" dirty="0"/>
              <a:t>Families sought out diagnosis specific information and showed that they will access quality information when conversations are held in an honest, positive and direct way</a:t>
            </a:r>
          </a:p>
          <a:p>
            <a:pPr marL="228600" lvl="0" indent="-228600">
              <a:buAutoNum type="arabicPeriod"/>
            </a:pPr>
            <a:endParaRPr lang="en-US" dirty="0"/>
          </a:p>
          <a:p>
            <a:pPr marL="228600" lvl="0" indent="-228600">
              <a:buAutoNum type="arabicPeriod"/>
            </a:pPr>
            <a:r>
              <a:rPr lang="en-US" dirty="0"/>
              <a:t>Early diagnosis empower precision medicine and rehabilitation that we’ve already discussed changes brain structure and function, how children exhibit their neurology functionally, and, ultimately how they and their families interact with their communities.</a:t>
            </a:r>
          </a:p>
          <a:p>
            <a:pPr marL="228600" lvl="0" indent="-228600">
              <a:buAutoNum type="arabicPeriod"/>
            </a:pPr>
            <a:endParaRPr lang="en-US" dirty="0"/>
          </a:p>
          <a:p>
            <a:pPr marL="228600" lvl="0" indent="-228600">
              <a:buAutoNum type="arabicPeriod"/>
            </a:pPr>
            <a:r>
              <a:rPr lang="en-US" dirty="0"/>
              <a:t>And, finally, there are some Alaska specific factors to consider:</a:t>
            </a:r>
          </a:p>
          <a:p>
            <a:pPr marL="685800" lvl="1" indent="-228600">
              <a:buAutoNum type="arabicPeriod"/>
            </a:pPr>
            <a:r>
              <a:rPr lang="en-US" dirty="0"/>
              <a:t>Securing support to access these therapies takes time – in fact, disability qualification for TEFRA can take up to a year once securing a diagnosis. Ellie’s family had to hire a lawyer to advocate for the state to process their TEFRA application in a timely manner so she could continue to access her therapy supports.</a:t>
            </a:r>
          </a:p>
          <a:p>
            <a:pPr marL="685800" lvl="1" indent="-228600">
              <a:buAutoNum type="arabicPeriod"/>
            </a:pPr>
            <a:r>
              <a:rPr lang="en-US" dirty="0"/>
              <a:t>We all know that getting specialized care can be difficult here and families need as much time as they can get to build the right team to manage their child’s care and, and also to investigate and find the folks that are going to support them in the ways that we know the research supports as being most effective.</a:t>
            </a:r>
          </a:p>
          <a:p>
            <a:pPr marL="685800" lvl="1" indent="-228600">
              <a:buAutoNum type="arabicPeriod"/>
            </a:pPr>
            <a:endParaRPr lang="en-US" dirty="0"/>
          </a:p>
        </p:txBody>
      </p:sp>
      <p:sp>
        <p:nvSpPr>
          <p:cNvPr id="4" name="Slide Number Placeholder 3">
            <a:extLst>
              <a:ext uri="{FF2B5EF4-FFF2-40B4-BE49-F238E27FC236}">
                <a16:creationId xmlns:a16="http://schemas.microsoft.com/office/drawing/2014/main" id="{CD7B91DE-022B-16E4-E78C-6E62A9F9CC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D22B7-F6B3-4CBB-978B-03ABE400E5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7547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0AD9E-92FA-0EC0-1559-6C216C1304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47C69-A053-7220-5264-2CAD91E47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1C30E-43D5-E20E-205B-ABACE4F4AF9D}"/>
              </a:ext>
            </a:extLst>
          </p:cNvPr>
          <p:cNvSpPr>
            <a:spLocks noGrp="1"/>
          </p:cNvSpPr>
          <p:nvPr>
            <p:ph type="body" idx="1"/>
          </p:nvPr>
        </p:nvSpPr>
        <p:spPr/>
        <p:txBody>
          <a:bodyPr/>
          <a:lstStyle/>
          <a:p>
            <a:r>
              <a:rPr lang="en-US" dirty="0"/>
              <a:t>CP Early Detection is an evidence-based strategy to drive down the age and increase the accuracy of CP diagnosis to be able to improve child and parent outcomes. This pathway and clinical practice guideline was published in 2017 by an international consortium of physicians, therapists and experts in developmental disability, and is considered the gold standard process for CP diagnosis. Because CP has no biomarkers and has multiple etiologies, it can be a challenging diagnosis to make. Often, children were not diagnosed until after a now debunked “silent” period that delayed care and limited family access to important resources.</a:t>
            </a:r>
          </a:p>
          <a:p>
            <a:endParaRPr lang="en-US" dirty="0"/>
          </a:p>
          <a:p>
            <a:r>
              <a:rPr lang="en-US" dirty="0"/>
              <a:t>This pathway uses a triangulated diagnosis framework consisting of reliable tools to determine the presence of neurological differences, motor abnormalities and imaging to support identification, diagnosis, and classification. The early detection algorithm has been shown to be able to deliver accurate CP diagnosis as early as 3 months corrected age and has driven down the age of diagnosis at several institutions to 6-9 mos. </a:t>
            </a:r>
          </a:p>
          <a:p>
            <a:pPr>
              <a:defRPr/>
            </a:pPr>
            <a:endParaRPr lang="en-US" dirty="0"/>
          </a:p>
          <a:p>
            <a:pPr marL="0" lvl="0" indent="0">
              <a:buFont typeface="Arial" panose="020B0604020202020204" pitchFamily="34" charset="0"/>
              <a:buNone/>
            </a:pPr>
            <a:r>
              <a:rPr lang="en-US" dirty="0"/>
              <a:t>For the population we’re focusing on today, use of the General Movements Assessment @ term age and 3 </a:t>
            </a:r>
            <a:r>
              <a:rPr lang="en-US" dirty="0" err="1"/>
              <a:t>mos</a:t>
            </a:r>
            <a:r>
              <a:rPr lang="en-US" dirty="0"/>
              <a:t>, along with term age MRI and a standardized neurologic examination at 3 months (HINE) provides a highly reliable basis to identify new </a:t>
            </a:r>
            <a:r>
              <a:rPr lang="en-US" dirty="0" err="1"/>
              <a:t>borns</a:t>
            </a:r>
            <a:r>
              <a:rPr lang="en-US" dirty="0"/>
              <a:t> at high risk for developing CP or who have CP. </a:t>
            </a:r>
          </a:p>
          <a:p>
            <a:pPr marL="171450" lvl="0" indent="-171450">
              <a:buFont typeface="Arial" panose="020B0604020202020204" pitchFamily="34" charset="0"/>
              <a:buChar char="•"/>
            </a:pPr>
            <a:r>
              <a:rPr lang="en-US" dirty="0"/>
              <a:t>These complementary assessments are important to be completed together for a few reasons:</a:t>
            </a:r>
          </a:p>
          <a:p>
            <a:pPr marL="628650" lvl="1" indent="-171450">
              <a:buFont typeface="Arial" panose="020B0604020202020204" pitchFamily="34" charset="0"/>
              <a:buChar char="•"/>
            </a:pPr>
            <a:r>
              <a:rPr lang="en-US" dirty="0"/>
              <a:t>They examine related, but different constructs that allow for a more reliable assessment and provide high clinical confidence</a:t>
            </a:r>
          </a:p>
          <a:p>
            <a:pPr marL="628650" lvl="1" indent="-171450">
              <a:buFont typeface="Arial" panose="020B0604020202020204" pitchFamily="34" charset="0"/>
              <a:buChar char="•"/>
            </a:pPr>
            <a:r>
              <a:rPr lang="en-US" dirty="0"/>
              <a:t>Examinations can more specifically detail a potential etiology that could later go on to influence intervention decision</a:t>
            </a:r>
          </a:p>
          <a:p>
            <a:pPr marL="628650" lvl="1" indent="-171450">
              <a:buFont typeface="Arial" panose="020B0604020202020204" pitchFamily="34" charset="0"/>
              <a:buChar char="•"/>
            </a:pPr>
            <a:r>
              <a:rPr lang="en-US" dirty="0"/>
              <a:t>Results of each assessment can be used to accurately predict motor function and prognosis to allow families some confidence in making choices for their infant</a:t>
            </a:r>
          </a:p>
          <a:p>
            <a:pPr marL="1085850" lvl="2" indent="-171450">
              <a:buFont typeface="Arial" panose="020B0604020202020204" pitchFamily="34" charset="0"/>
              <a:buChar char="•"/>
            </a:pPr>
            <a:r>
              <a:rPr lang="en-US" dirty="0"/>
              <a:t>Specifically, the HINE and GMA can help predict potential for ambulation and at what functional level a child is likely to move and MRI can better detail and specify the exact injury that occurred, specifically differentiating between gray and white matter injuries and may find other neurologic signs of other neurologically based associated impairments.</a:t>
            </a:r>
          </a:p>
          <a:p>
            <a:pPr marL="628650" lvl="1" indent="-171450">
              <a:buFont typeface="Arial" panose="020B0604020202020204" pitchFamily="34" charset="0"/>
              <a:buChar char="•"/>
            </a:pPr>
            <a:r>
              <a:rPr lang="en-US" dirty="0"/>
              <a:t>And as we keep reviewing, these assessments can drive and inform what interventions are chosen and gives families like Ellie’s the ability to best support their child.</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This pathway has shown itself to be feasible and effective across multiple institutions globally and is an integrated, gold-standard practice or developing practice in multiple care centers.</a:t>
            </a:r>
          </a:p>
          <a:p>
            <a:pPr indent="0">
              <a:buFont typeface="Arial" panose="020B0604020202020204" pitchFamily="34" charset="0"/>
              <a:buNone/>
            </a:pPr>
            <a:endParaRPr lang="en-US" dirty="0"/>
          </a:p>
          <a:p>
            <a:pPr indent="0">
              <a:buNone/>
            </a:pPr>
            <a:endParaRPr lang="en-US" dirty="0"/>
          </a:p>
          <a:p>
            <a:r>
              <a:rPr lang="en-US" dirty="0"/>
              <a:t>Additional notes: the numbers refer to the specific section of the clinical practice guideline. Colors: green is strong, orange is conditional recommendations (dependent on patent values, level of resources) (rigor of evidence)</a:t>
            </a:r>
          </a:p>
          <a:p>
            <a:pPr lvl="1" indent="0">
              <a:buFont typeface="Arial" panose="020B0604020202020204" pitchFamily="34" charset="0"/>
              <a:buNone/>
            </a:pPr>
            <a:endParaRPr lang="en-US" dirty="0"/>
          </a:p>
          <a:p>
            <a:pPr lvl="1">
              <a:buFont typeface="Arial" panose="020B0604020202020204" pitchFamily="34" charset="0"/>
            </a:pPr>
            <a:endParaRPr lang="en-US" dirty="0"/>
          </a:p>
          <a:p>
            <a:pPr lvl="2"/>
            <a:endParaRPr lang="en-US" dirty="0"/>
          </a:p>
        </p:txBody>
      </p:sp>
      <p:sp>
        <p:nvSpPr>
          <p:cNvPr id="4" name="Slide Number Placeholder 3">
            <a:extLst>
              <a:ext uri="{FF2B5EF4-FFF2-40B4-BE49-F238E27FC236}">
                <a16:creationId xmlns:a16="http://schemas.microsoft.com/office/drawing/2014/main" id="{A312B16D-87E6-75F6-AE01-C7CA2207235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D22B7-F6B3-4CBB-978B-03ABE400E5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4291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Providence, therapies is providing this needed follow-up as above. We’ve followed a knowledge translation framework and vetted our clinical process to ensure we are providing high-quality and cutting edge care to support early detection efforts for Alaskans.</a:t>
            </a:r>
          </a:p>
          <a:p>
            <a:endParaRPr lang="en-US" dirty="0"/>
          </a:p>
          <a:p>
            <a:endParaRPr lang="en-US" dirty="0"/>
          </a:p>
          <a:p>
            <a:endParaRPr lang="en-US" dirty="0"/>
          </a:p>
          <a:p>
            <a:endParaRPr lang="en-US" dirty="0"/>
          </a:p>
          <a:p>
            <a:endParaRPr lang="en-US" dirty="0"/>
          </a:p>
          <a:p>
            <a:endParaRPr lang="en-US" dirty="0"/>
          </a:p>
          <a:p>
            <a:endParaRPr lang="en-US" dirty="0"/>
          </a:p>
          <a:p>
            <a:r>
              <a:rPr lang="en-US" dirty="0"/>
              <a:t>END HERE</a:t>
            </a:r>
          </a:p>
          <a:p>
            <a:endParaRPr lang="en-US" dirty="0"/>
          </a:p>
          <a:p>
            <a:r>
              <a:rPr lang="en-US" dirty="0"/>
              <a:t>I’d like to finish up today to briefly review what is developing to support these babies and implement this guideline after your patients discharge from the NICU.</a:t>
            </a:r>
          </a:p>
          <a:p>
            <a:endParaRPr lang="en-US" dirty="0"/>
          </a:p>
          <a:p>
            <a:r>
              <a:rPr lang="en-US" dirty="0"/>
              <a:t>Our team, which by the way we’d love for you to join, has approached this idea using a knowledge translation based framework. We began by reviewing the evidence and synthesizing what we believed constitutes best and evidence-based practice and compared this synthesis to other early detection programs. We reviewed this the early detection program internally with therapy teams for feedback about feasibility of assessments, housing the number of infants that are likely to be referred, and other contextually specific concerns, and sought expert feedback from some of the authors you’ve seen cited today.</a:t>
            </a:r>
          </a:p>
          <a:p>
            <a:endParaRPr lang="en-US" dirty="0"/>
          </a:p>
          <a:p>
            <a:r>
              <a:rPr lang="en-US" dirty="0"/>
              <a:t>We’re currently working through engaging additional stakeholders for feedback and to recruit more team members to support our work and will begin stage implementation and community engagement soon.</a:t>
            </a:r>
          </a:p>
          <a:p>
            <a:endParaRPr lang="en-US" dirty="0"/>
          </a:p>
          <a:p>
            <a:r>
              <a:rPr lang="en-US" dirty="0"/>
              <a:t>So, to briefly review before I had this over to Tim, we will use assessment results from the NICU to combine with standard visits at 3-3.5 months and at 6-9 months to capture assessments recommended by the early detection pathway when they carry the most significant diagnostic power for CP and refer to specialists for review and diagnostic work-up. Infants and families will access 1-1.5 month visit and a 9-12 month visit as directed by the therapy team to monitor developmental concerns or capture other assessments as needed and, we intend, to have family’s attend a 12-18 month standard visit to begin focusing less on assessment for CP and begin looking out for other, specifically, neurobehavioral concerns that infants graduating the NICU often experience.</a:t>
            </a:r>
          </a:p>
          <a:p>
            <a:endParaRPr lang="en-US" dirty="0"/>
          </a:p>
          <a:p>
            <a:r>
              <a:rPr lang="en-US" dirty="0"/>
              <a:t>So with that, let’s hand it over to Tim to discuss the potential for term equivalent brain MRI and explore some way that we all can partner to support this effort.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D22B7-F6B3-4CBB-978B-03ABE400E5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613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Along with screening infants in your care for historical factors on the left that would gain automatic referral from our NICU, we are using the criteria on the left to support detection and referral for infants that may have had typical pregnancy and birth histories.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The criteria on the right can help with clinical identification of infants without other known risk factors that as a pediatrician you are likely to interact with more often and refer in to this pathway. We don’t have time to dive into specifics about the clinical risk calculator, however, an easy to use tool has been developed that can calculate percentage risk of CP development based on common pregnancy and birth history items that you are likely already asking.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We welcome and encourage to use any of the above factors to refer babies to this clinic because they are either present high risk for CP (odd ratio &gt;10) or are considered expert consensus opinion of a high risk for neurologic abnormality.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D22B7-F6B3-4CBB-978B-03ABE400E5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6344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Slides 5 and 6 talk about our program, what we are doing, and how we got there. This slide organizes the information in a different way in order to be useful. At the end of the day, any baby that matches any of this criteria should be referred for early detection.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D22B7-F6B3-4CBB-978B-03ABE400E5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531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You might be asking yourself, why would I refer these children to therapies for specialty assessment before referring to a specialty physician? The answer is that PAMC therapists have completed training and certification in the assessments that provide the reliable and accurate information for the support a physician considering a diagnosis. Our team has partnered with specialty physicians supporting our community while developing this clinic.</a:t>
            </a:r>
          </a:p>
          <a:p>
            <a:endParaRPr lang="en-US" dirty="0">
              <a:latin typeface="Calibri"/>
              <a:ea typeface="Calibri"/>
              <a:cs typeface="Calibri"/>
            </a:endParaRPr>
          </a:p>
          <a:p>
            <a:r>
              <a:rPr lang="en-US" dirty="0">
                <a:latin typeface="Calibri"/>
                <a:ea typeface="Calibri"/>
                <a:cs typeface="Calibri"/>
              </a:rPr>
              <a:t>Upon referral to the early detection program, children will begin assessment according to the framework we reviewed earlier that is based on their age. If the clinical assessments that examine the different areas defined by CP (neurologic abnormality with the HINE, alternations in brain development with the GMA, or differences in motor development with the AIMS or DAYC2), our team will communicate with the family and pediatrician to explain the results and the indication for a possibility of a developmental difference. We will work to support referral to a physician who can support the family with further work-up to determine if a child has a diagnosis of CP, is at high-risk of CP, or does not have CP and provide therapy supports as needed.</a:t>
            </a:r>
          </a:p>
          <a:p>
            <a:endParaRPr lang="en-US" dirty="0">
              <a:latin typeface="Calibri"/>
              <a:ea typeface="Calibri"/>
              <a:cs typeface="Calibri"/>
            </a:endParaRPr>
          </a:p>
          <a:p>
            <a:r>
              <a:rPr lang="en-US" dirty="0">
                <a:latin typeface="Calibri"/>
                <a:ea typeface="Calibri"/>
                <a:cs typeface="Calibri"/>
              </a:rPr>
              <a:t>Regardless if CP or high-risk of CP or developmental delay is detected or not, we will continue to follow these children on the standard schedule because the tools used in the early detection framework are more reliable when conducted serially.</a:t>
            </a:r>
          </a:p>
          <a:p>
            <a:endParaRPr lang="en-US" dirty="0">
              <a:latin typeface="Calibri"/>
              <a:ea typeface="Calibri"/>
              <a:cs typeface="Calibri"/>
            </a:endParaRPr>
          </a:p>
          <a:p>
            <a:r>
              <a:rPr lang="en-US" dirty="0">
                <a:latin typeface="Calibri"/>
                <a:ea typeface="Calibri"/>
                <a:cs typeface="Calibri"/>
              </a:rPr>
              <a:t>It is important to note that not every therapy clinic in Anchorage or the state has the ability to carry out these assessments, and if children are already receiving services elsewhere, infants who have been identified as at-risk can and should still be referred for early detection assessment.</a:t>
            </a:r>
          </a:p>
          <a:p>
            <a:endParaRPr lang="en-US" dirty="0">
              <a:latin typeface="Calibri"/>
              <a:ea typeface="Calibri"/>
              <a:cs typeface="Calibri"/>
            </a:endParaRPr>
          </a:p>
          <a:p>
            <a:r>
              <a:rPr lang="en-US" dirty="0">
                <a:latin typeface="Calibri"/>
                <a:ea typeface="Calibri"/>
                <a:cs typeface="Calibri"/>
              </a:rPr>
              <a:t>We are hoping that pediatricians in our community will support this effort by identifying and referring infants to the PAMC Early Detection Program when known risk factors are identified, communicate and support the importance of completing standard visits through the program even if the referred infant seems to be doing fine, assist and support referral to specialty physicians to complete diagnostic work-up using early detection clinical information, most importantly, to join our team!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D22B7-F6B3-4CBB-978B-03ABE400E5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743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4F5D-2228-824F-ACAA-2109C3F1D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33332-B5F0-FF4D-8270-C55392626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A8D800-2367-8444-9CAD-F907B0B3C650}"/>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2A8CA7D9-EF65-DD42-B620-5D30D952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9569C-8FE7-604D-8DCC-5C77ECB0CD75}"/>
              </a:ext>
            </a:extLst>
          </p:cNvPr>
          <p:cNvSpPr>
            <a:spLocks noGrp="1"/>
          </p:cNvSpPr>
          <p:nvPr>
            <p:ph type="sldNum" sz="quarter" idx="12"/>
          </p:nvPr>
        </p:nvSpPr>
        <p:spPr/>
        <p:txBody>
          <a:bodyPr/>
          <a:lstStyle/>
          <a:p>
            <a:fld id="{801B0030-F696-B549-B432-11F3FD413B22}" type="slidenum">
              <a:rPr lang="en-US" altLang="en-US" smtClean="0"/>
              <a:pPr/>
              <a:t>‹#›</a:t>
            </a:fld>
            <a:endParaRPr lang="en-US" altLang="en-US"/>
          </a:p>
        </p:txBody>
      </p:sp>
    </p:spTree>
    <p:extLst>
      <p:ext uri="{BB962C8B-B14F-4D97-AF65-F5344CB8AC3E}">
        <p14:creationId xmlns:p14="http://schemas.microsoft.com/office/powerpoint/2010/main" val="387652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58D3-CB15-3847-A846-F8EDDE5F0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985850-01E8-2049-A3CD-B19E59B510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F2F6E-4069-1941-9FBF-ABE9B8F13283}"/>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65B8285F-D484-8B49-B1D8-0603EC953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F562-81CB-E945-B99D-BDC1CA757DE2}"/>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71553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BFE98-FDF6-4645-8865-826471861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756EF-C100-E442-9455-66D060EE17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DD005-5DDD-3B47-B4E7-4EE5712DD031}"/>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57870E88-A92E-8F45-A68A-94924DDFA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4EF14-E7CD-1443-801E-C9311F3F80A6}"/>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360194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E9CD14-41D8-4440-8CB0-3585761FC1EF}"/>
              </a:ext>
            </a:extLst>
          </p:cNvPr>
          <p:cNvSpPr/>
          <p:nvPr/>
        </p:nvSpPr>
        <p:spPr>
          <a:xfrm>
            <a:off x="-22225" y="0"/>
            <a:ext cx="6019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172200" y="365125"/>
            <a:ext cx="5183188" cy="1325563"/>
          </a:xfrm>
        </p:spPr>
        <p:txBody>
          <a:bodyPr/>
          <a:lstStyle/>
          <a:p>
            <a:r>
              <a:rPr lang="en-US"/>
              <a:t>Click to edit Master title style</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3"/>
          </p:nvPr>
        </p:nvSpPr>
        <p:spPr>
          <a:xfrm>
            <a:off x="396081" y="365125"/>
            <a:ext cx="5183188" cy="5824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CFECA401-0CD2-8E42-AE73-3FE8368D9FC0}"/>
              </a:ext>
            </a:extLst>
          </p:cNvPr>
          <p:cNvSpPr>
            <a:spLocks noGrp="1"/>
          </p:cNvSpPr>
          <p:nvPr>
            <p:ph type="dt" sz="half" idx="14"/>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4A048D-0B21-684E-84D0-EBA8808FA13F}" type="datetimeFigureOut">
              <a:rPr lang="en-US" altLang="en-US"/>
              <a:pPr/>
              <a:t>12/15/25</a:t>
            </a:fld>
            <a:endParaRPr lang="en-US" altLang="en-US"/>
          </a:p>
        </p:txBody>
      </p:sp>
      <p:sp>
        <p:nvSpPr>
          <p:cNvPr id="9" name="Footer Placeholder 7">
            <a:extLst>
              <a:ext uri="{FF2B5EF4-FFF2-40B4-BE49-F238E27FC236}">
                <a16:creationId xmlns:a16="http://schemas.microsoft.com/office/drawing/2014/main" id="{ADB80790-D002-FB46-80C6-B29E7FBEA0FD}"/>
              </a:ext>
            </a:extLst>
          </p:cNvPr>
          <p:cNvSpPr>
            <a:spLocks noGrp="1"/>
          </p:cNvSpPr>
          <p:nvPr>
            <p:ph type="ftr" sz="quarter" idx="15"/>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Slide Number Placeholder 8">
            <a:extLst>
              <a:ext uri="{FF2B5EF4-FFF2-40B4-BE49-F238E27FC236}">
                <a16:creationId xmlns:a16="http://schemas.microsoft.com/office/drawing/2014/main" id="{3EE6660E-708A-9942-944F-987442728457}"/>
              </a:ext>
            </a:extLst>
          </p:cNvPr>
          <p:cNvSpPr>
            <a:spLocks noGrp="1"/>
          </p:cNvSpPr>
          <p:nvPr>
            <p:ph type="sldNum" sz="quarter" idx="16"/>
          </p:nvPr>
        </p:nvSpPr>
        <p:spPr/>
        <p:txBody>
          <a:bodyPr/>
          <a:lstStyle>
            <a:lvl1pPr>
              <a:defRPr/>
            </a:lvl1pPr>
          </a:lstStyle>
          <a:p>
            <a:fld id="{94E6562D-0468-DB4C-AB77-1327857A5DF3}" type="slidenum">
              <a:rPr lang="en-US" altLang="en-US"/>
              <a:pPr/>
              <a:t>‹#›</a:t>
            </a:fld>
            <a:endParaRPr lang="en-US" altLang="en-US"/>
          </a:p>
        </p:txBody>
      </p:sp>
    </p:spTree>
    <p:extLst>
      <p:ext uri="{BB962C8B-B14F-4D97-AF65-F5344CB8AC3E}">
        <p14:creationId xmlns:p14="http://schemas.microsoft.com/office/powerpoint/2010/main" val="2702079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5C585-014C-BD4F-B268-4F34A86B204F}"/>
              </a:ext>
            </a:extLst>
          </p:cNvPr>
          <p:cNvSpPr/>
          <p:nvPr/>
        </p:nvSpPr>
        <p:spPr>
          <a:xfrm>
            <a:off x="11506200" y="0"/>
            <a:ext cx="685800" cy="6858000"/>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6">
            <a:extLst>
              <a:ext uri="{FF2B5EF4-FFF2-40B4-BE49-F238E27FC236}">
                <a16:creationId xmlns:a16="http://schemas.microsoft.com/office/drawing/2014/main" id="{CC302CB9-4D42-044E-8B3E-6DAA66B3DD9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1170444" y="523082"/>
            <a:ext cx="1409700" cy="519112"/>
          </a:xfrm>
          <a:prstGeom prst="rect">
            <a:avLst/>
          </a:prstGeom>
          <a:noFill/>
          <a:ln>
            <a:noFill/>
          </a:ln>
          <a:extLst>
            <a:ext uri="{909E8E84-426E-40DD-AFC4-6F175D3DCCD1}">
              <a14:hiddenFill xmlns:a14="http://schemas.microsoft.com/office/drawing/2010/main">
                <a:solidFill>
                  <a:srgbClr val="FFFFFF">
                    <a:alpha val="7411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325100"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799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24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696"/>
            </a:lvl1pPr>
            <a:lvl2pPr marL="323061" indent="0" algn="ctr">
              <a:buNone/>
              <a:defRPr sz="1413"/>
            </a:lvl2pPr>
            <a:lvl3pPr marL="646121" indent="0" algn="ctr">
              <a:buNone/>
              <a:defRPr sz="1272"/>
            </a:lvl3pPr>
            <a:lvl4pPr marL="969181" indent="0" algn="ctr">
              <a:buNone/>
              <a:defRPr sz="1130"/>
            </a:lvl4pPr>
            <a:lvl5pPr marL="1292241" indent="0" algn="ctr">
              <a:buNone/>
              <a:defRPr sz="1130"/>
            </a:lvl5pPr>
            <a:lvl6pPr marL="1615302" indent="0" algn="ctr">
              <a:buNone/>
              <a:defRPr sz="1130"/>
            </a:lvl6pPr>
            <a:lvl7pPr marL="1938364" indent="0" algn="ctr">
              <a:buNone/>
              <a:defRPr sz="1130"/>
            </a:lvl7pPr>
            <a:lvl8pPr marL="2261424" indent="0" algn="ctr">
              <a:buNone/>
              <a:defRPr sz="1130"/>
            </a:lvl8pPr>
            <a:lvl9pPr marL="2584484" indent="0" algn="ctr">
              <a:buNone/>
              <a:defRPr sz="1130"/>
            </a:lvl9pPr>
          </a:lstStyle>
          <a:p>
            <a:r>
              <a:rPr lang="en-US"/>
              <a:t>Click to edit Master subtitle style</a:t>
            </a:r>
          </a:p>
        </p:txBody>
      </p:sp>
      <p:sp>
        <p:nvSpPr>
          <p:cNvPr id="4" name="Date Placeholder 3"/>
          <p:cNvSpPr>
            <a:spLocks noGrp="1"/>
          </p:cNvSpPr>
          <p:nvPr>
            <p:ph type="dt" sz="half" idx="10"/>
          </p:nvPr>
        </p:nvSpPr>
        <p:spPr/>
        <p:txBody>
          <a:bodyPr/>
          <a:lstStyle/>
          <a:p>
            <a:fld id="{497138F6-9030-4BF0-9551-579B2857C989}"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4ABD2-F5AC-4914-B94A-4375D7BD997F}" type="slidenum">
              <a:rPr lang="en-US" smtClean="0"/>
              <a:t>‹#›</a:t>
            </a:fld>
            <a:endParaRPr lang="en-US"/>
          </a:p>
        </p:txBody>
      </p:sp>
    </p:spTree>
    <p:extLst>
      <p:ext uri="{BB962C8B-B14F-4D97-AF65-F5344CB8AC3E}">
        <p14:creationId xmlns:p14="http://schemas.microsoft.com/office/powerpoint/2010/main" val="178538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7138F6-9030-4BF0-9551-579B2857C989}"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4ABD2-F5AC-4914-B94A-4375D7BD997F}" type="slidenum">
              <a:rPr lang="en-US" smtClean="0"/>
              <a:t>‹#›</a:t>
            </a:fld>
            <a:endParaRPr lang="en-US"/>
          </a:p>
        </p:txBody>
      </p:sp>
    </p:spTree>
    <p:extLst>
      <p:ext uri="{BB962C8B-B14F-4D97-AF65-F5344CB8AC3E}">
        <p14:creationId xmlns:p14="http://schemas.microsoft.com/office/powerpoint/2010/main" val="1457684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24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696">
                <a:solidFill>
                  <a:schemeClr val="tx1">
                    <a:tint val="82000"/>
                  </a:schemeClr>
                </a:solidFill>
              </a:defRPr>
            </a:lvl1pPr>
            <a:lvl2pPr marL="323061" indent="0">
              <a:buNone/>
              <a:defRPr sz="1413">
                <a:solidFill>
                  <a:schemeClr val="tx1">
                    <a:tint val="82000"/>
                  </a:schemeClr>
                </a:solidFill>
              </a:defRPr>
            </a:lvl2pPr>
            <a:lvl3pPr marL="646121" indent="0">
              <a:buNone/>
              <a:defRPr sz="1272">
                <a:solidFill>
                  <a:schemeClr val="tx1">
                    <a:tint val="82000"/>
                  </a:schemeClr>
                </a:solidFill>
              </a:defRPr>
            </a:lvl3pPr>
            <a:lvl4pPr marL="969181" indent="0">
              <a:buNone/>
              <a:defRPr sz="1130">
                <a:solidFill>
                  <a:schemeClr val="tx1">
                    <a:tint val="82000"/>
                  </a:schemeClr>
                </a:solidFill>
              </a:defRPr>
            </a:lvl4pPr>
            <a:lvl5pPr marL="1292241" indent="0">
              <a:buNone/>
              <a:defRPr sz="1130">
                <a:solidFill>
                  <a:schemeClr val="tx1">
                    <a:tint val="82000"/>
                  </a:schemeClr>
                </a:solidFill>
              </a:defRPr>
            </a:lvl5pPr>
            <a:lvl6pPr marL="1615302" indent="0">
              <a:buNone/>
              <a:defRPr sz="1130">
                <a:solidFill>
                  <a:schemeClr val="tx1">
                    <a:tint val="82000"/>
                  </a:schemeClr>
                </a:solidFill>
              </a:defRPr>
            </a:lvl6pPr>
            <a:lvl7pPr marL="1938364" indent="0">
              <a:buNone/>
              <a:defRPr sz="1130">
                <a:solidFill>
                  <a:schemeClr val="tx1">
                    <a:tint val="82000"/>
                  </a:schemeClr>
                </a:solidFill>
              </a:defRPr>
            </a:lvl7pPr>
            <a:lvl8pPr marL="2261424" indent="0">
              <a:buNone/>
              <a:defRPr sz="1130">
                <a:solidFill>
                  <a:schemeClr val="tx1">
                    <a:tint val="82000"/>
                  </a:schemeClr>
                </a:solidFill>
              </a:defRPr>
            </a:lvl8pPr>
            <a:lvl9pPr marL="2584484" indent="0">
              <a:buNone/>
              <a:defRPr sz="113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7138F6-9030-4BF0-9551-579B2857C989}"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4ABD2-F5AC-4914-B94A-4375D7BD997F}" type="slidenum">
              <a:rPr lang="en-US" smtClean="0"/>
              <a:t>‹#›</a:t>
            </a:fld>
            <a:endParaRPr lang="en-US"/>
          </a:p>
        </p:txBody>
      </p:sp>
    </p:spTree>
    <p:extLst>
      <p:ext uri="{BB962C8B-B14F-4D97-AF65-F5344CB8AC3E}">
        <p14:creationId xmlns:p14="http://schemas.microsoft.com/office/powerpoint/2010/main" val="1401645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7138F6-9030-4BF0-9551-579B2857C989}" type="datetimeFigureOut">
              <a:rPr lang="en-US" smtClean="0"/>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4ABD2-F5AC-4914-B94A-4375D7BD997F}" type="slidenum">
              <a:rPr lang="en-US" smtClean="0"/>
              <a:t>‹#›</a:t>
            </a:fld>
            <a:endParaRPr lang="en-US"/>
          </a:p>
        </p:txBody>
      </p:sp>
    </p:spTree>
    <p:extLst>
      <p:ext uri="{BB962C8B-B14F-4D97-AF65-F5344CB8AC3E}">
        <p14:creationId xmlns:p14="http://schemas.microsoft.com/office/powerpoint/2010/main" val="1556789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696" b="1"/>
            </a:lvl1pPr>
            <a:lvl2pPr marL="323061" indent="0">
              <a:buNone/>
              <a:defRPr sz="1413" b="1"/>
            </a:lvl2pPr>
            <a:lvl3pPr marL="646121" indent="0">
              <a:buNone/>
              <a:defRPr sz="1272" b="1"/>
            </a:lvl3pPr>
            <a:lvl4pPr marL="969181" indent="0">
              <a:buNone/>
              <a:defRPr sz="1130" b="1"/>
            </a:lvl4pPr>
            <a:lvl5pPr marL="1292241" indent="0">
              <a:buNone/>
              <a:defRPr sz="1130" b="1"/>
            </a:lvl5pPr>
            <a:lvl6pPr marL="1615302" indent="0">
              <a:buNone/>
              <a:defRPr sz="1130" b="1"/>
            </a:lvl6pPr>
            <a:lvl7pPr marL="1938364" indent="0">
              <a:buNone/>
              <a:defRPr sz="1130" b="1"/>
            </a:lvl7pPr>
            <a:lvl8pPr marL="2261424" indent="0">
              <a:buNone/>
              <a:defRPr sz="1130" b="1"/>
            </a:lvl8pPr>
            <a:lvl9pPr marL="2584484" indent="0">
              <a:buNone/>
              <a:defRPr sz="113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696" b="1"/>
            </a:lvl1pPr>
            <a:lvl2pPr marL="323061" indent="0">
              <a:buNone/>
              <a:defRPr sz="1413" b="1"/>
            </a:lvl2pPr>
            <a:lvl3pPr marL="646121" indent="0">
              <a:buNone/>
              <a:defRPr sz="1272" b="1"/>
            </a:lvl3pPr>
            <a:lvl4pPr marL="969181" indent="0">
              <a:buNone/>
              <a:defRPr sz="1130" b="1"/>
            </a:lvl4pPr>
            <a:lvl5pPr marL="1292241" indent="0">
              <a:buNone/>
              <a:defRPr sz="1130" b="1"/>
            </a:lvl5pPr>
            <a:lvl6pPr marL="1615302" indent="0">
              <a:buNone/>
              <a:defRPr sz="1130" b="1"/>
            </a:lvl6pPr>
            <a:lvl7pPr marL="1938364" indent="0">
              <a:buNone/>
              <a:defRPr sz="1130" b="1"/>
            </a:lvl7pPr>
            <a:lvl8pPr marL="2261424" indent="0">
              <a:buNone/>
              <a:defRPr sz="1130" b="1"/>
            </a:lvl8pPr>
            <a:lvl9pPr marL="2584484" indent="0">
              <a:buNone/>
              <a:defRPr sz="113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7138F6-9030-4BF0-9551-579B2857C989}" type="datetimeFigureOut">
              <a:rPr lang="en-US" smtClean="0"/>
              <a:t>12/15/25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34ABD2-F5AC-4914-B94A-4375D7BD997F}" type="slidenum">
              <a:rPr lang="en-US" smtClean="0"/>
              <a:t>‹#›</a:t>
            </a:fld>
            <a:endParaRPr lang="en-US"/>
          </a:p>
        </p:txBody>
      </p:sp>
    </p:spTree>
    <p:extLst>
      <p:ext uri="{BB962C8B-B14F-4D97-AF65-F5344CB8AC3E}">
        <p14:creationId xmlns:p14="http://schemas.microsoft.com/office/powerpoint/2010/main" val="532781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7138F6-9030-4BF0-9551-579B2857C989}" type="datetimeFigureOut">
              <a:rPr lang="en-US" smtClean="0"/>
              <a:t>12/15/25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34ABD2-F5AC-4914-B94A-4375D7BD997F}" type="slidenum">
              <a:rPr lang="en-US" smtClean="0"/>
              <a:t>‹#›</a:t>
            </a:fld>
            <a:endParaRPr lang="en-US"/>
          </a:p>
        </p:txBody>
      </p:sp>
    </p:spTree>
    <p:extLst>
      <p:ext uri="{BB962C8B-B14F-4D97-AF65-F5344CB8AC3E}">
        <p14:creationId xmlns:p14="http://schemas.microsoft.com/office/powerpoint/2010/main" val="63210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2560-83DC-6D4C-BD41-E1D050E11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7CBF-2348-E541-938D-722CA72B5B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54B66-BA21-5644-8169-2A69253751ED}"/>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DCA53A91-49FE-9749-80D4-038B016E6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0B975-5404-4240-9699-6C2088366943}"/>
              </a:ext>
            </a:extLst>
          </p:cNvPr>
          <p:cNvSpPr>
            <a:spLocks noGrp="1"/>
          </p:cNvSpPr>
          <p:nvPr>
            <p:ph type="sldNum" sz="quarter" idx="12"/>
          </p:nvPr>
        </p:nvSpPr>
        <p:spPr/>
        <p:txBody>
          <a:bodyPr/>
          <a:lstStyle/>
          <a:p>
            <a:fld id="{207BDA2E-B25C-6744-AA68-71225938D1F8}" type="slidenum">
              <a:rPr lang="en-US" altLang="en-US" smtClean="0"/>
              <a:pPr/>
              <a:t>‹#›</a:t>
            </a:fld>
            <a:endParaRPr lang="en-US" altLang="en-US"/>
          </a:p>
        </p:txBody>
      </p:sp>
    </p:spTree>
    <p:extLst>
      <p:ext uri="{BB962C8B-B14F-4D97-AF65-F5344CB8AC3E}">
        <p14:creationId xmlns:p14="http://schemas.microsoft.com/office/powerpoint/2010/main" val="85598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7138F6-9030-4BF0-9551-579B2857C989}" type="datetimeFigureOut">
              <a:rPr lang="en-US" smtClean="0"/>
              <a:t>12/15/25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34ABD2-F5AC-4914-B94A-4375D7BD997F}" type="slidenum">
              <a:rPr lang="en-US" smtClean="0"/>
              <a:t>‹#›</a:t>
            </a:fld>
            <a:endParaRPr lang="en-US"/>
          </a:p>
        </p:txBody>
      </p:sp>
    </p:spTree>
    <p:extLst>
      <p:ext uri="{BB962C8B-B14F-4D97-AF65-F5344CB8AC3E}">
        <p14:creationId xmlns:p14="http://schemas.microsoft.com/office/powerpoint/2010/main" val="2363123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2261"/>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261"/>
            </a:lvl1pPr>
            <a:lvl2pPr>
              <a:defRPr sz="1978"/>
            </a:lvl2pPr>
            <a:lvl3pPr>
              <a:defRPr sz="1696"/>
            </a:lvl3pPr>
            <a:lvl4pPr>
              <a:defRPr sz="1413"/>
            </a:lvl4pPr>
            <a:lvl5pPr>
              <a:defRPr sz="1413"/>
            </a:lvl5pPr>
            <a:lvl6pPr>
              <a:defRPr sz="1413"/>
            </a:lvl6pPr>
            <a:lvl7pPr>
              <a:defRPr sz="1413"/>
            </a:lvl7pPr>
            <a:lvl8pPr>
              <a:defRPr sz="1413"/>
            </a:lvl8pPr>
            <a:lvl9pPr>
              <a:defRPr sz="14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130"/>
            </a:lvl1pPr>
            <a:lvl2pPr marL="323061" indent="0">
              <a:buNone/>
              <a:defRPr sz="989"/>
            </a:lvl2pPr>
            <a:lvl3pPr marL="646121" indent="0">
              <a:buNone/>
              <a:defRPr sz="848"/>
            </a:lvl3pPr>
            <a:lvl4pPr marL="969181" indent="0">
              <a:buNone/>
              <a:defRPr sz="707"/>
            </a:lvl4pPr>
            <a:lvl5pPr marL="1292241" indent="0">
              <a:buNone/>
              <a:defRPr sz="707"/>
            </a:lvl5pPr>
            <a:lvl6pPr marL="1615302" indent="0">
              <a:buNone/>
              <a:defRPr sz="707"/>
            </a:lvl6pPr>
            <a:lvl7pPr marL="1938364" indent="0">
              <a:buNone/>
              <a:defRPr sz="707"/>
            </a:lvl7pPr>
            <a:lvl8pPr marL="2261424" indent="0">
              <a:buNone/>
              <a:defRPr sz="707"/>
            </a:lvl8pPr>
            <a:lvl9pPr marL="2584484" indent="0">
              <a:buNone/>
              <a:defRPr sz="707"/>
            </a:lvl9pPr>
          </a:lstStyle>
          <a:p>
            <a:pPr lvl="0"/>
            <a:r>
              <a:rPr lang="en-US"/>
              <a:t>Click to edit Master text styles</a:t>
            </a:r>
          </a:p>
        </p:txBody>
      </p:sp>
      <p:sp>
        <p:nvSpPr>
          <p:cNvPr id="5" name="Date Placeholder 4"/>
          <p:cNvSpPr>
            <a:spLocks noGrp="1"/>
          </p:cNvSpPr>
          <p:nvPr>
            <p:ph type="dt" sz="half" idx="10"/>
          </p:nvPr>
        </p:nvSpPr>
        <p:spPr/>
        <p:txBody>
          <a:bodyPr/>
          <a:lstStyle/>
          <a:p>
            <a:fld id="{497138F6-9030-4BF0-9551-579B2857C989}" type="datetimeFigureOut">
              <a:rPr lang="en-US" smtClean="0"/>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4ABD2-F5AC-4914-B94A-4375D7BD997F}" type="slidenum">
              <a:rPr lang="en-US" smtClean="0"/>
              <a:t>‹#›</a:t>
            </a:fld>
            <a:endParaRPr lang="en-US"/>
          </a:p>
        </p:txBody>
      </p:sp>
    </p:spTree>
    <p:extLst>
      <p:ext uri="{BB962C8B-B14F-4D97-AF65-F5344CB8AC3E}">
        <p14:creationId xmlns:p14="http://schemas.microsoft.com/office/powerpoint/2010/main" val="3979184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2261"/>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261"/>
            </a:lvl1pPr>
            <a:lvl2pPr marL="323061" indent="0">
              <a:buNone/>
              <a:defRPr sz="1978"/>
            </a:lvl2pPr>
            <a:lvl3pPr marL="646121" indent="0">
              <a:buNone/>
              <a:defRPr sz="1696"/>
            </a:lvl3pPr>
            <a:lvl4pPr marL="969181" indent="0">
              <a:buNone/>
              <a:defRPr sz="1413"/>
            </a:lvl4pPr>
            <a:lvl5pPr marL="1292241" indent="0">
              <a:buNone/>
              <a:defRPr sz="1413"/>
            </a:lvl5pPr>
            <a:lvl6pPr marL="1615302" indent="0">
              <a:buNone/>
              <a:defRPr sz="1413"/>
            </a:lvl6pPr>
            <a:lvl7pPr marL="1938364" indent="0">
              <a:buNone/>
              <a:defRPr sz="1413"/>
            </a:lvl7pPr>
            <a:lvl8pPr marL="2261424" indent="0">
              <a:buNone/>
              <a:defRPr sz="1413"/>
            </a:lvl8pPr>
            <a:lvl9pPr marL="2584484" indent="0">
              <a:buNone/>
              <a:defRPr sz="1413"/>
            </a:lvl9pPr>
          </a:lstStyle>
          <a:p>
            <a:r>
              <a:rPr lang="en-US"/>
              <a:t>Click icon to add picture</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130"/>
            </a:lvl1pPr>
            <a:lvl2pPr marL="323061" indent="0">
              <a:buNone/>
              <a:defRPr sz="989"/>
            </a:lvl2pPr>
            <a:lvl3pPr marL="646121" indent="0">
              <a:buNone/>
              <a:defRPr sz="848"/>
            </a:lvl3pPr>
            <a:lvl4pPr marL="969181" indent="0">
              <a:buNone/>
              <a:defRPr sz="707"/>
            </a:lvl4pPr>
            <a:lvl5pPr marL="1292241" indent="0">
              <a:buNone/>
              <a:defRPr sz="707"/>
            </a:lvl5pPr>
            <a:lvl6pPr marL="1615302" indent="0">
              <a:buNone/>
              <a:defRPr sz="707"/>
            </a:lvl6pPr>
            <a:lvl7pPr marL="1938364" indent="0">
              <a:buNone/>
              <a:defRPr sz="707"/>
            </a:lvl7pPr>
            <a:lvl8pPr marL="2261424" indent="0">
              <a:buNone/>
              <a:defRPr sz="707"/>
            </a:lvl8pPr>
            <a:lvl9pPr marL="2584484" indent="0">
              <a:buNone/>
              <a:defRPr sz="707"/>
            </a:lvl9pPr>
          </a:lstStyle>
          <a:p>
            <a:pPr lvl="0"/>
            <a:r>
              <a:rPr lang="en-US"/>
              <a:t>Click to edit Master text styles</a:t>
            </a:r>
          </a:p>
        </p:txBody>
      </p:sp>
      <p:sp>
        <p:nvSpPr>
          <p:cNvPr id="5" name="Date Placeholder 4"/>
          <p:cNvSpPr>
            <a:spLocks noGrp="1"/>
          </p:cNvSpPr>
          <p:nvPr>
            <p:ph type="dt" sz="half" idx="10"/>
          </p:nvPr>
        </p:nvSpPr>
        <p:spPr/>
        <p:txBody>
          <a:bodyPr/>
          <a:lstStyle/>
          <a:p>
            <a:fld id="{497138F6-9030-4BF0-9551-579B2857C989}" type="datetimeFigureOut">
              <a:rPr lang="en-US" smtClean="0"/>
              <a:t>12/15/25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4ABD2-F5AC-4914-B94A-4375D7BD997F}" type="slidenum">
              <a:rPr lang="en-US" smtClean="0"/>
              <a:t>‹#›</a:t>
            </a:fld>
            <a:endParaRPr lang="en-US"/>
          </a:p>
        </p:txBody>
      </p:sp>
    </p:spTree>
    <p:extLst>
      <p:ext uri="{BB962C8B-B14F-4D97-AF65-F5344CB8AC3E}">
        <p14:creationId xmlns:p14="http://schemas.microsoft.com/office/powerpoint/2010/main" val="1302061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7138F6-9030-4BF0-9551-579B2857C989}"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4ABD2-F5AC-4914-B94A-4375D7BD997F}" type="slidenum">
              <a:rPr lang="en-US" smtClean="0"/>
              <a:t>‹#›</a:t>
            </a:fld>
            <a:endParaRPr lang="en-US"/>
          </a:p>
        </p:txBody>
      </p:sp>
    </p:spTree>
    <p:extLst>
      <p:ext uri="{BB962C8B-B14F-4D97-AF65-F5344CB8AC3E}">
        <p14:creationId xmlns:p14="http://schemas.microsoft.com/office/powerpoint/2010/main" val="1761361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7138F6-9030-4BF0-9551-579B2857C989}" type="datetimeFigureOut">
              <a:rPr lang="en-US" smtClean="0"/>
              <a:t>12/15/25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34ABD2-F5AC-4914-B94A-4375D7BD997F}" type="slidenum">
              <a:rPr lang="en-US" smtClean="0"/>
              <a:t>‹#›</a:t>
            </a:fld>
            <a:endParaRPr lang="en-US"/>
          </a:p>
        </p:txBody>
      </p:sp>
    </p:spTree>
    <p:extLst>
      <p:ext uri="{BB962C8B-B14F-4D97-AF65-F5344CB8AC3E}">
        <p14:creationId xmlns:p14="http://schemas.microsoft.com/office/powerpoint/2010/main" val="3510966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852"/>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741"/>
            </a:lvl1pPr>
            <a:lvl2pPr marL="522083" indent="0" algn="ctr">
              <a:buNone/>
              <a:defRPr sz="2284"/>
            </a:lvl2pPr>
            <a:lvl3pPr marL="1044166" indent="0" algn="ctr">
              <a:buNone/>
              <a:defRPr sz="2055"/>
            </a:lvl3pPr>
            <a:lvl4pPr marL="1566249" indent="0" algn="ctr">
              <a:buNone/>
              <a:defRPr sz="1827"/>
            </a:lvl4pPr>
            <a:lvl5pPr marL="2088332" indent="0" algn="ctr">
              <a:buNone/>
              <a:defRPr sz="1827"/>
            </a:lvl5pPr>
            <a:lvl6pPr marL="2610415" indent="0" algn="ctr">
              <a:buNone/>
              <a:defRPr sz="1827"/>
            </a:lvl6pPr>
            <a:lvl7pPr marL="3132498" indent="0" algn="ctr">
              <a:buNone/>
              <a:defRPr sz="1827"/>
            </a:lvl7pPr>
            <a:lvl8pPr marL="3654581" indent="0" algn="ctr">
              <a:buNone/>
              <a:defRPr sz="1827"/>
            </a:lvl8pPr>
            <a:lvl9pPr marL="4176664" indent="0" algn="ctr">
              <a:buNone/>
              <a:defRPr sz="1827"/>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04354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34981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852"/>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741">
                <a:solidFill>
                  <a:schemeClr val="tx1">
                    <a:tint val="82000"/>
                  </a:schemeClr>
                </a:solidFill>
              </a:defRPr>
            </a:lvl1pPr>
            <a:lvl2pPr marL="522083" indent="0">
              <a:buNone/>
              <a:defRPr sz="2284">
                <a:solidFill>
                  <a:schemeClr val="tx1">
                    <a:tint val="82000"/>
                  </a:schemeClr>
                </a:solidFill>
              </a:defRPr>
            </a:lvl2pPr>
            <a:lvl3pPr marL="1044166" indent="0">
              <a:buNone/>
              <a:defRPr sz="2055">
                <a:solidFill>
                  <a:schemeClr val="tx1">
                    <a:tint val="82000"/>
                  </a:schemeClr>
                </a:solidFill>
              </a:defRPr>
            </a:lvl3pPr>
            <a:lvl4pPr marL="1566249" indent="0">
              <a:buNone/>
              <a:defRPr sz="1827">
                <a:solidFill>
                  <a:schemeClr val="tx1">
                    <a:tint val="82000"/>
                  </a:schemeClr>
                </a:solidFill>
              </a:defRPr>
            </a:lvl4pPr>
            <a:lvl5pPr marL="2088332" indent="0">
              <a:buNone/>
              <a:defRPr sz="1827">
                <a:solidFill>
                  <a:schemeClr val="tx1">
                    <a:tint val="82000"/>
                  </a:schemeClr>
                </a:solidFill>
              </a:defRPr>
            </a:lvl5pPr>
            <a:lvl6pPr marL="2610415" indent="0">
              <a:buNone/>
              <a:defRPr sz="1827">
                <a:solidFill>
                  <a:schemeClr val="tx1">
                    <a:tint val="82000"/>
                  </a:schemeClr>
                </a:solidFill>
              </a:defRPr>
            </a:lvl6pPr>
            <a:lvl7pPr marL="3132498" indent="0">
              <a:buNone/>
              <a:defRPr sz="1827">
                <a:solidFill>
                  <a:schemeClr val="tx1">
                    <a:tint val="82000"/>
                  </a:schemeClr>
                </a:solidFill>
              </a:defRPr>
            </a:lvl7pPr>
            <a:lvl8pPr marL="3654581" indent="0">
              <a:buNone/>
              <a:defRPr sz="1827">
                <a:solidFill>
                  <a:schemeClr val="tx1">
                    <a:tint val="82000"/>
                  </a:schemeClr>
                </a:solidFill>
              </a:defRPr>
            </a:lvl8pPr>
            <a:lvl9pPr marL="4176664" indent="0">
              <a:buNone/>
              <a:defRPr sz="1827">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16868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38585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741" b="1"/>
            </a:lvl1pPr>
            <a:lvl2pPr marL="522083" indent="0">
              <a:buNone/>
              <a:defRPr sz="2284" b="1"/>
            </a:lvl2pPr>
            <a:lvl3pPr marL="1044166" indent="0">
              <a:buNone/>
              <a:defRPr sz="2055" b="1"/>
            </a:lvl3pPr>
            <a:lvl4pPr marL="1566249" indent="0">
              <a:buNone/>
              <a:defRPr sz="1827" b="1"/>
            </a:lvl4pPr>
            <a:lvl5pPr marL="2088332" indent="0">
              <a:buNone/>
              <a:defRPr sz="1827" b="1"/>
            </a:lvl5pPr>
            <a:lvl6pPr marL="2610415" indent="0">
              <a:buNone/>
              <a:defRPr sz="1827" b="1"/>
            </a:lvl6pPr>
            <a:lvl7pPr marL="3132498" indent="0">
              <a:buNone/>
              <a:defRPr sz="1827" b="1"/>
            </a:lvl7pPr>
            <a:lvl8pPr marL="3654581" indent="0">
              <a:buNone/>
              <a:defRPr sz="1827" b="1"/>
            </a:lvl8pPr>
            <a:lvl9pPr marL="4176664" indent="0">
              <a:buNone/>
              <a:defRPr sz="1827"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741" b="1"/>
            </a:lvl1pPr>
            <a:lvl2pPr marL="522083" indent="0">
              <a:buNone/>
              <a:defRPr sz="2284" b="1"/>
            </a:lvl2pPr>
            <a:lvl3pPr marL="1044166" indent="0">
              <a:buNone/>
              <a:defRPr sz="2055" b="1"/>
            </a:lvl3pPr>
            <a:lvl4pPr marL="1566249" indent="0">
              <a:buNone/>
              <a:defRPr sz="1827" b="1"/>
            </a:lvl4pPr>
            <a:lvl5pPr marL="2088332" indent="0">
              <a:buNone/>
              <a:defRPr sz="1827" b="1"/>
            </a:lvl5pPr>
            <a:lvl6pPr marL="2610415" indent="0">
              <a:buNone/>
              <a:defRPr sz="1827" b="1"/>
            </a:lvl6pPr>
            <a:lvl7pPr marL="3132498" indent="0">
              <a:buNone/>
              <a:defRPr sz="1827" b="1"/>
            </a:lvl7pPr>
            <a:lvl8pPr marL="3654581" indent="0">
              <a:buNone/>
              <a:defRPr sz="1827" b="1"/>
            </a:lvl8pPr>
            <a:lvl9pPr marL="4176664" indent="0">
              <a:buNone/>
              <a:defRPr sz="1827"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12/15/25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07417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E42F-8443-9A40-8450-36EBF39EA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37A2A0-599B-7B47-87B9-00333A2CC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F27D6E-9588-1746-8608-D066B48D2582}"/>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63BA337A-8F33-EB4B-A6D2-28B7CB031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388E8-DA63-B446-9656-3DB4B472DC59}"/>
              </a:ext>
            </a:extLst>
          </p:cNvPr>
          <p:cNvSpPr>
            <a:spLocks noGrp="1"/>
          </p:cNvSpPr>
          <p:nvPr>
            <p:ph type="sldNum" sz="quarter" idx="12"/>
          </p:nvPr>
        </p:nvSpPr>
        <p:spPr/>
        <p:txBody>
          <a:bodyPr/>
          <a:lstStyle/>
          <a:p>
            <a:fld id="{360FA794-8B27-DB4C-8306-BE35526CE470}" type="slidenum">
              <a:rPr lang="en-US" altLang="en-US" smtClean="0"/>
              <a:pPr/>
              <a:t>‹#›</a:t>
            </a:fld>
            <a:endParaRPr lang="en-US" altLang="en-US"/>
          </a:p>
        </p:txBody>
      </p:sp>
    </p:spTree>
    <p:extLst>
      <p:ext uri="{BB962C8B-B14F-4D97-AF65-F5344CB8AC3E}">
        <p14:creationId xmlns:p14="http://schemas.microsoft.com/office/powerpoint/2010/main" val="23397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12/15/25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52283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12/15/25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94559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654"/>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654"/>
            </a:lvl1pPr>
            <a:lvl2pPr>
              <a:defRPr sz="3197"/>
            </a:lvl2pPr>
            <a:lvl3pPr>
              <a:defRPr sz="2741"/>
            </a:lvl3pPr>
            <a:lvl4pPr>
              <a:defRPr sz="2284"/>
            </a:lvl4pPr>
            <a:lvl5pPr>
              <a:defRPr sz="2284"/>
            </a:lvl5pPr>
            <a:lvl6pPr>
              <a:defRPr sz="2284"/>
            </a:lvl6pPr>
            <a:lvl7pPr>
              <a:defRPr sz="2284"/>
            </a:lvl7pPr>
            <a:lvl8pPr>
              <a:defRPr sz="2284"/>
            </a:lvl8pPr>
            <a:lvl9pPr>
              <a:defRPr sz="22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827"/>
            </a:lvl1pPr>
            <a:lvl2pPr marL="522083" indent="0">
              <a:buNone/>
              <a:defRPr sz="1599"/>
            </a:lvl2pPr>
            <a:lvl3pPr marL="1044166" indent="0">
              <a:buNone/>
              <a:defRPr sz="1370"/>
            </a:lvl3pPr>
            <a:lvl4pPr marL="1566249" indent="0">
              <a:buNone/>
              <a:defRPr sz="1142"/>
            </a:lvl4pPr>
            <a:lvl5pPr marL="2088332" indent="0">
              <a:buNone/>
              <a:defRPr sz="1142"/>
            </a:lvl5pPr>
            <a:lvl6pPr marL="2610415" indent="0">
              <a:buNone/>
              <a:defRPr sz="1142"/>
            </a:lvl6pPr>
            <a:lvl7pPr marL="3132498" indent="0">
              <a:buNone/>
              <a:defRPr sz="1142"/>
            </a:lvl7pPr>
            <a:lvl8pPr marL="3654581" indent="0">
              <a:buNone/>
              <a:defRPr sz="1142"/>
            </a:lvl8pPr>
            <a:lvl9pPr marL="4176664" indent="0">
              <a:buNone/>
              <a:defRPr sz="1142"/>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6207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654"/>
            </a:lvl1pPr>
          </a:lstStyle>
          <a:p>
            <a:r>
              <a:rPr lang="en-US" dirty="0"/>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654"/>
            </a:lvl1pPr>
            <a:lvl2pPr marL="522083" indent="0">
              <a:buNone/>
              <a:defRPr sz="3197"/>
            </a:lvl2pPr>
            <a:lvl3pPr marL="1044166" indent="0">
              <a:buNone/>
              <a:defRPr sz="2741"/>
            </a:lvl3pPr>
            <a:lvl4pPr marL="1566249" indent="0">
              <a:buNone/>
              <a:defRPr sz="2284"/>
            </a:lvl4pPr>
            <a:lvl5pPr marL="2088332" indent="0">
              <a:buNone/>
              <a:defRPr sz="2284"/>
            </a:lvl5pPr>
            <a:lvl6pPr marL="2610415" indent="0">
              <a:buNone/>
              <a:defRPr sz="2284"/>
            </a:lvl6pPr>
            <a:lvl7pPr marL="3132498" indent="0">
              <a:buNone/>
              <a:defRPr sz="2284"/>
            </a:lvl7pPr>
            <a:lvl8pPr marL="3654581" indent="0">
              <a:buNone/>
              <a:defRPr sz="2284"/>
            </a:lvl8pPr>
            <a:lvl9pPr marL="4176664" indent="0">
              <a:buNone/>
              <a:defRPr sz="2284"/>
            </a:lvl9pPr>
          </a:lstStyle>
          <a:p>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827"/>
            </a:lvl1pPr>
            <a:lvl2pPr marL="522083" indent="0">
              <a:buNone/>
              <a:defRPr sz="1599"/>
            </a:lvl2pPr>
            <a:lvl3pPr marL="1044166" indent="0">
              <a:buNone/>
              <a:defRPr sz="1370"/>
            </a:lvl3pPr>
            <a:lvl4pPr marL="1566249" indent="0">
              <a:buNone/>
              <a:defRPr sz="1142"/>
            </a:lvl4pPr>
            <a:lvl5pPr marL="2088332" indent="0">
              <a:buNone/>
              <a:defRPr sz="1142"/>
            </a:lvl5pPr>
            <a:lvl6pPr marL="2610415" indent="0">
              <a:buNone/>
              <a:defRPr sz="1142"/>
            </a:lvl6pPr>
            <a:lvl7pPr marL="3132498" indent="0">
              <a:buNone/>
              <a:defRPr sz="1142"/>
            </a:lvl7pPr>
            <a:lvl8pPr marL="3654581" indent="0">
              <a:buNone/>
              <a:defRPr sz="1142"/>
            </a:lvl8pPr>
            <a:lvl9pPr marL="4176664" indent="0">
              <a:buNone/>
              <a:defRPr sz="1142"/>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10156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5852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1"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88073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77CD-682D-A735-5F5D-0F1A4269A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E599DD-684B-67BA-AE7C-C438FA1C26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1C147-09DF-29E1-AA3C-C7D4811F88CA}"/>
              </a:ext>
            </a:extLst>
          </p:cNvPr>
          <p:cNvSpPr>
            <a:spLocks noGrp="1"/>
          </p:cNvSpPr>
          <p:nvPr>
            <p:ph type="dt" sz="half" idx="10"/>
          </p:nvPr>
        </p:nvSpPr>
        <p:spPr/>
        <p:txBody>
          <a:bodyPr/>
          <a:lstStyle/>
          <a:p>
            <a:fld id="{816A0B53-05D4-4150-BBA1-FE3E2600206F}" type="datetimeFigureOut">
              <a:rPr lang="en-US" smtClean="0"/>
              <a:t>12/15/25</a:t>
            </a:fld>
            <a:endParaRPr lang="en-US"/>
          </a:p>
        </p:txBody>
      </p:sp>
      <p:sp>
        <p:nvSpPr>
          <p:cNvPr id="5" name="Footer Placeholder 4">
            <a:extLst>
              <a:ext uri="{FF2B5EF4-FFF2-40B4-BE49-F238E27FC236}">
                <a16:creationId xmlns:a16="http://schemas.microsoft.com/office/drawing/2014/main" id="{5642F65B-99CF-5FCD-3D12-D0A824E0D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29682-C590-667B-20C2-F326728D0BA9}"/>
              </a:ext>
            </a:extLst>
          </p:cNvPr>
          <p:cNvSpPr>
            <a:spLocks noGrp="1"/>
          </p:cNvSpPr>
          <p:nvPr>
            <p:ph type="sldNum" sz="quarter" idx="12"/>
          </p:nvPr>
        </p:nvSpPr>
        <p:spPr/>
        <p:txBody>
          <a:bodyPr/>
          <a:lstStyle/>
          <a:p>
            <a:fld id="{0FB43E53-C1CF-4F9B-84E5-AFE01F4AEF92}" type="slidenum">
              <a:rPr lang="en-US" smtClean="0"/>
              <a:t>‹#›</a:t>
            </a:fld>
            <a:endParaRPr lang="en-US"/>
          </a:p>
        </p:txBody>
      </p:sp>
    </p:spTree>
    <p:extLst>
      <p:ext uri="{BB962C8B-B14F-4D97-AF65-F5344CB8AC3E}">
        <p14:creationId xmlns:p14="http://schemas.microsoft.com/office/powerpoint/2010/main" val="4103167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D77A-A674-419B-230A-D6F2D2471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53B3B-1564-64CB-07E2-B43A7C6817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EDCED-8F7A-069F-3AE8-3EBF5193AC03}"/>
              </a:ext>
            </a:extLst>
          </p:cNvPr>
          <p:cNvSpPr>
            <a:spLocks noGrp="1"/>
          </p:cNvSpPr>
          <p:nvPr>
            <p:ph type="dt" sz="half" idx="10"/>
          </p:nvPr>
        </p:nvSpPr>
        <p:spPr/>
        <p:txBody>
          <a:bodyPr/>
          <a:lstStyle/>
          <a:p>
            <a:fld id="{816A0B53-05D4-4150-BBA1-FE3E2600206F}" type="datetimeFigureOut">
              <a:rPr lang="en-US" smtClean="0"/>
              <a:t>12/15/25</a:t>
            </a:fld>
            <a:endParaRPr lang="en-US"/>
          </a:p>
        </p:txBody>
      </p:sp>
      <p:sp>
        <p:nvSpPr>
          <p:cNvPr id="5" name="Footer Placeholder 4">
            <a:extLst>
              <a:ext uri="{FF2B5EF4-FFF2-40B4-BE49-F238E27FC236}">
                <a16:creationId xmlns:a16="http://schemas.microsoft.com/office/drawing/2014/main" id="{7A22A872-0A22-A097-9D17-01DF72B7E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E4C35-486F-66CA-5CF0-C3EF91858FFA}"/>
              </a:ext>
            </a:extLst>
          </p:cNvPr>
          <p:cNvSpPr>
            <a:spLocks noGrp="1"/>
          </p:cNvSpPr>
          <p:nvPr>
            <p:ph type="sldNum" sz="quarter" idx="12"/>
          </p:nvPr>
        </p:nvSpPr>
        <p:spPr/>
        <p:txBody>
          <a:bodyPr/>
          <a:lstStyle/>
          <a:p>
            <a:fld id="{0FB43E53-C1CF-4F9B-84E5-AFE01F4AEF92}" type="slidenum">
              <a:rPr lang="en-US" smtClean="0"/>
              <a:t>‹#›</a:t>
            </a:fld>
            <a:endParaRPr lang="en-US"/>
          </a:p>
        </p:txBody>
      </p:sp>
    </p:spTree>
    <p:extLst>
      <p:ext uri="{BB962C8B-B14F-4D97-AF65-F5344CB8AC3E}">
        <p14:creationId xmlns:p14="http://schemas.microsoft.com/office/powerpoint/2010/main" val="1530504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F29F-49BC-ABC8-B8F5-BFD9992012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221609-E20C-840B-FA74-969D8B8F52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DDE3A5-7CA1-E2CE-1E43-8895CB614F55}"/>
              </a:ext>
            </a:extLst>
          </p:cNvPr>
          <p:cNvSpPr>
            <a:spLocks noGrp="1"/>
          </p:cNvSpPr>
          <p:nvPr>
            <p:ph type="dt" sz="half" idx="10"/>
          </p:nvPr>
        </p:nvSpPr>
        <p:spPr/>
        <p:txBody>
          <a:bodyPr/>
          <a:lstStyle/>
          <a:p>
            <a:fld id="{816A0B53-05D4-4150-BBA1-FE3E2600206F}" type="datetimeFigureOut">
              <a:rPr lang="en-US" smtClean="0"/>
              <a:t>12/15/25</a:t>
            </a:fld>
            <a:endParaRPr lang="en-US"/>
          </a:p>
        </p:txBody>
      </p:sp>
      <p:sp>
        <p:nvSpPr>
          <p:cNvPr id="5" name="Footer Placeholder 4">
            <a:extLst>
              <a:ext uri="{FF2B5EF4-FFF2-40B4-BE49-F238E27FC236}">
                <a16:creationId xmlns:a16="http://schemas.microsoft.com/office/drawing/2014/main" id="{79455890-E590-7708-8B2B-65905AA47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C209F-87BF-B906-FC6E-77F1A313BFCA}"/>
              </a:ext>
            </a:extLst>
          </p:cNvPr>
          <p:cNvSpPr>
            <a:spLocks noGrp="1"/>
          </p:cNvSpPr>
          <p:nvPr>
            <p:ph type="sldNum" sz="quarter" idx="12"/>
          </p:nvPr>
        </p:nvSpPr>
        <p:spPr/>
        <p:txBody>
          <a:bodyPr/>
          <a:lstStyle/>
          <a:p>
            <a:fld id="{0FB43E53-C1CF-4F9B-84E5-AFE01F4AEF92}" type="slidenum">
              <a:rPr lang="en-US" smtClean="0"/>
              <a:t>‹#›</a:t>
            </a:fld>
            <a:endParaRPr lang="en-US"/>
          </a:p>
        </p:txBody>
      </p:sp>
    </p:spTree>
    <p:extLst>
      <p:ext uri="{BB962C8B-B14F-4D97-AF65-F5344CB8AC3E}">
        <p14:creationId xmlns:p14="http://schemas.microsoft.com/office/powerpoint/2010/main" val="1983638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53D0C-2DD7-E4FB-44CD-FCF5ED6A36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1820EB-D55C-388B-E162-DF6838F59B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E42B51-BE42-DA9F-F2D9-286545056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E0AE6F-C5C7-B1DF-CF70-054F619FD5F1}"/>
              </a:ext>
            </a:extLst>
          </p:cNvPr>
          <p:cNvSpPr>
            <a:spLocks noGrp="1"/>
          </p:cNvSpPr>
          <p:nvPr>
            <p:ph type="dt" sz="half" idx="10"/>
          </p:nvPr>
        </p:nvSpPr>
        <p:spPr/>
        <p:txBody>
          <a:bodyPr/>
          <a:lstStyle/>
          <a:p>
            <a:fld id="{816A0B53-05D4-4150-BBA1-FE3E2600206F}" type="datetimeFigureOut">
              <a:rPr lang="en-US" smtClean="0"/>
              <a:t>12/15/25</a:t>
            </a:fld>
            <a:endParaRPr lang="en-US"/>
          </a:p>
        </p:txBody>
      </p:sp>
      <p:sp>
        <p:nvSpPr>
          <p:cNvPr id="6" name="Footer Placeholder 5">
            <a:extLst>
              <a:ext uri="{FF2B5EF4-FFF2-40B4-BE49-F238E27FC236}">
                <a16:creationId xmlns:a16="http://schemas.microsoft.com/office/drawing/2014/main" id="{074E8879-B9B4-8047-D114-6BDB5537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A2A0F-F1F5-78C9-3A20-A8DD5E984884}"/>
              </a:ext>
            </a:extLst>
          </p:cNvPr>
          <p:cNvSpPr>
            <a:spLocks noGrp="1"/>
          </p:cNvSpPr>
          <p:nvPr>
            <p:ph type="sldNum" sz="quarter" idx="12"/>
          </p:nvPr>
        </p:nvSpPr>
        <p:spPr/>
        <p:txBody>
          <a:bodyPr/>
          <a:lstStyle/>
          <a:p>
            <a:fld id="{0FB43E53-C1CF-4F9B-84E5-AFE01F4AEF92}" type="slidenum">
              <a:rPr lang="en-US" smtClean="0"/>
              <a:t>‹#›</a:t>
            </a:fld>
            <a:endParaRPr lang="en-US"/>
          </a:p>
        </p:txBody>
      </p:sp>
    </p:spTree>
    <p:extLst>
      <p:ext uri="{BB962C8B-B14F-4D97-AF65-F5344CB8AC3E}">
        <p14:creationId xmlns:p14="http://schemas.microsoft.com/office/powerpoint/2010/main" val="18563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F5C8-2FBF-EF48-9B5D-A32EBFB6D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F4EC8-843E-7441-9361-ACF4DA7446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B7A95-4567-1744-9CE4-5F6AE6F71B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B344F-1BFA-C64D-B857-2BF9CAE3A9C4}"/>
              </a:ext>
            </a:extLst>
          </p:cNvPr>
          <p:cNvSpPr>
            <a:spLocks noGrp="1"/>
          </p:cNvSpPr>
          <p:nvPr>
            <p:ph type="dt" sz="half" idx="10"/>
          </p:nvPr>
        </p:nvSpPr>
        <p:spPr/>
        <p:txBody>
          <a:bodyPr/>
          <a:lstStyle/>
          <a:p>
            <a:fld id="{10AC9CB6-5CF4-6249-B9EF-552088FE0F75}" type="datetimeFigureOut">
              <a:rPr lang="en-US" altLang="en-US" smtClean="0"/>
              <a:pPr/>
              <a:t>12/15/25</a:t>
            </a:fld>
            <a:endParaRPr lang="en-US" altLang="en-US"/>
          </a:p>
        </p:txBody>
      </p:sp>
      <p:sp>
        <p:nvSpPr>
          <p:cNvPr id="6" name="Footer Placeholder 5">
            <a:extLst>
              <a:ext uri="{FF2B5EF4-FFF2-40B4-BE49-F238E27FC236}">
                <a16:creationId xmlns:a16="http://schemas.microsoft.com/office/drawing/2014/main" id="{DAF5E0C6-4862-E740-85A9-55B33C68DB4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1FA4F67-70CD-6D43-B7A0-59D2192DC594}"/>
              </a:ext>
            </a:extLst>
          </p:cNvPr>
          <p:cNvSpPr>
            <a:spLocks noGrp="1"/>
          </p:cNvSpPr>
          <p:nvPr>
            <p:ph type="sldNum" sz="quarter" idx="12"/>
          </p:nvPr>
        </p:nvSpPr>
        <p:spPr/>
        <p:txBody>
          <a:bodyPr/>
          <a:lstStyle/>
          <a:p>
            <a:fld id="{5AC28151-8D29-3C45-9597-E09F557F884A}" type="slidenum">
              <a:rPr lang="en-US" altLang="en-US" smtClean="0"/>
              <a:pPr/>
              <a:t>‹#›</a:t>
            </a:fld>
            <a:endParaRPr lang="en-US" altLang="en-US"/>
          </a:p>
        </p:txBody>
      </p:sp>
    </p:spTree>
    <p:extLst>
      <p:ext uri="{BB962C8B-B14F-4D97-AF65-F5344CB8AC3E}">
        <p14:creationId xmlns:p14="http://schemas.microsoft.com/office/powerpoint/2010/main" val="2685137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C611-8A57-9F41-EF59-3300064DE5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C402EA-83C2-349A-142C-77DE1995A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70B2AA-421F-3D7E-AAC1-F3C8BEF9D3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C3AD30-41C0-50B1-018A-21673B5E37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B99393-7E29-DFE6-B1B0-5EE824904E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2024E-AAC1-4C50-8394-88BA2C83DAD0}"/>
              </a:ext>
            </a:extLst>
          </p:cNvPr>
          <p:cNvSpPr>
            <a:spLocks noGrp="1"/>
          </p:cNvSpPr>
          <p:nvPr>
            <p:ph type="dt" sz="half" idx="10"/>
          </p:nvPr>
        </p:nvSpPr>
        <p:spPr/>
        <p:txBody>
          <a:bodyPr/>
          <a:lstStyle/>
          <a:p>
            <a:fld id="{816A0B53-05D4-4150-BBA1-FE3E2600206F}" type="datetimeFigureOut">
              <a:rPr lang="en-US" smtClean="0"/>
              <a:t>12/15/25</a:t>
            </a:fld>
            <a:endParaRPr lang="en-US"/>
          </a:p>
        </p:txBody>
      </p:sp>
      <p:sp>
        <p:nvSpPr>
          <p:cNvPr id="8" name="Footer Placeholder 7">
            <a:extLst>
              <a:ext uri="{FF2B5EF4-FFF2-40B4-BE49-F238E27FC236}">
                <a16:creationId xmlns:a16="http://schemas.microsoft.com/office/drawing/2014/main" id="{920ECF99-6D89-C0A4-3578-7F23C4FF24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0357AD-32DB-D765-8387-E543C063F119}"/>
              </a:ext>
            </a:extLst>
          </p:cNvPr>
          <p:cNvSpPr>
            <a:spLocks noGrp="1"/>
          </p:cNvSpPr>
          <p:nvPr>
            <p:ph type="sldNum" sz="quarter" idx="12"/>
          </p:nvPr>
        </p:nvSpPr>
        <p:spPr/>
        <p:txBody>
          <a:bodyPr/>
          <a:lstStyle/>
          <a:p>
            <a:fld id="{0FB43E53-C1CF-4F9B-84E5-AFE01F4AEF92}" type="slidenum">
              <a:rPr lang="en-US" smtClean="0"/>
              <a:t>‹#›</a:t>
            </a:fld>
            <a:endParaRPr lang="en-US"/>
          </a:p>
        </p:txBody>
      </p:sp>
    </p:spTree>
    <p:extLst>
      <p:ext uri="{BB962C8B-B14F-4D97-AF65-F5344CB8AC3E}">
        <p14:creationId xmlns:p14="http://schemas.microsoft.com/office/powerpoint/2010/main" val="1176515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E7756-E6EE-D588-66C5-EA67B1A433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D2A21A-51D9-A9B6-BC19-1EEB25671135}"/>
              </a:ext>
            </a:extLst>
          </p:cNvPr>
          <p:cNvSpPr>
            <a:spLocks noGrp="1"/>
          </p:cNvSpPr>
          <p:nvPr>
            <p:ph type="dt" sz="half" idx="10"/>
          </p:nvPr>
        </p:nvSpPr>
        <p:spPr/>
        <p:txBody>
          <a:bodyPr/>
          <a:lstStyle/>
          <a:p>
            <a:fld id="{816A0B53-05D4-4150-BBA1-FE3E2600206F}" type="datetimeFigureOut">
              <a:rPr lang="en-US" smtClean="0"/>
              <a:t>12/15/25</a:t>
            </a:fld>
            <a:endParaRPr lang="en-US"/>
          </a:p>
        </p:txBody>
      </p:sp>
      <p:sp>
        <p:nvSpPr>
          <p:cNvPr id="4" name="Footer Placeholder 3">
            <a:extLst>
              <a:ext uri="{FF2B5EF4-FFF2-40B4-BE49-F238E27FC236}">
                <a16:creationId xmlns:a16="http://schemas.microsoft.com/office/drawing/2014/main" id="{B25BD015-33B0-299F-5267-47415E2E7E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1234A7-FA4C-E606-850A-B99C24140BDB}"/>
              </a:ext>
            </a:extLst>
          </p:cNvPr>
          <p:cNvSpPr>
            <a:spLocks noGrp="1"/>
          </p:cNvSpPr>
          <p:nvPr>
            <p:ph type="sldNum" sz="quarter" idx="12"/>
          </p:nvPr>
        </p:nvSpPr>
        <p:spPr/>
        <p:txBody>
          <a:bodyPr/>
          <a:lstStyle/>
          <a:p>
            <a:fld id="{0FB43E53-C1CF-4F9B-84E5-AFE01F4AEF92}" type="slidenum">
              <a:rPr lang="en-US" smtClean="0"/>
              <a:t>‹#›</a:t>
            </a:fld>
            <a:endParaRPr lang="en-US"/>
          </a:p>
        </p:txBody>
      </p:sp>
    </p:spTree>
    <p:extLst>
      <p:ext uri="{BB962C8B-B14F-4D97-AF65-F5344CB8AC3E}">
        <p14:creationId xmlns:p14="http://schemas.microsoft.com/office/powerpoint/2010/main" val="742392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44A476-5F11-436C-8478-0AFD6FC35FA7}"/>
              </a:ext>
            </a:extLst>
          </p:cNvPr>
          <p:cNvSpPr>
            <a:spLocks noGrp="1"/>
          </p:cNvSpPr>
          <p:nvPr>
            <p:ph type="dt" sz="half" idx="10"/>
          </p:nvPr>
        </p:nvSpPr>
        <p:spPr/>
        <p:txBody>
          <a:bodyPr/>
          <a:lstStyle/>
          <a:p>
            <a:fld id="{816A0B53-05D4-4150-BBA1-FE3E2600206F}" type="datetimeFigureOut">
              <a:rPr lang="en-US" smtClean="0"/>
              <a:t>12/15/25</a:t>
            </a:fld>
            <a:endParaRPr lang="en-US"/>
          </a:p>
        </p:txBody>
      </p:sp>
      <p:sp>
        <p:nvSpPr>
          <p:cNvPr id="3" name="Footer Placeholder 2">
            <a:extLst>
              <a:ext uri="{FF2B5EF4-FFF2-40B4-BE49-F238E27FC236}">
                <a16:creationId xmlns:a16="http://schemas.microsoft.com/office/drawing/2014/main" id="{7C4A514A-C310-8BD5-BED5-A7CCC697E3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EAD412-6F89-FCBF-4FA6-F4499A0EDE35}"/>
              </a:ext>
            </a:extLst>
          </p:cNvPr>
          <p:cNvSpPr>
            <a:spLocks noGrp="1"/>
          </p:cNvSpPr>
          <p:nvPr>
            <p:ph type="sldNum" sz="quarter" idx="12"/>
          </p:nvPr>
        </p:nvSpPr>
        <p:spPr/>
        <p:txBody>
          <a:bodyPr/>
          <a:lstStyle/>
          <a:p>
            <a:fld id="{0FB43E53-C1CF-4F9B-84E5-AFE01F4AEF92}" type="slidenum">
              <a:rPr lang="en-US" smtClean="0"/>
              <a:t>‹#›</a:t>
            </a:fld>
            <a:endParaRPr lang="en-US"/>
          </a:p>
        </p:txBody>
      </p:sp>
    </p:spTree>
    <p:extLst>
      <p:ext uri="{BB962C8B-B14F-4D97-AF65-F5344CB8AC3E}">
        <p14:creationId xmlns:p14="http://schemas.microsoft.com/office/powerpoint/2010/main" val="1648830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7930D-F9ED-C5FF-77A3-2BE61274D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300923-9AA2-B8F7-B104-7A88800D9B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67976-3340-2D92-79EF-813F2B53B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D68F51-1F2B-B9FF-01AC-8CE262979DD3}"/>
              </a:ext>
            </a:extLst>
          </p:cNvPr>
          <p:cNvSpPr>
            <a:spLocks noGrp="1"/>
          </p:cNvSpPr>
          <p:nvPr>
            <p:ph type="dt" sz="half" idx="10"/>
          </p:nvPr>
        </p:nvSpPr>
        <p:spPr/>
        <p:txBody>
          <a:bodyPr/>
          <a:lstStyle/>
          <a:p>
            <a:fld id="{816A0B53-05D4-4150-BBA1-FE3E2600206F}" type="datetimeFigureOut">
              <a:rPr lang="en-US" smtClean="0"/>
              <a:t>12/15/25</a:t>
            </a:fld>
            <a:endParaRPr lang="en-US"/>
          </a:p>
        </p:txBody>
      </p:sp>
      <p:sp>
        <p:nvSpPr>
          <p:cNvPr id="6" name="Footer Placeholder 5">
            <a:extLst>
              <a:ext uri="{FF2B5EF4-FFF2-40B4-BE49-F238E27FC236}">
                <a16:creationId xmlns:a16="http://schemas.microsoft.com/office/drawing/2014/main" id="{92F6A694-9D3A-4192-7A1A-6502D9E1E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38F33B-405B-F0F5-D897-19E54736040E}"/>
              </a:ext>
            </a:extLst>
          </p:cNvPr>
          <p:cNvSpPr>
            <a:spLocks noGrp="1"/>
          </p:cNvSpPr>
          <p:nvPr>
            <p:ph type="sldNum" sz="quarter" idx="12"/>
          </p:nvPr>
        </p:nvSpPr>
        <p:spPr/>
        <p:txBody>
          <a:bodyPr/>
          <a:lstStyle/>
          <a:p>
            <a:fld id="{0FB43E53-C1CF-4F9B-84E5-AFE01F4AEF92}" type="slidenum">
              <a:rPr lang="en-US" smtClean="0"/>
              <a:t>‹#›</a:t>
            </a:fld>
            <a:endParaRPr lang="en-US"/>
          </a:p>
        </p:txBody>
      </p:sp>
    </p:spTree>
    <p:extLst>
      <p:ext uri="{BB962C8B-B14F-4D97-AF65-F5344CB8AC3E}">
        <p14:creationId xmlns:p14="http://schemas.microsoft.com/office/powerpoint/2010/main" val="3404989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376A2-D397-53A9-9372-22FD3FADC5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03BB2-2A22-5AEF-55E2-E15653DDDA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003C23-7727-7867-EB9D-1E7FF298B3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2F3CE-9062-F790-DC6A-5DCBEFAC2246}"/>
              </a:ext>
            </a:extLst>
          </p:cNvPr>
          <p:cNvSpPr>
            <a:spLocks noGrp="1"/>
          </p:cNvSpPr>
          <p:nvPr>
            <p:ph type="dt" sz="half" idx="10"/>
          </p:nvPr>
        </p:nvSpPr>
        <p:spPr/>
        <p:txBody>
          <a:bodyPr/>
          <a:lstStyle/>
          <a:p>
            <a:fld id="{816A0B53-05D4-4150-BBA1-FE3E2600206F}" type="datetimeFigureOut">
              <a:rPr lang="en-US" smtClean="0"/>
              <a:t>12/15/25</a:t>
            </a:fld>
            <a:endParaRPr lang="en-US"/>
          </a:p>
        </p:txBody>
      </p:sp>
      <p:sp>
        <p:nvSpPr>
          <p:cNvPr id="6" name="Footer Placeholder 5">
            <a:extLst>
              <a:ext uri="{FF2B5EF4-FFF2-40B4-BE49-F238E27FC236}">
                <a16:creationId xmlns:a16="http://schemas.microsoft.com/office/drawing/2014/main" id="{551538D7-98E7-2DDC-8769-459F495AD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5EC5E-FF4E-06E1-0A3E-1EC31AB34ABE}"/>
              </a:ext>
            </a:extLst>
          </p:cNvPr>
          <p:cNvSpPr>
            <a:spLocks noGrp="1"/>
          </p:cNvSpPr>
          <p:nvPr>
            <p:ph type="sldNum" sz="quarter" idx="12"/>
          </p:nvPr>
        </p:nvSpPr>
        <p:spPr/>
        <p:txBody>
          <a:bodyPr/>
          <a:lstStyle/>
          <a:p>
            <a:fld id="{0FB43E53-C1CF-4F9B-84E5-AFE01F4AEF92}" type="slidenum">
              <a:rPr lang="en-US" smtClean="0"/>
              <a:t>‹#›</a:t>
            </a:fld>
            <a:endParaRPr lang="en-US"/>
          </a:p>
        </p:txBody>
      </p:sp>
    </p:spTree>
    <p:extLst>
      <p:ext uri="{BB962C8B-B14F-4D97-AF65-F5344CB8AC3E}">
        <p14:creationId xmlns:p14="http://schemas.microsoft.com/office/powerpoint/2010/main" val="3225437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B1FDA-6C43-43FE-EF47-BDC4EE4713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E978B-DCE5-3630-FADA-7665EDBD02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8231B-986D-4E07-B12E-FB6951C6A097}"/>
              </a:ext>
            </a:extLst>
          </p:cNvPr>
          <p:cNvSpPr>
            <a:spLocks noGrp="1"/>
          </p:cNvSpPr>
          <p:nvPr>
            <p:ph type="dt" sz="half" idx="10"/>
          </p:nvPr>
        </p:nvSpPr>
        <p:spPr/>
        <p:txBody>
          <a:bodyPr/>
          <a:lstStyle/>
          <a:p>
            <a:fld id="{816A0B53-05D4-4150-BBA1-FE3E2600206F}" type="datetimeFigureOut">
              <a:rPr lang="en-US" smtClean="0"/>
              <a:t>12/15/25</a:t>
            </a:fld>
            <a:endParaRPr lang="en-US"/>
          </a:p>
        </p:txBody>
      </p:sp>
      <p:sp>
        <p:nvSpPr>
          <p:cNvPr id="5" name="Footer Placeholder 4">
            <a:extLst>
              <a:ext uri="{FF2B5EF4-FFF2-40B4-BE49-F238E27FC236}">
                <a16:creationId xmlns:a16="http://schemas.microsoft.com/office/drawing/2014/main" id="{B7025F14-5D46-EAA3-8A9F-CCE741734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0F98F-0F6A-6F3A-85DF-1DEFF51AD95A}"/>
              </a:ext>
            </a:extLst>
          </p:cNvPr>
          <p:cNvSpPr>
            <a:spLocks noGrp="1"/>
          </p:cNvSpPr>
          <p:nvPr>
            <p:ph type="sldNum" sz="quarter" idx="12"/>
          </p:nvPr>
        </p:nvSpPr>
        <p:spPr/>
        <p:txBody>
          <a:bodyPr/>
          <a:lstStyle/>
          <a:p>
            <a:fld id="{0FB43E53-C1CF-4F9B-84E5-AFE01F4AEF92}" type="slidenum">
              <a:rPr lang="en-US" smtClean="0"/>
              <a:t>‹#›</a:t>
            </a:fld>
            <a:endParaRPr lang="en-US"/>
          </a:p>
        </p:txBody>
      </p:sp>
    </p:spTree>
    <p:extLst>
      <p:ext uri="{BB962C8B-B14F-4D97-AF65-F5344CB8AC3E}">
        <p14:creationId xmlns:p14="http://schemas.microsoft.com/office/powerpoint/2010/main" val="444800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9543DA-A238-C2CD-C873-F2F3071B34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95877F-991B-6757-E14B-1D265101B4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5E5FA-A0B4-79AB-E4AE-342A1C638297}"/>
              </a:ext>
            </a:extLst>
          </p:cNvPr>
          <p:cNvSpPr>
            <a:spLocks noGrp="1"/>
          </p:cNvSpPr>
          <p:nvPr>
            <p:ph type="dt" sz="half" idx="10"/>
          </p:nvPr>
        </p:nvSpPr>
        <p:spPr/>
        <p:txBody>
          <a:bodyPr/>
          <a:lstStyle/>
          <a:p>
            <a:fld id="{816A0B53-05D4-4150-BBA1-FE3E2600206F}" type="datetimeFigureOut">
              <a:rPr lang="en-US" smtClean="0"/>
              <a:t>12/15/25</a:t>
            </a:fld>
            <a:endParaRPr lang="en-US"/>
          </a:p>
        </p:txBody>
      </p:sp>
      <p:sp>
        <p:nvSpPr>
          <p:cNvPr id="5" name="Footer Placeholder 4">
            <a:extLst>
              <a:ext uri="{FF2B5EF4-FFF2-40B4-BE49-F238E27FC236}">
                <a16:creationId xmlns:a16="http://schemas.microsoft.com/office/drawing/2014/main" id="{36BA74BB-E633-A2B8-D71B-53D9FD60F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B504D-4565-687C-3EF2-21CCD1BD357E}"/>
              </a:ext>
            </a:extLst>
          </p:cNvPr>
          <p:cNvSpPr>
            <a:spLocks noGrp="1"/>
          </p:cNvSpPr>
          <p:nvPr>
            <p:ph type="sldNum" sz="quarter" idx="12"/>
          </p:nvPr>
        </p:nvSpPr>
        <p:spPr/>
        <p:txBody>
          <a:bodyPr/>
          <a:lstStyle/>
          <a:p>
            <a:fld id="{0FB43E53-C1CF-4F9B-84E5-AFE01F4AEF92}" type="slidenum">
              <a:rPr lang="en-US" smtClean="0"/>
              <a:t>‹#›</a:t>
            </a:fld>
            <a:endParaRPr lang="en-US"/>
          </a:p>
        </p:txBody>
      </p:sp>
    </p:spTree>
    <p:extLst>
      <p:ext uri="{BB962C8B-B14F-4D97-AF65-F5344CB8AC3E}">
        <p14:creationId xmlns:p14="http://schemas.microsoft.com/office/powerpoint/2010/main" val="3942828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422400" y="1676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1676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A9722DB-3FA6-43AF-A2BA-9F26FF1C28BF}" type="slidenum">
              <a:rPr lang="en-US"/>
              <a:pPr>
                <a:defRPr/>
              </a:pPr>
              <a:t>‹#›</a:t>
            </a:fld>
            <a:endParaRPr lang="en-US"/>
          </a:p>
        </p:txBody>
      </p:sp>
    </p:spTree>
    <p:extLst>
      <p:ext uri="{BB962C8B-B14F-4D97-AF65-F5344CB8AC3E}">
        <p14:creationId xmlns:p14="http://schemas.microsoft.com/office/powerpoint/2010/main" val="1063795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AK Title">
    <p:bg>
      <p:bgPr>
        <a:solidFill>
          <a:srgbClr val="00338E"/>
        </a:solidFill>
        <a:effectLst/>
      </p:bgPr>
    </p:bg>
    <p:spTree>
      <p:nvGrpSpPr>
        <p:cNvPr id="1" name=""/>
        <p:cNvGrpSpPr/>
        <p:nvPr/>
      </p:nvGrpSpPr>
      <p:grpSpPr>
        <a:xfrm>
          <a:off x="0" y="0"/>
          <a:ext cx="0" cy="0"/>
          <a:chOff x="0" y="0"/>
          <a:chExt cx="0" cy="0"/>
        </a:xfrm>
      </p:grpSpPr>
      <p:pic>
        <p:nvPicPr>
          <p:cNvPr id="1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7" y="-23327"/>
            <a:ext cx="4486884" cy="1263324"/>
          </a:xfrm>
          <a:prstGeom prst="rect">
            <a:avLst/>
          </a:prstGeom>
          <a:ln w="12700">
            <a:miter lim="400000"/>
          </a:ln>
        </p:spPr>
      </p:pic>
      <p:sp>
        <p:nvSpPr>
          <p:cNvPr id="14" name="Title Forum Ipsum Dolor"/>
          <p:cNvSpPr txBox="1">
            <a:spLocks noGrp="1"/>
          </p:cNvSpPr>
          <p:nvPr>
            <p:ph type="body" sz="quarter" idx="21"/>
          </p:nvPr>
        </p:nvSpPr>
        <p:spPr>
          <a:xfrm>
            <a:off x="1139017" y="3044280"/>
            <a:ext cx="6463629" cy="769441"/>
          </a:xfrm>
          <a:prstGeom prst="rect">
            <a:avLst/>
          </a:prstGeom>
        </p:spPr>
        <p:txBody>
          <a:bodyPr wrap="none" numCol="1" spcCol="38100" anchor="ctr">
            <a:spAutoFit/>
          </a:bodyPr>
          <a:lstStyle>
            <a:lvl1pPr marL="0" indent="0">
              <a:lnSpc>
                <a:spcPct val="100000"/>
              </a:lnSpc>
              <a:spcBef>
                <a:spcPts val="0"/>
              </a:spcBef>
              <a:buSzTx/>
              <a:buNone/>
              <a:defRPr sz="4400">
                <a:solidFill>
                  <a:srgbClr val="FFFFFF"/>
                </a:solidFill>
                <a:latin typeface="Georgia"/>
                <a:ea typeface="Georgia"/>
                <a:cs typeface="Georgia"/>
                <a:sym typeface="Georgia"/>
              </a:defRPr>
            </a:lvl1pPr>
          </a:lstStyle>
          <a:p>
            <a:r>
              <a:t>Title Forum Ipsum Dolor</a:t>
            </a:r>
          </a:p>
        </p:txBody>
      </p:sp>
      <p:sp>
        <p:nvSpPr>
          <p:cNvPr id="15" name="Subhead Lorum Ipsum Dor…"/>
          <p:cNvSpPr txBox="1">
            <a:spLocks noGrp="1"/>
          </p:cNvSpPr>
          <p:nvPr>
            <p:ph type="body" sz="quarter" idx="22"/>
          </p:nvPr>
        </p:nvSpPr>
        <p:spPr>
          <a:xfrm>
            <a:off x="1193800" y="3923062"/>
            <a:ext cx="4796506" cy="1230145"/>
          </a:xfrm>
          <a:prstGeom prst="rect">
            <a:avLst/>
          </a:prstGeom>
        </p:spPr>
        <p:txBody>
          <a:bodyPr wrap="none" numCol="1" spcCol="38100" anchor="ctr">
            <a:spAutoFit/>
          </a:bodyPr>
          <a:lstStyle>
            <a:lvl1pPr marL="0" indent="0">
              <a:lnSpc>
                <a:spcPct val="130000"/>
              </a:lnSpc>
              <a:spcBef>
                <a:spcPts val="0"/>
              </a:spcBef>
              <a:buSzTx/>
              <a:buNone/>
              <a:defRPr sz="3000">
                <a:solidFill>
                  <a:srgbClr val="FFFFFF"/>
                </a:solidFill>
                <a:latin typeface="Arial"/>
                <a:cs typeface="Arial"/>
                <a:sym typeface="Arial"/>
              </a:defRPr>
            </a:lvl1pPr>
          </a:lstStyle>
          <a:p>
            <a:pPr marL="0" indent="0">
              <a:lnSpc>
                <a:spcPct val="130000"/>
              </a:lnSpc>
              <a:spcBef>
                <a:spcPts val="0"/>
              </a:spcBef>
              <a:buSzTx/>
              <a:buNone/>
              <a:defRPr sz="3000">
                <a:solidFill>
                  <a:srgbClr val="FFFFFF"/>
                </a:solidFill>
                <a:latin typeface="Arial"/>
                <a:ea typeface="Arial"/>
                <a:cs typeface="Arial"/>
                <a:sym typeface="Arial"/>
              </a:defRPr>
            </a:pPr>
            <a:r>
              <a:t>Subhead Lorum Ipsum Dor</a:t>
            </a:r>
          </a:p>
          <a:p>
            <a:pPr marL="0" indent="0">
              <a:lnSpc>
                <a:spcPct val="130000"/>
              </a:lnSpc>
              <a:spcBef>
                <a:spcPts val="0"/>
              </a:spcBef>
              <a:buSzTx/>
              <a:buNone/>
              <a:defRPr sz="3000">
                <a:solidFill>
                  <a:srgbClr val="FFFFFF"/>
                </a:solidFill>
                <a:latin typeface="Arial"/>
                <a:ea typeface="Arial"/>
                <a:cs typeface="Arial"/>
                <a:sym typeface="Arial"/>
              </a:defRPr>
            </a:pPr>
            <a:r>
              <a:t>XX.XX.2022</a:t>
            </a:r>
          </a:p>
        </p:txBody>
      </p:sp>
      <p:pic>
        <p:nvPicPr>
          <p:cNvPr id="16" name="CH_AK_CLR_RGB.png" descr="CH_AK_CLR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9510" y="223154"/>
            <a:ext cx="1995107" cy="770361"/>
          </a:xfrm>
          <a:prstGeom prst="rect">
            <a:avLst/>
          </a:prstGeom>
          <a:ln w="12700">
            <a:miter lim="400000"/>
          </a:ln>
        </p:spPr>
      </p:pic>
      <p:sp>
        <p:nvSpPr>
          <p:cNvPr id="17" name="Slide Number"/>
          <p:cNvSpPr txBox="1">
            <a:spLocks noGrp="1"/>
          </p:cNvSpPr>
          <p:nvPr>
            <p:ph type="sldNum" sz="quarter" idx="2"/>
          </p:nvPr>
        </p:nvSpPr>
        <p:spPr>
          <a:prstGeom prst="rect">
            <a:avLst/>
          </a:prstGeom>
        </p:spPr>
        <p:txBody>
          <a:bodyPr/>
          <a:lstStyle>
            <a:lvl1pPr>
              <a:defRPr>
                <a:solidFill>
                  <a:srgbClr val="F3F3F3"/>
                </a:solidFill>
              </a:defRPr>
            </a:lvl1pPr>
          </a:lstStyle>
          <a:p>
            <a:fld id="{86CB4B4D-7CA3-9044-876B-883B54F8677D}" type="slidenum">
              <a:t>‹#›</a:t>
            </a:fld>
            <a:endParaRPr/>
          </a:p>
        </p:txBody>
      </p:sp>
    </p:spTree>
    <p:extLst>
      <p:ext uri="{BB962C8B-B14F-4D97-AF65-F5344CB8AC3E}">
        <p14:creationId xmlns:p14="http://schemas.microsoft.com/office/powerpoint/2010/main" val="222017651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WA/MT Title">
    <p:bg>
      <p:bgPr>
        <a:solidFill>
          <a:srgbClr val="00338E"/>
        </a:solidFill>
        <a:effectLst/>
      </p:bgPr>
    </p:bg>
    <p:spTree>
      <p:nvGrpSpPr>
        <p:cNvPr id="1" name=""/>
        <p:cNvGrpSpPr/>
        <p:nvPr/>
      </p:nvGrpSpPr>
      <p:grpSpPr>
        <a:xfrm>
          <a:off x="0" y="0"/>
          <a:ext cx="0" cy="0"/>
          <a:chOff x="0" y="0"/>
          <a:chExt cx="0" cy="0"/>
        </a:xfrm>
      </p:grpSpPr>
      <p:pic>
        <p:nvPicPr>
          <p:cNvPr id="2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7" y="-23327"/>
            <a:ext cx="4486884" cy="1263324"/>
          </a:xfrm>
          <a:prstGeom prst="rect">
            <a:avLst/>
          </a:prstGeom>
          <a:ln w="12700">
            <a:miter lim="400000"/>
          </a:ln>
        </p:spPr>
      </p:pic>
      <p:sp>
        <p:nvSpPr>
          <p:cNvPr id="25" name="Title Forum Ipsum Dolor"/>
          <p:cNvSpPr txBox="1">
            <a:spLocks noGrp="1"/>
          </p:cNvSpPr>
          <p:nvPr>
            <p:ph type="body" sz="quarter" idx="21"/>
          </p:nvPr>
        </p:nvSpPr>
        <p:spPr>
          <a:xfrm>
            <a:off x="1139017" y="3044280"/>
            <a:ext cx="6463629" cy="769441"/>
          </a:xfrm>
          <a:prstGeom prst="rect">
            <a:avLst/>
          </a:prstGeom>
        </p:spPr>
        <p:txBody>
          <a:bodyPr wrap="none" numCol="1" spcCol="38100" anchor="ctr">
            <a:spAutoFit/>
          </a:bodyPr>
          <a:lstStyle>
            <a:lvl1pPr marL="0" indent="0">
              <a:lnSpc>
                <a:spcPct val="100000"/>
              </a:lnSpc>
              <a:spcBef>
                <a:spcPts val="0"/>
              </a:spcBef>
              <a:buSzTx/>
              <a:buNone/>
              <a:defRPr sz="4400">
                <a:solidFill>
                  <a:srgbClr val="FFFFFF"/>
                </a:solidFill>
                <a:latin typeface="Georgia"/>
                <a:ea typeface="Georgia"/>
                <a:cs typeface="Georgia"/>
                <a:sym typeface="Georgia"/>
              </a:defRPr>
            </a:lvl1pPr>
          </a:lstStyle>
          <a:p>
            <a:r>
              <a:t>Title Forum Ipsum Dolor</a:t>
            </a:r>
          </a:p>
        </p:txBody>
      </p:sp>
      <p:sp>
        <p:nvSpPr>
          <p:cNvPr id="26" name="Subhead Lorum Ipsum Dor…"/>
          <p:cNvSpPr txBox="1">
            <a:spLocks noGrp="1"/>
          </p:cNvSpPr>
          <p:nvPr>
            <p:ph type="body" sz="quarter" idx="22"/>
          </p:nvPr>
        </p:nvSpPr>
        <p:spPr>
          <a:xfrm>
            <a:off x="1193800" y="3923062"/>
            <a:ext cx="4796506" cy="1230145"/>
          </a:xfrm>
          <a:prstGeom prst="rect">
            <a:avLst/>
          </a:prstGeom>
        </p:spPr>
        <p:txBody>
          <a:bodyPr wrap="none" numCol="1" spcCol="38100" anchor="ctr">
            <a:spAutoFit/>
          </a:bodyPr>
          <a:lstStyle>
            <a:lvl1pPr marL="0" indent="0">
              <a:lnSpc>
                <a:spcPct val="130000"/>
              </a:lnSpc>
              <a:spcBef>
                <a:spcPts val="0"/>
              </a:spcBef>
              <a:buSzTx/>
              <a:buNone/>
              <a:defRPr sz="3000">
                <a:solidFill>
                  <a:srgbClr val="FFFFFF"/>
                </a:solidFill>
                <a:latin typeface="Arial"/>
                <a:cs typeface="Arial"/>
                <a:sym typeface="Arial"/>
              </a:defRPr>
            </a:lvl1pPr>
          </a:lstStyle>
          <a:p>
            <a:pPr marL="0" indent="0">
              <a:lnSpc>
                <a:spcPct val="130000"/>
              </a:lnSpc>
              <a:spcBef>
                <a:spcPts val="0"/>
              </a:spcBef>
              <a:buSzTx/>
              <a:buNone/>
              <a:defRPr sz="3000">
                <a:solidFill>
                  <a:srgbClr val="FFFFFF"/>
                </a:solidFill>
                <a:latin typeface="Arial"/>
                <a:ea typeface="Arial"/>
                <a:cs typeface="Arial"/>
                <a:sym typeface="Arial"/>
              </a:defRPr>
            </a:pPr>
            <a:r>
              <a:t>Subhead Lorum Ipsum Dor</a:t>
            </a:r>
          </a:p>
          <a:p>
            <a:pPr marL="0" indent="0">
              <a:lnSpc>
                <a:spcPct val="130000"/>
              </a:lnSpc>
              <a:spcBef>
                <a:spcPts val="0"/>
              </a:spcBef>
              <a:buSzTx/>
              <a:buNone/>
              <a:defRPr sz="3000">
                <a:solidFill>
                  <a:srgbClr val="FFFFFF"/>
                </a:solidFill>
                <a:latin typeface="Arial"/>
                <a:ea typeface="Arial"/>
                <a:cs typeface="Arial"/>
                <a:sym typeface="Arial"/>
              </a:defRPr>
            </a:pPr>
            <a:r>
              <a:t>XX.XX.2022</a:t>
            </a:r>
          </a:p>
        </p:txBody>
      </p:sp>
      <p:pic>
        <p:nvPicPr>
          <p:cNvPr id="27" name="CH_SH_CLR_RGB.png" descr="CH_SH_CLR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3035" y="223154"/>
            <a:ext cx="1995355" cy="770361"/>
          </a:xfrm>
          <a:prstGeom prst="rect">
            <a:avLst/>
          </a:prstGeom>
          <a:ln w="12700">
            <a:miter lim="400000"/>
          </a:ln>
        </p:spPr>
      </p:pic>
      <p:sp>
        <p:nvSpPr>
          <p:cNvPr id="28" name="Slide Number"/>
          <p:cNvSpPr txBox="1">
            <a:spLocks noGrp="1"/>
          </p:cNvSpPr>
          <p:nvPr>
            <p:ph type="sldNum" sz="quarter" idx="2"/>
          </p:nvPr>
        </p:nvSpPr>
        <p:spPr>
          <a:xfrm>
            <a:off x="6005512" y="6486708"/>
            <a:ext cx="227626" cy="241092"/>
          </a:xfrm>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0003626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4099-8D98-7647-8A10-E1DC1FBC3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5DA45B-A21E-DD4F-B719-CA42E324D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0EB0C4-F725-7B48-9923-F200A58E68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2FE52E-8294-1D43-A5A5-A5995F7DA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808A55-BEA7-864A-8C39-2E713470D8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D0362-8F21-3348-BB86-9A36A4AEFD89}"/>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8" name="Footer Placeholder 7">
            <a:extLst>
              <a:ext uri="{FF2B5EF4-FFF2-40B4-BE49-F238E27FC236}">
                <a16:creationId xmlns:a16="http://schemas.microsoft.com/office/drawing/2014/main" id="{E0ADC56D-F2BF-3F43-A497-82F51200B5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76180-BA15-4349-B8A4-8DB216798169}"/>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1287220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AK Title Light">
    <p:spTree>
      <p:nvGrpSpPr>
        <p:cNvPr id="1" name=""/>
        <p:cNvGrpSpPr/>
        <p:nvPr/>
      </p:nvGrpSpPr>
      <p:grpSpPr>
        <a:xfrm>
          <a:off x="0" y="0"/>
          <a:ext cx="0" cy="0"/>
          <a:chOff x="0" y="0"/>
          <a:chExt cx="0" cy="0"/>
        </a:xfrm>
      </p:grpSpPr>
      <p:pic>
        <p:nvPicPr>
          <p:cNvPr id="35"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8" y="-11262"/>
            <a:ext cx="4486883" cy="1263324"/>
          </a:xfrm>
          <a:prstGeom prst="rect">
            <a:avLst/>
          </a:prstGeom>
          <a:ln w="12700">
            <a:miter lim="400000"/>
          </a:ln>
        </p:spPr>
      </p:pic>
      <p:sp>
        <p:nvSpPr>
          <p:cNvPr id="36" name="Title Forum Ipsum Dolor"/>
          <p:cNvSpPr txBox="1">
            <a:spLocks noGrp="1"/>
          </p:cNvSpPr>
          <p:nvPr>
            <p:ph type="body" sz="quarter" idx="21"/>
          </p:nvPr>
        </p:nvSpPr>
        <p:spPr>
          <a:xfrm>
            <a:off x="1139017" y="3044280"/>
            <a:ext cx="6463629" cy="769441"/>
          </a:xfrm>
          <a:prstGeom prst="rect">
            <a:avLst/>
          </a:prstGeom>
        </p:spPr>
        <p:txBody>
          <a:bodyPr wrap="none" numCol="1" spcCol="38100" anchor="ctr">
            <a:spAutoFit/>
          </a:bodyPr>
          <a:lstStyle>
            <a:lvl1pPr marL="0" indent="0">
              <a:lnSpc>
                <a:spcPct val="100000"/>
              </a:lnSpc>
              <a:spcBef>
                <a:spcPts val="0"/>
              </a:spcBef>
              <a:buSzTx/>
              <a:buNone/>
              <a:defRPr sz="4400">
                <a:solidFill>
                  <a:srgbClr val="00338E"/>
                </a:solidFill>
                <a:latin typeface="Georgia"/>
                <a:ea typeface="Georgia"/>
                <a:cs typeface="Georgia"/>
                <a:sym typeface="Georgia"/>
              </a:defRPr>
            </a:lvl1pPr>
          </a:lstStyle>
          <a:p>
            <a:r>
              <a:t>Title Forum Ipsum Dolor</a:t>
            </a:r>
          </a:p>
        </p:txBody>
      </p:sp>
      <p:sp>
        <p:nvSpPr>
          <p:cNvPr id="37" name="Subhead Lorum Ipsum Dor…"/>
          <p:cNvSpPr txBox="1">
            <a:spLocks noGrp="1"/>
          </p:cNvSpPr>
          <p:nvPr>
            <p:ph type="body" sz="quarter" idx="22"/>
          </p:nvPr>
        </p:nvSpPr>
        <p:spPr>
          <a:xfrm>
            <a:off x="1193800" y="3923062"/>
            <a:ext cx="4796506" cy="1230145"/>
          </a:xfrm>
          <a:prstGeom prst="rect">
            <a:avLst/>
          </a:prstGeom>
        </p:spPr>
        <p:txBody>
          <a:bodyPr wrap="none" numCol="1" spcCol="38100" anchor="ctr">
            <a:spAutoFit/>
          </a:bodyPr>
          <a:lstStyle>
            <a:lvl1pPr marL="0" indent="0">
              <a:lnSpc>
                <a:spcPct val="130000"/>
              </a:lnSpc>
              <a:spcBef>
                <a:spcPts val="0"/>
              </a:spcBef>
              <a:buSzTx/>
              <a:buNone/>
              <a:defRPr sz="3000">
                <a:solidFill>
                  <a:srgbClr val="00338E"/>
                </a:solidFill>
                <a:latin typeface="Arial"/>
                <a:cs typeface="Arial"/>
                <a:sym typeface="Arial"/>
              </a:defRPr>
            </a:lvl1pPr>
          </a:lstStyle>
          <a:p>
            <a:pPr marL="0" indent="0">
              <a:lnSpc>
                <a:spcPct val="130000"/>
              </a:lnSpc>
              <a:spcBef>
                <a:spcPts val="0"/>
              </a:spcBef>
              <a:buSzTx/>
              <a:buNone/>
              <a:defRPr sz="3000">
                <a:solidFill>
                  <a:srgbClr val="00338E"/>
                </a:solidFill>
                <a:latin typeface="Arial"/>
                <a:ea typeface="Arial"/>
                <a:cs typeface="Arial"/>
                <a:sym typeface="Arial"/>
              </a:defRPr>
            </a:pPr>
            <a:r>
              <a:t>Subhead Lorum Ipsum Dor</a:t>
            </a:r>
          </a:p>
          <a:p>
            <a:pPr marL="0" indent="0">
              <a:lnSpc>
                <a:spcPct val="130000"/>
              </a:lnSpc>
              <a:spcBef>
                <a:spcPts val="0"/>
              </a:spcBef>
              <a:buSzTx/>
              <a:buNone/>
              <a:defRPr sz="3000">
                <a:solidFill>
                  <a:srgbClr val="00338E"/>
                </a:solidFill>
                <a:latin typeface="Arial"/>
                <a:ea typeface="Arial"/>
                <a:cs typeface="Arial"/>
                <a:sym typeface="Arial"/>
              </a:defRPr>
            </a:pPr>
            <a:r>
              <a:t>XX.XX.2022</a:t>
            </a:r>
          </a:p>
        </p:txBody>
      </p:sp>
      <p:pic>
        <p:nvPicPr>
          <p:cNvPr id="38"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2616" y="217274"/>
            <a:ext cx="1995475" cy="770361"/>
          </a:xfrm>
          <a:prstGeom prst="rect">
            <a:avLst/>
          </a:prstGeom>
          <a:ln w="12700">
            <a:miter lim="400000"/>
          </a:ln>
        </p:spPr>
      </p:pic>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723359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WA/MT Title Light">
    <p:spTree>
      <p:nvGrpSpPr>
        <p:cNvPr id="1" name=""/>
        <p:cNvGrpSpPr/>
        <p:nvPr/>
      </p:nvGrpSpPr>
      <p:grpSpPr>
        <a:xfrm>
          <a:off x="0" y="0"/>
          <a:ext cx="0" cy="0"/>
          <a:chOff x="0" y="0"/>
          <a:chExt cx="0" cy="0"/>
        </a:xfrm>
      </p:grpSpPr>
      <p:pic>
        <p:nvPicPr>
          <p:cNvPr id="46"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8" y="-11262"/>
            <a:ext cx="4486883" cy="1263324"/>
          </a:xfrm>
          <a:prstGeom prst="rect">
            <a:avLst/>
          </a:prstGeom>
          <a:ln w="12700">
            <a:miter lim="400000"/>
          </a:ln>
        </p:spPr>
      </p:pic>
      <p:sp>
        <p:nvSpPr>
          <p:cNvPr id="47" name="Title Forum Ipsum Dolor"/>
          <p:cNvSpPr txBox="1">
            <a:spLocks noGrp="1"/>
          </p:cNvSpPr>
          <p:nvPr>
            <p:ph type="body" sz="quarter" idx="21"/>
          </p:nvPr>
        </p:nvSpPr>
        <p:spPr>
          <a:xfrm>
            <a:off x="1139017" y="3044280"/>
            <a:ext cx="6463629" cy="769441"/>
          </a:xfrm>
          <a:prstGeom prst="rect">
            <a:avLst/>
          </a:prstGeom>
        </p:spPr>
        <p:txBody>
          <a:bodyPr wrap="none" numCol="1" spcCol="38100" anchor="ctr">
            <a:spAutoFit/>
          </a:bodyPr>
          <a:lstStyle>
            <a:lvl1pPr marL="0" indent="0">
              <a:lnSpc>
                <a:spcPct val="100000"/>
              </a:lnSpc>
              <a:spcBef>
                <a:spcPts val="0"/>
              </a:spcBef>
              <a:buSzTx/>
              <a:buNone/>
              <a:defRPr sz="4400">
                <a:solidFill>
                  <a:srgbClr val="00338E"/>
                </a:solidFill>
                <a:latin typeface="Georgia"/>
                <a:ea typeface="Georgia"/>
                <a:cs typeface="Georgia"/>
                <a:sym typeface="Georgia"/>
              </a:defRPr>
            </a:lvl1pPr>
          </a:lstStyle>
          <a:p>
            <a:r>
              <a:t>Title Forum Ipsum Dolor</a:t>
            </a:r>
          </a:p>
        </p:txBody>
      </p:sp>
      <p:sp>
        <p:nvSpPr>
          <p:cNvPr id="48" name="Subhead Lorum Ipsum Dor…"/>
          <p:cNvSpPr txBox="1">
            <a:spLocks noGrp="1"/>
          </p:cNvSpPr>
          <p:nvPr>
            <p:ph type="body" sz="quarter" idx="22"/>
          </p:nvPr>
        </p:nvSpPr>
        <p:spPr>
          <a:xfrm>
            <a:off x="1193800" y="3923062"/>
            <a:ext cx="4796506" cy="1230145"/>
          </a:xfrm>
          <a:prstGeom prst="rect">
            <a:avLst/>
          </a:prstGeom>
        </p:spPr>
        <p:txBody>
          <a:bodyPr wrap="none" numCol="1" spcCol="38100" anchor="ctr">
            <a:spAutoFit/>
          </a:bodyPr>
          <a:lstStyle>
            <a:lvl1pPr marL="0" indent="0">
              <a:lnSpc>
                <a:spcPct val="130000"/>
              </a:lnSpc>
              <a:spcBef>
                <a:spcPts val="0"/>
              </a:spcBef>
              <a:buSzTx/>
              <a:buNone/>
              <a:defRPr sz="3000">
                <a:solidFill>
                  <a:srgbClr val="00338E"/>
                </a:solidFill>
                <a:latin typeface="Arial"/>
                <a:cs typeface="Arial"/>
                <a:sym typeface="Arial"/>
              </a:defRPr>
            </a:lvl1pPr>
          </a:lstStyle>
          <a:p>
            <a:pPr marL="0" indent="0">
              <a:lnSpc>
                <a:spcPct val="130000"/>
              </a:lnSpc>
              <a:spcBef>
                <a:spcPts val="0"/>
              </a:spcBef>
              <a:buSzTx/>
              <a:buNone/>
              <a:defRPr sz="3000">
                <a:solidFill>
                  <a:srgbClr val="00338E"/>
                </a:solidFill>
                <a:latin typeface="Arial"/>
                <a:ea typeface="Arial"/>
                <a:cs typeface="Arial"/>
                <a:sym typeface="Arial"/>
              </a:defRPr>
            </a:pPr>
            <a:r>
              <a:t>Subhead Lorum Ipsum Dor</a:t>
            </a:r>
          </a:p>
          <a:p>
            <a:pPr marL="0" indent="0">
              <a:lnSpc>
                <a:spcPct val="130000"/>
              </a:lnSpc>
              <a:spcBef>
                <a:spcPts val="0"/>
              </a:spcBef>
              <a:buSzTx/>
              <a:buNone/>
              <a:defRPr sz="3000">
                <a:solidFill>
                  <a:srgbClr val="00338E"/>
                </a:solidFill>
                <a:latin typeface="Arial"/>
                <a:ea typeface="Arial"/>
                <a:cs typeface="Arial"/>
                <a:sym typeface="Arial"/>
              </a:defRPr>
            </a:pPr>
            <a:r>
              <a:t>XX.XX.2022</a:t>
            </a:r>
          </a:p>
        </p:txBody>
      </p:sp>
      <p:pic>
        <p:nvPicPr>
          <p:cNvPr id="4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2616" y="216170"/>
            <a:ext cx="1995475" cy="770361"/>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016271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amp; Photo Alt">
    <p:bg>
      <p:bgPr>
        <a:solidFill>
          <a:srgbClr val="388A2E"/>
        </a:solidFill>
        <a:effectLst/>
      </p:bgPr>
    </p:bg>
    <p:spTree>
      <p:nvGrpSpPr>
        <p:cNvPr id="1" name=""/>
        <p:cNvGrpSpPr/>
        <p:nvPr/>
      </p:nvGrpSpPr>
      <p:grpSpPr>
        <a:xfrm>
          <a:off x="0" y="0"/>
          <a:ext cx="0" cy="0"/>
          <a:chOff x="0" y="0"/>
          <a:chExt cx="0" cy="0"/>
        </a:xfrm>
      </p:grpSpPr>
      <p:sp>
        <p:nvSpPr>
          <p:cNvPr id="73" name="Headline or Section Header"/>
          <p:cNvSpPr txBox="1">
            <a:spLocks noGrp="1"/>
          </p:cNvSpPr>
          <p:nvPr>
            <p:ph type="body" sz="quarter" idx="21"/>
          </p:nvPr>
        </p:nvSpPr>
        <p:spPr>
          <a:xfrm>
            <a:off x="1158067" y="1477042"/>
            <a:ext cx="7088800" cy="769441"/>
          </a:xfrm>
          <a:prstGeom prst="rect">
            <a:avLst/>
          </a:prstGeom>
        </p:spPr>
        <p:txBody>
          <a:bodyPr wrap="none" numCol="1" spcCol="38100" anchor="ctr">
            <a:spAutoFit/>
          </a:bodyPr>
          <a:lstStyle>
            <a:lvl1pPr marL="0" indent="0">
              <a:lnSpc>
                <a:spcPct val="100000"/>
              </a:lnSpc>
              <a:spcBef>
                <a:spcPts val="0"/>
              </a:spcBef>
              <a:buSzTx/>
              <a:buNone/>
              <a:defRPr sz="4400">
                <a:solidFill>
                  <a:srgbClr val="FFFFFF"/>
                </a:solidFill>
                <a:latin typeface="Georgia"/>
                <a:ea typeface="Georgia"/>
                <a:cs typeface="Georgia"/>
                <a:sym typeface="Georgia"/>
              </a:defRPr>
            </a:lvl1pPr>
          </a:lstStyle>
          <a:p>
            <a:r>
              <a:t>Headline or Section Header</a:t>
            </a:r>
          </a:p>
        </p:txBody>
      </p:sp>
      <p:sp>
        <p:nvSpPr>
          <p:cNvPr id="74" name="Section Title"/>
          <p:cNvSpPr txBox="1">
            <a:spLocks noGrp="1"/>
          </p:cNvSpPr>
          <p:nvPr>
            <p:ph type="body" sz="quarter" idx="22"/>
          </p:nvPr>
        </p:nvSpPr>
        <p:spPr>
          <a:xfrm>
            <a:off x="1193800" y="1111817"/>
            <a:ext cx="1244251" cy="361125"/>
          </a:xfrm>
          <a:prstGeom prst="rect">
            <a:avLst/>
          </a:prstGeom>
        </p:spPr>
        <p:txBody>
          <a:bodyPr wrap="none" numCol="1" spcCol="38100" anchor="ctr">
            <a:spAutoFit/>
          </a:bodyPr>
          <a:lstStyle>
            <a:lvl1pPr marL="0" indent="0">
              <a:lnSpc>
                <a:spcPct val="130000"/>
              </a:lnSpc>
              <a:spcBef>
                <a:spcPts val="0"/>
              </a:spcBef>
              <a:buSzTx/>
              <a:buNone/>
              <a:defRPr sz="1500">
                <a:solidFill>
                  <a:srgbClr val="FFFFFF"/>
                </a:solidFill>
                <a:latin typeface="Arial"/>
                <a:ea typeface="Arial"/>
                <a:cs typeface="Arial"/>
                <a:sym typeface="Arial"/>
              </a:defRPr>
            </a:lvl1pPr>
          </a:lstStyle>
          <a:p>
            <a:r>
              <a:t>Section Title</a:t>
            </a:r>
          </a:p>
        </p:txBody>
      </p:sp>
      <p:sp>
        <p:nvSpPr>
          <p:cNvPr id="75" name="Slide Number"/>
          <p:cNvSpPr txBox="1">
            <a:spLocks noGrp="1"/>
          </p:cNvSpPr>
          <p:nvPr>
            <p:ph type="sldNum" sz="quarter" idx="2"/>
          </p:nvPr>
        </p:nvSpPr>
        <p:spPr>
          <a:xfrm>
            <a:off x="6005512" y="6488825"/>
            <a:ext cx="227626" cy="241092"/>
          </a:xfrm>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77332462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Evergreen Layout">
    <p:bg>
      <p:bgPr>
        <a:solidFill>
          <a:srgbClr val="1F3831"/>
        </a:solidFill>
        <a:effectLst/>
      </p:bgPr>
    </p:bg>
    <p:spTree>
      <p:nvGrpSpPr>
        <p:cNvPr id="1" name=""/>
        <p:cNvGrpSpPr/>
        <p:nvPr/>
      </p:nvGrpSpPr>
      <p:grpSpPr>
        <a:xfrm>
          <a:off x="0" y="0"/>
          <a:ext cx="0" cy="0"/>
          <a:chOff x="0" y="0"/>
          <a:chExt cx="0" cy="0"/>
        </a:xfrm>
      </p:grpSpPr>
      <p:sp>
        <p:nvSpPr>
          <p:cNvPr id="98" name="Donec nibh tortor, porttitor eget ex eget, sagittis posuere sem. Quisque placerat ultricies nisi, sed pulvinar eros vestibulum ac. Curabitur egestas lacinia purus, volutpat dictum ante lobortis et.…"/>
          <p:cNvSpPr txBox="1">
            <a:spLocks noGrp="1"/>
          </p:cNvSpPr>
          <p:nvPr>
            <p:ph type="body" idx="21"/>
          </p:nvPr>
        </p:nvSpPr>
        <p:spPr>
          <a:xfrm>
            <a:off x="2321129" y="-3281000"/>
            <a:ext cx="8573131" cy="14237231"/>
          </a:xfrm>
          <a:prstGeom prst="rect">
            <a:avLst/>
          </a:prstGeom>
        </p:spPr>
        <p:txBody>
          <a:bodyPr numCol="1" spcCol="38100" anchor="ctr">
            <a:spAutoFit/>
          </a:bodyPr>
          <a:lstStyle>
            <a:lvl1pPr marL="0" indent="0">
              <a:lnSpc>
                <a:spcPct val="100000"/>
              </a:lnSpc>
              <a:spcBef>
                <a:spcPts val="400"/>
              </a:spcBef>
              <a:buSzTx/>
              <a:buNone/>
              <a:defRPr sz="4000">
                <a:solidFill>
                  <a:srgbClr val="FFFFFF"/>
                </a:solidFill>
                <a:latin typeface="Arial"/>
                <a:cs typeface="Arial"/>
                <a:sym typeface="Arial"/>
              </a:defRPr>
            </a:lvl1pPr>
          </a:lstStyle>
          <a:p>
            <a:pPr marL="533400" indent="-533400">
              <a:lnSpc>
                <a:spcPct val="100000"/>
              </a:lnSpc>
              <a:spcBef>
                <a:spcPts val="1300"/>
              </a:spcBef>
              <a:defRPr sz="4000">
                <a:solidFill>
                  <a:srgbClr val="FFFFFF"/>
                </a:solidFill>
                <a:latin typeface="Arial"/>
                <a:ea typeface="Arial"/>
                <a:cs typeface="Arial"/>
                <a:sym typeface="Arial"/>
              </a:defRPr>
            </a:pPr>
            <a:r>
              <a:t>Donec nibh tortor, porttitor eget ex eget, sagittis posuere sem. Quisque placerat ultricies nisi, sed pulvinar eros vestibulum ac. Curabitur egestas lacinia purus, volutpat dictum ante lobortis et. </a:t>
            </a:r>
          </a:p>
          <a:p>
            <a:pPr marL="533400" indent="-533400">
              <a:lnSpc>
                <a:spcPct val="100000"/>
              </a:lnSpc>
              <a:spcBef>
                <a:spcPts val="1300"/>
              </a:spcBef>
              <a:defRPr sz="4000">
                <a:solidFill>
                  <a:srgbClr val="FFFFFF"/>
                </a:solidFill>
                <a:latin typeface="Arial"/>
                <a:ea typeface="Arial"/>
                <a:cs typeface="Arial"/>
                <a:sym typeface="Arial"/>
              </a:defRPr>
            </a:pPr>
            <a:r>
              <a:t>Proin tristique purus sagittis diam tempor rhoncus. Vestibulum a mattis nulla, vitae luctus dolor. Nam vel imperdiet magna, et consequat libero. Aliquam congue at dolor sed placerat.</a:t>
            </a:r>
          </a:p>
          <a:p>
            <a:pPr marL="533400" indent="-533400">
              <a:lnSpc>
                <a:spcPct val="100000"/>
              </a:lnSpc>
              <a:spcBef>
                <a:spcPts val="1300"/>
              </a:spcBef>
              <a:defRPr sz="4000">
                <a:solidFill>
                  <a:srgbClr val="FFFFFF"/>
                </a:solidFill>
                <a:latin typeface="Arial"/>
                <a:ea typeface="Arial"/>
                <a:cs typeface="Arial"/>
                <a:sym typeface="Arial"/>
              </a:defRPr>
            </a:pPr>
            <a:r>
              <a:t>Sed eu ex quis urna iaculis fringilla. Duis sed quam ac elit tristique consectetur vitae eget risus. Fusce ut neque dui. Donec ligula lacus, faucibus et faucibus a, </a:t>
            </a:r>
          </a:p>
          <a:p>
            <a:pPr marL="533400" indent="-533400">
              <a:lnSpc>
                <a:spcPct val="100000"/>
              </a:lnSpc>
              <a:spcBef>
                <a:spcPts val="1300"/>
              </a:spcBef>
              <a:defRPr sz="4000">
                <a:solidFill>
                  <a:srgbClr val="FFFFFF"/>
                </a:solidFill>
                <a:latin typeface="Arial"/>
                <a:ea typeface="Arial"/>
                <a:cs typeface="Arial"/>
                <a:sym typeface="Arial"/>
              </a:defRPr>
            </a:pPr>
            <a:r>
              <a:t>Dapibus ut magna. Donec sit amet ultricies purus. Sed mattis iaculis imperdiet. Etiam pulvinar ac massa non pellentesque.</a:t>
            </a:r>
          </a:p>
          <a:p>
            <a:pPr marL="0" indent="0">
              <a:lnSpc>
                <a:spcPct val="100000"/>
              </a:lnSpc>
              <a:spcBef>
                <a:spcPts val="800"/>
              </a:spcBef>
              <a:buSzTx/>
              <a:buNone/>
              <a:defRPr sz="4000">
                <a:solidFill>
                  <a:srgbClr val="FFFFFF"/>
                </a:solidFill>
                <a:latin typeface="Arial"/>
                <a:ea typeface="Arial"/>
                <a:cs typeface="Arial"/>
                <a:sym typeface="Arial"/>
              </a:defRPr>
            </a:pPr>
            <a:endParaRPr/>
          </a:p>
        </p:txBody>
      </p:sp>
      <p:sp>
        <p:nvSpPr>
          <p:cNvPr id="99" name="Headline Forum Ipsum Dolor"/>
          <p:cNvSpPr txBox="1">
            <a:spLocks noGrp="1"/>
          </p:cNvSpPr>
          <p:nvPr>
            <p:ph type="body" sz="quarter" idx="22"/>
          </p:nvPr>
        </p:nvSpPr>
        <p:spPr>
          <a:xfrm>
            <a:off x="1238501" y="461042"/>
            <a:ext cx="7592143" cy="769441"/>
          </a:xfrm>
          <a:prstGeom prst="rect">
            <a:avLst/>
          </a:prstGeom>
        </p:spPr>
        <p:txBody>
          <a:bodyPr wrap="none" numCol="1" spcCol="38100" anchor="ctr">
            <a:spAutoFit/>
          </a:bodyPr>
          <a:lstStyle>
            <a:lvl1pPr marL="0" indent="0">
              <a:lnSpc>
                <a:spcPct val="100000"/>
              </a:lnSpc>
              <a:spcBef>
                <a:spcPts val="0"/>
              </a:spcBef>
              <a:buSzTx/>
              <a:buNone/>
              <a:defRPr sz="4400">
                <a:solidFill>
                  <a:srgbClr val="FFFFFF"/>
                </a:solidFill>
                <a:latin typeface="Georgia"/>
                <a:ea typeface="Georgia"/>
                <a:cs typeface="Georgia"/>
                <a:sym typeface="Georgia"/>
              </a:defRPr>
            </a:lvl1pPr>
          </a:lstStyle>
          <a:p>
            <a:r>
              <a:t>Headline Forum Ipsum Dolor</a:t>
            </a:r>
          </a:p>
        </p:txBody>
      </p:sp>
      <p:pic>
        <p:nvPicPr>
          <p:cNvPr id="10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10260" y="5781996"/>
            <a:ext cx="2848333" cy="1169816"/>
          </a:xfrm>
          <a:prstGeom prst="rect">
            <a:avLst/>
          </a:prstGeom>
          <a:ln w="12700">
            <a:miter lim="400000"/>
          </a:ln>
        </p:spPr>
      </p:pic>
      <p:pic>
        <p:nvPicPr>
          <p:cNvPr id="10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545358" flipH="1">
            <a:off x="390975" y="1250115"/>
            <a:ext cx="1307072" cy="1059917"/>
          </a:xfrm>
          <a:prstGeom prst="rect">
            <a:avLst/>
          </a:prstGeom>
          <a:ln w="12700">
            <a:miter lim="400000"/>
          </a:ln>
        </p:spPr>
      </p:pic>
      <p:pic>
        <p:nvPicPr>
          <p:cNvPr id="10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2886" y="3238547"/>
            <a:ext cx="2161748" cy="3676633"/>
          </a:xfrm>
          <a:prstGeom prst="rect">
            <a:avLst/>
          </a:prstGeom>
          <a:ln w="12700">
            <a:miter lim="400000"/>
          </a:ln>
        </p:spPr>
      </p:pic>
      <p:sp>
        <p:nvSpPr>
          <p:cNvPr id="103" name="Slide Number"/>
          <p:cNvSpPr txBox="1">
            <a:spLocks noGrp="1"/>
          </p:cNvSpPr>
          <p:nvPr>
            <p:ph type="sldNum" sz="quarter" idx="2"/>
          </p:nvPr>
        </p:nvSpPr>
        <p:spPr>
          <a:xfrm>
            <a:off x="6005512" y="6486708"/>
            <a:ext cx="227626" cy="241092"/>
          </a:xfrm>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92314702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Photo">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2E9280E-C68D-A844-9ABA-D1E921BC1E08}"/>
              </a:ext>
            </a:extLst>
          </p:cNvPr>
          <p:cNvSpPr>
            <a:spLocks noGrp="1"/>
          </p:cNvSpPr>
          <p:nvPr>
            <p:ph type="pic" sz="quarter" idx="10"/>
          </p:nvPr>
        </p:nvSpPr>
        <p:spPr>
          <a:xfrm>
            <a:off x="0" y="0"/>
            <a:ext cx="12192000" cy="6858000"/>
          </a:xfrm>
          <a:prstGeom prst="rect">
            <a:avLst/>
          </a:prstGeom>
        </p:spPr>
        <p:txBody>
          <a:bodyPr wrap="none"/>
          <a:lstStyle/>
          <a:p>
            <a:endParaRPr lang="en-US"/>
          </a:p>
        </p:txBody>
      </p:sp>
      <p:sp>
        <p:nvSpPr>
          <p:cNvPr id="17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10231947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Yellow Layout">
    <p:bg>
      <p:bgPr>
        <a:solidFill>
          <a:srgbClr val="EFB141"/>
        </a:solidFill>
        <a:effectLst/>
      </p:bgPr>
    </p:bg>
    <p:spTree>
      <p:nvGrpSpPr>
        <p:cNvPr id="1" name=""/>
        <p:cNvGrpSpPr/>
        <p:nvPr/>
      </p:nvGrpSpPr>
      <p:grpSpPr>
        <a:xfrm>
          <a:off x="0" y="0"/>
          <a:ext cx="0" cy="0"/>
          <a:chOff x="0" y="0"/>
          <a:chExt cx="0" cy="0"/>
        </a:xfrm>
      </p:grpSpPr>
      <p:pic>
        <p:nvPicPr>
          <p:cNvPr id="11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162" y="4375705"/>
            <a:ext cx="2019364" cy="2326469"/>
          </a:xfrm>
          <a:prstGeom prst="rect">
            <a:avLst/>
          </a:prstGeom>
          <a:ln w="12700">
            <a:miter lim="400000"/>
          </a:ln>
        </p:spPr>
      </p:pic>
      <p:pic>
        <p:nvPicPr>
          <p:cNvPr id="11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00650" y="277869"/>
            <a:ext cx="1509011" cy="1135786"/>
          </a:xfrm>
          <a:prstGeom prst="rect">
            <a:avLst/>
          </a:prstGeom>
          <a:ln w="12700">
            <a:miter lim="400000"/>
          </a:ln>
        </p:spPr>
      </p:pic>
      <p:sp>
        <p:nvSpPr>
          <p:cNvPr id="114" name="Slide Number"/>
          <p:cNvSpPr txBox="1">
            <a:spLocks noGrp="1"/>
          </p:cNvSpPr>
          <p:nvPr>
            <p:ph type="sldNum" sz="quarter" idx="2"/>
          </p:nvPr>
        </p:nvSpPr>
        <p:spPr>
          <a:xfrm>
            <a:off x="5979062" y="6488825"/>
            <a:ext cx="227627" cy="241092"/>
          </a:xfrm>
          <a:prstGeom prst="rect">
            <a:avLst/>
          </a:prstGeom>
        </p:spPr>
        <p:txBody>
          <a:bodyPr/>
          <a:lstStyle/>
          <a:p>
            <a:pPr algn="ctr" hangingPunct="0"/>
            <a:fld id="{86CB4B4D-7CA3-9044-876B-883B54F8677D}" type="slidenum">
              <a:rPr lang="en-US" kern="0" smtClean="0">
                <a:sym typeface="Helvetica Neue"/>
              </a:rPr>
              <a:pPr algn="ctr" hangingPunct="0"/>
              <a:t>‹#›</a:t>
            </a:fld>
            <a:endParaRPr lang="en-US" kern="0">
              <a:sym typeface="Helvetica Neue"/>
            </a:endParaRPr>
          </a:p>
        </p:txBody>
      </p:sp>
    </p:spTree>
    <p:extLst>
      <p:ext uri="{BB962C8B-B14F-4D97-AF65-F5344CB8AC3E}">
        <p14:creationId xmlns:p14="http://schemas.microsoft.com/office/powerpoint/2010/main" val="3447619181"/>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Orange Layout Image">
    <p:bg>
      <p:bgPr>
        <a:solidFill>
          <a:srgbClr val="E06736"/>
        </a:solidFill>
        <a:effectLst/>
      </p:bgPr>
    </p:bg>
    <p:spTree>
      <p:nvGrpSpPr>
        <p:cNvPr id="1" name=""/>
        <p:cNvGrpSpPr/>
        <p:nvPr/>
      </p:nvGrpSpPr>
      <p:grpSpPr>
        <a:xfrm>
          <a:off x="0" y="0"/>
          <a:ext cx="0" cy="0"/>
          <a:chOff x="0" y="0"/>
          <a:chExt cx="0" cy="0"/>
        </a:xfrm>
      </p:grpSpPr>
      <p:sp>
        <p:nvSpPr>
          <p:cNvPr id="121" name="Donec nibh tortor, porttitor eget ex eget, sagittis posuere sem. Quisque placerat ultricies nisi, sed pulvinar eros vestibulum ac. Curabitur egestas lacinia purus, volutpat dictum ante lobortis et.…"/>
          <p:cNvSpPr txBox="1">
            <a:spLocks noGrp="1"/>
          </p:cNvSpPr>
          <p:nvPr>
            <p:ph type="body" sz="half" idx="21"/>
          </p:nvPr>
        </p:nvSpPr>
        <p:spPr>
          <a:xfrm>
            <a:off x="856396" y="-3396218"/>
            <a:ext cx="6328115" cy="15653003"/>
          </a:xfrm>
          <a:prstGeom prst="rect">
            <a:avLst/>
          </a:prstGeom>
        </p:spPr>
        <p:txBody>
          <a:bodyPr numCol="1" spcCol="38100" anchor="ctr">
            <a:spAutoFit/>
          </a:bodyPr>
          <a:lstStyle>
            <a:lvl1pPr marL="0" indent="0">
              <a:lnSpc>
                <a:spcPct val="100000"/>
              </a:lnSpc>
              <a:spcBef>
                <a:spcPts val="400"/>
              </a:spcBef>
              <a:buSzTx/>
              <a:buNone/>
              <a:defRPr sz="3600">
                <a:solidFill>
                  <a:srgbClr val="FFFFFF"/>
                </a:solidFill>
                <a:latin typeface="Arial"/>
                <a:cs typeface="Arial"/>
                <a:sym typeface="Arial"/>
              </a:defRPr>
            </a:lvl1pPr>
          </a:lstStyle>
          <a:p>
            <a:pPr marL="533400" indent="-533400">
              <a:lnSpc>
                <a:spcPct val="100000"/>
              </a:lnSpc>
              <a:spcBef>
                <a:spcPts val="1300"/>
              </a:spcBef>
              <a:defRPr sz="3600">
                <a:solidFill>
                  <a:srgbClr val="FFFFFF"/>
                </a:solidFill>
                <a:latin typeface="Arial"/>
                <a:ea typeface="Arial"/>
                <a:cs typeface="Arial"/>
                <a:sym typeface="Arial"/>
              </a:defRPr>
            </a:pPr>
            <a:r>
              <a:t>Donec nibh tortor, porttitor eget ex eget, sagittis posuere sem. Quisque placerat ultricies nisi, sed pulvinar eros vestibulum ac. Curabitur egestas lacinia purus, volutpat dictum ante lobortis et. </a:t>
            </a:r>
          </a:p>
          <a:p>
            <a:pPr marL="533400" indent="-533400">
              <a:lnSpc>
                <a:spcPct val="100000"/>
              </a:lnSpc>
              <a:spcBef>
                <a:spcPts val="1300"/>
              </a:spcBef>
              <a:defRPr sz="3600">
                <a:solidFill>
                  <a:srgbClr val="FFFFFF"/>
                </a:solidFill>
                <a:latin typeface="Arial"/>
                <a:ea typeface="Arial"/>
                <a:cs typeface="Arial"/>
                <a:sym typeface="Arial"/>
              </a:defRPr>
            </a:pPr>
            <a:r>
              <a:t>Proin tristique purus sagittis diam tempor rhoncus. Vestibulum a mattis nulla, vitae luctus dolor. Nam vel imperdiet magna, et consequat libero. Sed eu ex quis urna</a:t>
            </a:r>
          </a:p>
          <a:p>
            <a:pPr marL="533400" indent="-533400">
              <a:lnSpc>
                <a:spcPct val="100000"/>
              </a:lnSpc>
              <a:spcBef>
                <a:spcPts val="1300"/>
              </a:spcBef>
              <a:defRPr sz="3600">
                <a:solidFill>
                  <a:srgbClr val="FFFFFF"/>
                </a:solidFill>
                <a:latin typeface="Arial"/>
                <a:ea typeface="Arial"/>
                <a:cs typeface="Arial"/>
                <a:sym typeface="Arial"/>
              </a:defRPr>
            </a:pPr>
            <a:r>
              <a:t>Iaculis fringilla. Duis sed quam ac elit tristique consectetur vitae eget risus. Fusce ut neque dui. Donec ligula lacus, faucibus et faucibus a, </a:t>
            </a:r>
          </a:p>
          <a:p>
            <a:pPr marL="533400" indent="-533400">
              <a:lnSpc>
                <a:spcPct val="100000"/>
              </a:lnSpc>
              <a:spcBef>
                <a:spcPts val="1300"/>
              </a:spcBef>
              <a:defRPr sz="3600">
                <a:solidFill>
                  <a:srgbClr val="FFFFFF"/>
                </a:solidFill>
                <a:latin typeface="Arial"/>
                <a:ea typeface="Arial"/>
                <a:cs typeface="Arial"/>
                <a:sym typeface="Arial"/>
              </a:defRPr>
            </a:pPr>
            <a:r>
              <a:t>Dapibus ut magna. Donec sit amet ultricies purus. Sed mattis iaculis imperdiet. Etiam pulvinar ac massa non pellentesque.</a:t>
            </a:r>
          </a:p>
          <a:p>
            <a:pPr marL="0" indent="0">
              <a:lnSpc>
                <a:spcPct val="100000"/>
              </a:lnSpc>
              <a:spcBef>
                <a:spcPts val="800"/>
              </a:spcBef>
              <a:buSzTx/>
              <a:buNone/>
              <a:defRPr sz="3600">
                <a:solidFill>
                  <a:srgbClr val="FFFFFF"/>
                </a:solidFill>
                <a:latin typeface="Arial"/>
                <a:ea typeface="Arial"/>
                <a:cs typeface="Arial"/>
                <a:sym typeface="Arial"/>
              </a:defRPr>
            </a:pPr>
            <a:endParaRPr/>
          </a:p>
        </p:txBody>
      </p:sp>
      <p:sp>
        <p:nvSpPr>
          <p:cNvPr id="122" name="Headline Forum Ipsum Dolor"/>
          <p:cNvSpPr txBox="1">
            <a:spLocks noGrp="1"/>
          </p:cNvSpPr>
          <p:nvPr>
            <p:ph type="body" sz="quarter" idx="22"/>
          </p:nvPr>
        </p:nvSpPr>
        <p:spPr>
          <a:xfrm>
            <a:off x="849034" y="511955"/>
            <a:ext cx="5198317" cy="1446550"/>
          </a:xfrm>
          <a:prstGeom prst="rect">
            <a:avLst/>
          </a:prstGeom>
        </p:spPr>
        <p:txBody>
          <a:bodyPr numCol="1" spcCol="38100" anchor="ctr">
            <a:spAutoFit/>
          </a:bodyPr>
          <a:lstStyle>
            <a:lvl1pPr marL="0" indent="0">
              <a:lnSpc>
                <a:spcPct val="100000"/>
              </a:lnSpc>
              <a:spcBef>
                <a:spcPts val="0"/>
              </a:spcBef>
              <a:buSzTx/>
              <a:buNone/>
              <a:defRPr sz="4400">
                <a:solidFill>
                  <a:srgbClr val="FFFFFF"/>
                </a:solidFill>
                <a:latin typeface="Georgia"/>
                <a:ea typeface="Georgia"/>
                <a:cs typeface="Georgia"/>
                <a:sym typeface="Georgia"/>
              </a:defRPr>
            </a:lvl1pPr>
          </a:lstStyle>
          <a:p>
            <a:r>
              <a:t>Headline Forum Ipsum Dolor</a:t>
            </a:r>
          </a:p>
        </p:txBody>
      </p:sp>
      <p:sp>
        <p:nvSpPr>
          <p:cNvPr id="123" name="Image"/>
          <p:cNvSpPr>
            <a:spLocks noGrp="1"/>
          </p:cNvSpPr>
          <p:nvPr>
            <p:ph type="pic" sz="half" idx="23"/>
          </p:nvPr>
        </p:nvSpPr>
        <p:spPr>
          <a:xfrm>
            <a:off x="8095191" y="-11912"/>
            <a:ext cx="4101096" cy="6934580"/>
          </a:xfrm>
          <a:prstGeom prst="rect">
            <a:avLst/>
          </a:prstGeom>
          <a:solidFill>
            <a:srgbClr val="C00000"/>
          </a:solidFill>
        </p:spPr>
        <p:txBody>
          <a:bodyPr lIns="91439" tIns="45719" rIns="91439" bIns="45719" numCol="1" spcCol="38100">
            <a:noAutofit/>
          </a:bodyPr>
          <a:lstStyle>
            <a:lvl1pPr marL="0" indent="0">
              <a:buNone/>
              <a:defRPr/>
            </a:lvl1pPr>
          </a:lstStyle>
          <a:p>
            <a:endParaRPr/>
          </a:p>
        </p:txBody>
      </p:sp>
      <p:sp>
        <p:nvSpPr>
          <p:cNvPr id="124" name="Slide Number"/>
          <p:cNvSpPr txBox="1">
            <a:spLocks noGrp="1"/>
          </p:cNvSpPr>
          <p:nvPr>
            <p:ph type="sldNum" sz="quarter" idx="2"/>
          </p:nvPr>
        </p:nvSpPr>
        <p:spPr>
          <a:xfrm>
            <a:off x="5979062" y="6486708"/>
            <a:ext cx="227627" cy="241092"/>
          </a:xfrm>
          <a:prstGeom prst="rect">
            <a:avLst/>
          </a:prstGeom>
        </p:spPr>
        <p:txBody>
          <a:bodyPr/>
          <a:lstStyle>
            <a:lvl1pPr>
              <a:defRPr>
                <a:solidFill>
                  <a:schemeClr val="bg1"/>
                </a:solidFill>
              </a:defRPr>
            </a:lvl1pPr>
          </a:lstStyle>
          <a:p>
            <a:pPr algn="ctr" hangingPunct="0"/>
            <a:fld id="{86CB4B4D-7CA3-9044-876B-883B54F8677D}" type="slidenum">
              <a:rPr lang="en-US" kern="0" smtClean="0">
                <a:solidFill>
                  <a:srgbClr val="FFFFFF"/>
                </a:solidFill>
                <a:sym typeface="Helvetica Neue"/>
              </a:rPr>
              <a:pPr algn="ctr" hangingPunct="0"/>
              <a:t>‹#›</a:t>
            </a:fld>
            <a:endParaRPr lang="en-US" kern="0">
              <a:solidFill>
                <a:srgbClr val="FFFFFF"/>
              </a:solidFill>
              <a:sym typeface="Helvetica Neue"/>
            </a:endParaRPr>
          </a:p>
        </p:txBody>
      </p:sp>
    </p:spTree>
    <p:extLst>
      <p:ext uri="{BB962C8B-B14F-4D97-AF65-F5344CB8AC3E}">
        <p14:creationId xmlns:p14="http://schemas.microsoft.com/office/powerpoint/2010/main" val="198918755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Dk Blue Layout Image">
    <p:bg>
      <p:bgPr>
        <a:solidFill>
          <a:srgbClr val="213459"/>
        </a:solidFill>
        <a:effectLst/>
      </p:bgPr>
    </p:bg>
    <p:spTree>
      <p:nvGrpSpPr>
        <p:cNvPr id="1" name=""/>
        <p:cNvGrpSpPr/>
        <p:nvPr/>
      </p:nvGrpSpPr>
      <p:grpSpPr>
        <a:xfrm>
          <a:off x="0" y="0"/>
          <a:ext cx="0" cy="0"/>
          <a:chOff x="0" y="0"/>
          <a:chExt cx="0" cy="0"/>
        </a:xfrm>
      </p:grpSpPr>
      <p:sp>
        <p:nvSpPr>
          <p:cNvPr id="131" name="Donec nibh tortor, porttitor eget ex eget, sagittis posuere sem. Quisque placerat ultricies nisi, sed pulvinar eros vestibulum ac. Curabitur egestas lacinia purus, volutpat dictum ante lobortis et.…"/>
          <p:cNvSpPr txBox="1">
            <a:spLocks noGrp="1"/>
          </p:cNvSpPr>
          <p:nvPr>
            <p:ph type="body" sz="half" idx="21"/>
          </p:nvPr>
        </p:nvSpPr>
        <p:spPr>
          <a:xfrm>
            <a:off x="856396" y="2258667"/>
            <a:ext cx="6328115" cy="14823097"/>
          </a:xfrm>
          <a:prstGeom prst="rect">
            <a:avLst/>
          </a:prstGeom>
        </p:spPr>
        <p:txBody>
          <a:bodyPr numCol="1" spcCol="38100">
            <a:spAutoFit/>
          </a:bodyPr>
          <a:lstStyle>
            <a:lvl1pPr marL="0" indent="0">
              <a:lnSpc>
                <a:spcPct val="120000"/>
              </a:lnSpc>
              <a:spcBef>
                <a:spcPts val="400"/>
              </a:spcBef>
              <a:buSzTx/>
              <a:buNone/>
              <a:defRPr sz="3200">
                <a:solidFill>
                  <a:srgbClr val="FFFFFF"/>
                </a:solidFill>
                <a:latin typeface="Arial"/>
                <a:cs typeface="Arial"/>
                <a:sym typeface="Arial"/>
              </a:defRPr>
            </a:lvl1pPr>
          </a:lstStyle>
          <a:p>
            <a:pPr marL="533400" indent="-533400">
              <a:lnSpc>
                <a:spcPct val="120000"/>
              </a:lnSpc>
              <a:spcBef>
                <a:spcPts val="1300"/>
              </a:spcBef>
              <a:defRPr sz="3200">
                <a:solidFill>
                  <a:srgbClr val="FFFFFF"/>
                </a:solidFill>
                <a:latin typeface="Arial"/>
                <a:ea typeface="Arial"/>
                <a:cs typeface="Arial"/>
                <a:sym typeface="Arial"/>
              </a:defRPr>
            </a:pPr>
            <a:r>
              <a:t>Donec nibh tortor, porttitor eget ex eget, sagittis posuere sem. Quisque placerat ultricies nisi, sed pulvinar eros vestibulum ac. Curabitur egestas lacinia purus, volutpat dictum ante lobortis et. </a:t>
            </a:r>
          </a:p>
          <a:p>
            <a:pPr marL="533400" indent="-533400">
              <a:lnSpc>
                <a:spcPct val="120000"/>
              </a:lnSpc>
              <a:spcBef>
                <a:spcPts val="1300"/>
              </a:spcBef>
              <a:defRPr sz="3200">
                <a:solidFill>
                  <a:srgbClr val="FFFFFF"/>
                </a:solidFill>
                <a:latin typeface="Arial"/>
                <a:ea typeface="Arial"/>
                <a:cs typeface="Arial"/>
                <a:sym typeface="Arial"/>
              </a:defRPr>
            </a:pPr>
            <a:r>
              <a:t>Proin tristique purus sagittis diam tempor rhoncus. Vestibulum a mattis nulla, vitae luctus dolor. Nam vel imperdiet magna, et consequat libero. Sed eu ex quis urna</a:t>
            </a:r>
          </a:p>
          <a:p>
            <a:pPr marL="533400" indent="-533400">
              <a:lnSpc>
                <a:spcPct val="120000"/>
              </a:lnSpc>
              <a:spcBef>
                <a:spcPts val="1300"/>
              </a:spcBef>
              <a:defRPr sz="3200">
                <a:solidFill>
                  <a:srgbClr val="FFFFFF"/>
                </a:solidFill>
                <a:latin typeface="Arial"/>
                <a:ea typeface="Arial"/>
                <a:cs typeface="Arial"/>
                <a:sym typeface="Arial"/>
              </a:defRPr>
            </a:pPr>
            <a:r>
              <a:t>Iaculis fringilla. Duis sed quam ac elit tristique consectetur vitae eget risus. Fusce ut neque dui. Donec ligula lacus, faucibus et faucibus a, </a:t>
            </a:r>
          </a:p>
          <a:p>
            <a:pPr marL="533400" indent="-533400">
              <a:lnSpc>
                <a:spcPct val="120000"/>
              </a:lnSpc>
              <a:spcBef>
                <a:spcPts val="1300"/>
              </a:spcBef>
              <a:defRPr sz="3200">
                <a:solidFill>
                  <a:srgbClr val="FFFFFF"/>
                </a:solidFill>
                <a:latin typeface="Arial"/>
                <a:ea typeface="Arial"/>
                <a:cs typeface="Arial"/>
                <a:sym typeface="Arial"/>
              </a:defRPr>
            </a:pPr>
            <a:r>
              <a:t>Dapibus ut magna. Donec sit amet ultricies purus. Sed mattis iaculis imperdiet. Etiam pulvinar ac massa non pellentesque.</a:t>
            </a:r>
          </a:p>
          <a:p>
            <a:pPr marL="0" indent="0">
              <a:lnSpc>
                <a:spcPct val="120000"/>
              </a:lnSpc>
              <a:spcBef>
                <a:spcPts val="800"/>
              </a:spcBef>
              <a:buSzTx/>
              <a:buNone/>
              <a:defRPr sz="3200">
                <a:solidFill>
                  <a:srgbClr val="FFFFFF"/>
                </a:solidFill>
                <a:latin typeface="Arial"/>
                <a:ea typeface="Arial"/>
                <a:cs typeface="Arial"/>
                <a:sym typeface="Arial"/>
              </a:defRPr>
            </a:pPr>
            <a:endParaRPr/>
          </a:p>
        </p:txBody>
      </p:sp>
      <p:sp>
        <p:nvSpPr>
          <p:cNvPr id="132" name="Headline Forum  Ipsum Dolor"/>
          <p:cNvSpPr txBox="1">
            <a:spLocks noGrp="1"/>
          </p:cNvSpPr>
          <p:nvPr>
            <p:ph type="body" sz="quarter" idx="22"/>
          </p:nvPr>
        </p:nvSpPr>
        <p:spPr>
          <a:xfrm>
            <a:off x="849034" y="-1211594"/>
            <a:ext cx="5198317" cy="4893647"/>
          </a:xfrm>
          <a:prstGeom prst="rect">
            <a:avLst/>
          </a:prstGeom>
        </p:spPr>
        <p:txBody>
          <a:bodyPr numCol="1" spcCol="38100" anchor="ctr">
            <a:spAutoFit/>
          </a:bodyPr>
          <a:lstStyle>
            <a:lvl1pPr marL="0" indent="0">
              <a:lnSpc>
                <a:spcPct val="100000"/>
              </a:lnSpc>
              <a:spcBef>
                <a:spcPts val="0"/>
              </a:spcBef>
              <a:buSzTx/>
              <a:buNone/>
              <a:defRPr sz="7800">
                <a:solidFill>
                  <a:srgbClr val="EFB141"/>
                </a:solidFill>
                <a:latin typeface="Georgia"/>
                <a:sym typeface="Georgia"/>
              </a:defRPr>
            </a:lvl1pPr>
          </a:lstStyle>
          <a:p>
            <a:pPr marL="0" indent="0">
              <a:lnSpc>
                <a:spcPct val="100000"/>
              </a:lnSpc>
              <a:spcBef>
                <a:spcPts val="0"/>
              </a:spcBef>
              <a:buSzTx/>
              <a:buNone/>
              <a:defRPr sz="7800">
                <a:solidFill>
                  <a:srgbClr val="EFB141"/>
                </a:solidFill>
                <a:latin typeface="Georgia"/>
                <a:ea typeface="Georgia"/>
                <a:cs typeface="Georgia"/>
                <a:sym typeface="Georgia"/>
              </a:defRPr>
            </a:pPr>
            <a:r>
              <a:t>Headline Forum </a:t>
            </a:r>
            <a:br/>
            <a:r>
              <a:t>Ipsum Dolor</a:t>
            </a:r>
          </a:p>
        </p:txBody>
      </p:sp>
      <p:sp>
        <p:nvSpPr>
          <p:cNvPr id="134" name="Slide Number"/>
          <p:cNvSpPr txBox="1">
            <a:spLocks noGrp="1"/>
          </p:cNvSpPr>
          <p:nvPr>
            <p:ph type="sldNum" sz="quarter" idx="2"/>
          </p:nvPr>
        </p:nvSpPr>
        <p:spPr>
          <a:xfrm>
            <a:off x="5979062" y="6486708"/>
            <a:ext cx="227627" cy="241092"/>
          </a:xfrm>
          <a:prstGeom prst="rect">
            <a:avLst/>
          </a:prstGeom>
        </p:spPr>
        <p:txBody>
          <a:bodyPr/>
          <a:lstStyle>
            <a:lvl1pPr>
              <a:defRPr>
                <a:solidFill>
                  <a:schemeClr val="bg1"/>
                </a:solidFill>
              </a:defRPr>
            </a:lvl1pPr>
          </a:lstStyle>
          <a:p>
            <a:pPr algn="ctr" hangingPunct="0"/>
            <a:fld id="{86CB4B4D-7CA3-9044-876B-883B54F8677D}" type="slidenum">
              <a:rPr lang="en-US" kern="0" smtClean="0">
                <a:solidFill>
                  <a:srgbClr val="FFFFFF"/>
                </a:solidFill>
                <a:sym typeface="Helvetica Neue"/>
              </a:rPr>
              <a:pPr algn="ctr" hangingPunct="0"/>
              <a:t>‹#›</a:t>
            </a:fld>
            <a:endParaRPr lang="en-US" kern="0">
              <a:solidFill>
                <a:srgbClr val="FFFFFF"/>
              </a:solidFill>
              <a:sym typeface="Helvetica Neue"/>
            </a:endParaRPr>
          </a:p>
        </p:txBody>
      </p:sp>
      <p:sp>
        <p:nvSpPr>
          <p:cNvPr id="5" name="Picture Placeholder 4">
            <a:extLst>
              <a:ext uri="{FF2B5EF4-FFF2-40B4-BE49-F238E27FC236}">
                <a16:creationId xmlns:a16="http://schemas.microsoft.com/office/drawing/2014/main" id="{194A41EF-2A0C-D24C-A879-93BFE6B93A6E}"/>
              </a:ext>
            </a:extLst>
          </p:cNvPr>
          <p:cNvSpPr>
            <a:spLocks noGrp="1"/>
          </p:cNvSpPr>
          <p:nvPr>
            <p:ph type="pic" sz="quarter" idx="23"/>
          </p:nvPr>
        </p:nvSpPr>
        <p:spPr>
          <a:xfrm>
            <a:off x="8300244" y="0"/>
            <a:ext cx="3891756" cy="6858000"/>
          </a:xfrm>
          <a:prstGeom prst="rect">
            <a:avLst/>
          </a:prstGeom>
        </p:spPr>
        <p:txBody>
          <a:bodyPr/>
          <a:lstStyle/>
          <a:p>
            <a:endParaRPr lang="en-US"/>
          </a:p>
        </p:txBody>
      </p:sp>
    </p:spTree>
    <p:extLst>
      <p:ext uri="{BB962C8B-B14F-4D97-AF65-F5344CB8AC3E}">
        <p14:creationId xmlns:p14="http://schemas.microsoft.com/office/powerpoint/2010/main" val="249161737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a:t>Click to edit Master title style</a:t>
            </a:r>
            <a:endParaRPr/>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0757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12/15/25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218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93F9-F48F-C440-9D2F-4831F4796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38115B-C93D-C948-9F12-A3B2FDA4A392}"/>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4" name="Footer Placeholder 3">
            <a:extLst>
              <a:ext uri="{FF2B5EF4-FFF2-40B4-BE49-F238E27FC236}">
                <a16:creationId xmlns:a16="http://schemas.microsoft.com/office/drawing/2014/main" id="{AFBEC1E6-3467-314C-9AC9-6CFF166A3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16AC5-FCAC-5249-9547-70BEE0A77A4C}"/>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2881792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12/15/25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11482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12952B5-7A2F-4CC8-B7CE-9234E21C2837}" type="datetime1">
              <a:rPr lang="en-US" smtClean="0"/>
              <a:t>12/15/25</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3243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E1DA07A-9201-4B4B-BAF2-015AFA30F520}" type="datetime1">
              <a:rPr lang="en-US" smtClean="0"/>
              <a:t>12/15/25</a:t>
            </a:fld>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8127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12/15/25</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54307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12/15/25</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27326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12/15/25</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75963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12/15/25</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10856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12/15/25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78635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12/15/25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82327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429764-E305-A48D-5244-9BCD20902244}"/>
              </a:ext>
              <a:ext uri="{C183D7F6-B498-43B3-948B-1728B52AA6E4}">
                <adec:decorative xmlns:adec="http://schemas.microsoft.com/office/drawing/2017/decorative" val="1"/>
              </a:ext>
            </a:extLst>
          </p:cNvPr>
          <p:cNvGrpSpPr/>
          <p:nvPr userDrawn="1"/>
        </p:nvGrpSpPr>
        <p:grpSpPr>
          <a:xfrm>
            <a:off x="0" y="0"/>
            <a:ext cx="12192000" cy="8286859"/>
            <a:chOff x="0" y="1"/>
            <a:chExt cx="12192000" cy="8286859"/>
          </a:xfrm>
        </p:grpSpPr>
        <p:sp>
          <p:nvSpPr>
            <p:cNvPr id="7" name="Freeform 13">
              <a:extLst>
                <a:ext uri="{FF2B5EF4-FFF2-40B4-BE49-F238E27FC236}">
                  <a16:creationId xmlns:a16="http://schemas.microsoft.com/office/drawing/2014/main" id="{45F65CE3-2411-E8E5-B72E-F5CBEC4DDC55}"/>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B6B51B3-AA6C-9C5E-7032-5AEA05D45908}"/>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 name="Freeform: Shape 13">
              <a:extLst>
                <a:ext uri="{FF2B5EF4-FFF2-40B4-BE49-F238E27FC236}">
                  <a16:creationId xmlns:a16="http://schemas.microsoft.com/office/drawing/2014/main" id="{4F28561D-5B3C-F08A-F7B5-48E6B74EAEBD}"/>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5">
              <a:extLst>
                <a:ext uri="{FF2B5EF4-FFF2-40B4-BE49-F238E27FC236}">
                  <a16:creationId xmlns:a16="http://schemas.microsoft.com/office/drawing/2014/main" id="{7BD7FF70-44B7-E753-26CD-E228B56C2517}"/>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F9EE857-93B9-ACF6-2AB4-2A29C4B94776}"/>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9">
              <a:extLst>
                <a:ext uri="{FF2B5EF4-FFF2-40B4-BE49-F238E27FC236}">
                  <a16:creationId xmlns:a16="http://schemas.microsoft.com/office/drawing/2014/main" id="{75030D84-5EEB-A095-3D43-0ED22BDB8406}"/>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26E6DE3E-6851-19AD-2E60-22F006238173}"/>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5184474" y="2949739"/>
            <a:ext cx="6261291" cy="2396686"/>
          </a:xfrm>
        </p:spPr>
        <p:txBody>
          <a:bodyPr anchor="b" anchorCtr="0">
            <a:noAutofit/>
          </a:bodyPr>
          <a:lstStyle>
            <a:lvl1pPr algn="r">
              <a:defRPr sz="4400">
                <a:solidFill>
                  <a:schemeClr val="bg1"/>
                </a:solidFill>
              </a:defRPr>
            </a:lvl1pPr>
          </a:lstStyle>
          <a:p>
            <a:r>
              <a:rPr lang="en-US" dirty="0"/>
              <a:t>Click to add title</a:t>
            </a:r>
          </a:p>
        </p:txBody>
      </p:sp>
    </p:spTree>
    <p:extLst>
      <p:ext uri="{BB962C8B-B14F-4D97-AF65-F5344CB8AC3E}">
        <p14:creationId xmlns:p14="http://schemas.microsoft.com/office/powerpoint/2010/main" val="265053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223F5-FAB8-1B4A-A48E-A23D719507D3}"/>
              </a:ext>
            </a:extLst>
          </p:cNvPr>
          <p:cNvSpPr>
            <a:spLocks noGrp="1"/>
          </p:cNvSpPr>
          <p:nvPr>
            <p:ph type="dt" sz="half" idx="10"/>
          </p:nvPr>
        </p:nvSpPr>
        <p:spPr/>
        <p:txBody>
          <a:bodyPr/>
          <a:lstStyle/>
          <a:p>
            <a:fld id="{91E7C0AB-9F2D-4949-9ADF-A80DB85B129D}" type="datetimeFigureOut">
              <a:rPr lang="en-US" altLang="en-US" smtClean="0"/>
              <a:pPr/>
              <a:t>12/15/25</a:t>
            </a:fld>
            <a:endParaRPr lang="en-US" altLang="en-US"/>
          </a:p>
        </p:txBody>
      </p:sp>
      <p:sp>
        <p:nvSpPr>
          <p:cNvPr id="3" name="Footer Placeholder 2">
            <a:extLst>
              <a:ext uri="{FF2B5EF4-FFF2-40B4-BE49-F238E27FC236}">
                <a16:creationId xmlns:a16="http://schemas.microsoft.com/office/drawing/2014/main" id="{031F4AB5-FD86-A04F-B000-D58759F1E7F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A7BEAC2-533D-5945-B040-28C31148F64C}"/>
              </a:ext>
            </a:extLst>
          </p:cNvPr>
          <p:cNvSpPr>
            <a:spLocks noGrp="1"/>
          </p:cNvSpPr>
          <p:nvPr>
            <p:ph type="sldNum" sz="quarter" idx="12"/>
          </p:nvPr>
        </p:nvSpPr>
        <p:spPr/>
        <p:txBody>
          <a:bodyPr/>
          <a:lstStyle/>
          <a:p>
            <a:fld id="{4AC225C6-3888-074D-859E-9DF968371E1E}" type="slidenum">
              <a:rPr lang="en-US" altLang="en-US" smtClean="0"/>
              <a:pPr/>
              <a:t>‹#›</a:t>
            </a:fld>
            <a:endParaRPr lang="en-US" altLang="en-US"/>
          </a:p>
        </p:txBody>
      </p:sp>
    </p:spTree>
    <p:extLst>
      <p:ext uri="{BB962C8B-B14F-4D97-AF65-F5344CB8AC3E}">
        <p14:creationId xmlns:p14="http://schemas.microsoft.com/office/powerpoint/2010/main" val="1709927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96D25F-53A2-6217-84B4-7EB874F0B372}"/>
              </a:ext>
              <a:ext uri="{C183D7F6-B498-43B3-948B-1728B52AA6E4}">
                <adec:decorative xmlns:adec="http://schemas.microsoft.com/office/drawing/2017/decorative" val="1"/>
              </a:ext>
            </a:extLst>
          </p:cNvPr>
          <p:cNvGrpSpPr/>
          <p:nvPr userDrawn="1"/>
        </p:nvGrpSpPr>
        <p:grpSpPr>
          <a:xfrm>
            <a:off x="489189" y="941148"/>
            <a:ext cx="11182430" cy="4797821"/>
            <a:chOff x="489189" y="941148"/>
            <a:chExt cx="11182430" cy="4797821"/>
          </a:xfrm>
        </p:grpSpPr>
        <p:sp>
          <p:nvSpPr>
            <p:cNvPr id="8" name="Oval 7">
              <a:extLst>
                <a:ext uri="{FF2B5EF4-FFF2-40B4-BE49-F238E27FC236}">
                  <a16:creationId xmlns:a16="http://schemas.microsoft.com/office/drawing/2014/main" id="{A50FA62D-C8AE-52B8-1712-6116756D1A83}"/>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1D2D6A01-57CF-3C0B-968C-E5A8FD352320}"/>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10BEFAA-C349-7DB1-1827-0FA48A430AD8}"/>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09957" y="1119031"/>
            <a:ext cx="4384736" cy="4619938"/>
          </a:xfrm>
        </p:spPr>
        <p:txBody>
          <a:bodyPr>
            <a:noAutofit/>
          </a:bodyPr>
          <a:lstStyle>
            <a:lvl1pPr algn="ct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801708" y="554942"/>
            <a:ext cx="5552091" cy="5768220"/>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17701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F93C3C-09E9-6CD0-EF4B-6DE09539EE7A}"/>
              </a:ext>
            </a:extLst>
          </p:cNvPr>
          <p:cNvSpPr>
            <a:spLocks noGrp="1"/>
          </p:cNvSpPr>
          <p:nvPr>
            <p:ph type="pic" sz="quarter" idx="10" hasCustomPrompt="1"/>
          </p:nvPr>
        </p:nvSpPr>
        <p:spPr>
          <a:xfrm>
            <a:off x="0" y="0"/>
            <a:ext cx="12192000" cy="685800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solidFill>
            <a:schemeClr val="tx1"/>
          </a:solidFill>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 name="Arc 2">
            <a:extLst>
              <a:ext uri="{FF2B5EF4-FFF2-40B4-BE49-F238E27FC236}">
                <a16:creationId xmlns:a16="http://schemas.microsoft.com/office/drawing/2014/main" id="{D5C3C4BD-DFDB-76B4-17CA-7DA4D1729FA1}"/>
              </a:ext>
              <a:ext uri="{C183D7F6-B498-43B3-948B-1728B52AA6E4}">
                <adec:decorative xmlns:adec="http://schemas.microsoft.com/office/drawing/2017/decorative" val="1"/>
              </a:ext>
            </a:extLst>
          </p:cNvPr>
          <p:cNvSpPr/>
          <p:nvPr userDrawn="1"/>
        </p:nvSpPr>
        <p:spPr>
          <a:xfrm rot="9366740" flipV="1">
            <a:off x="2557952" y="-89828"/>
            <a:ext cx="7173200" cy="7173200"/>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2B04B61C-6467-D51D-0AF4-5C7D05F36CB5}"/>
              </a:ext>
            </a:extLst>
          </p:cNvPr>
          <p:cNvSpPr>
            <a:spLocks noGrp="1"/>
          </p:cNvSpPr>
          <p:nvPr>
            <p:ph type="title" hasCustomPrompt="1"/>
          </p:nvPr>
        </p:nvSpPr>
        <p:spPr>
          <a:xfrm>
            <a:off x="2868168" y="923544"/>
            <a:ext cx="6455664" cy="5010912"/>
          </a:xfrm>
          <a:prstGeom prst="rect">
            <a:avLst/>
          </a:prstGeom>
          <a:noFill/>
        </p:spPr>
        <p:txBody>
          <a:bodyPr lIns="0" rIns="0">
            <a:normAutofit/>
          </a:bodyPr>
          <a:lstStyle>
            <a:lvl1pPr algn="ctr">
              <a:defRPr sz="6000"/>
            </a:lvl1pPr>
          </a:lstStyle>
          <a:p>
            <a:r>
              <a:rPr lang="en-US" dirty="0"/>
              <a:t>Click to add title</a:t>
            </a:r>
          </a:p>
        </p:txBody>
      </p:sp>
      <p:sp>
        <p:nvSpPr>
          <p:cNvPr id="4" name="Freeform: Shape 3">
            <a:extLst>
              <a:ext uri="{FF2B5EF4-FFF2-40B4-BE49-F238E27FC236}">
                <a16:creationId xmlns:a16="http://schemas.microsoft.com/office/drawing/2014/main" id="{47A19F4B-D154-3EB2-F86A-9A63283A3EA6}"/>
              </a:ext>
              <a:ext uri="{C183D7F6-B498-43B3-948B-1728B52AA6E4}">
                <adec:decorative xmlns:adec="http://schemas.microsoft.com/office/drawing/2017/decorative" val="1"/>
              </a:ext>
            </a:extLst>
          </p:cNvPr>
          <p:cNvSpPr>
            <a:spLocks/>
          </p:cNvSpPr>
          <p:nvPr userDrawn="1"/>
        </p:nvSpPr>
        <p:spPr>
          <a:xfrm>
            <a:off x="8565206" y="4817511"/>
            <a:ext cx="749917" cy="827071"/>
          </a:xfrm>
          <a:custGeom>
            <a:avLst/>
            <a:gdLst>
              <a:gd name="connsiteX0" fmla="*/ 446576 w 749917"/>
              <a:gd name="connsiteY0" fmla="*/ 0 h 827071"/>
              <a:gd name="connsiteX1" fmla="*/ 483313 w 749917"/>
              <a:gd name="connsiteY1" fmla="*/ 11094 h 827071"/>
              <a:gd name="connsiteX2" fmla="*/ 749917 w 749917"/>
              <a:gd name="connsiteY2" fmla="*/ 402396 h 827071"/>
              <a:gd name="connsiteX3" fmla="*/ 313401 w 749917"/>
              <a:gd name="connsiteY3" fmla="*/ 827071 h 827071"/>
              <a:gd name="connsiteX4" fmla="*/ 4738 w 749917"/>
              <a:gd name="connsiteY4" fmla="*/ 702687 h 827071"/>
              <a:gd name="connsiteX5" fmla="*/ 0 w 749917"/>
              <a:gd name="connsiteY5" fmla="*/ 697100 h 827071"/>
              <a:gd name="connsiteX6" fmla="*/ 22878 w 749917"/>
              <a:gd name="connsiteY6" fmla="*/ 671927 h 827071"/>
              <a:gd name="connsiteX7" fmla="*/ 371853 w 749917"/>
              <a:gd name="connsiteY7" fmla="*/ 155115 h 827071"/>
              <a:gd name="connsiteX8" fmla="*/ 446576 w 749917"/>
              <a:gd name="connsiteY8" fmla="*/ 0 h 8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17" h="827071">
                <a:moveTo>
                  <a:pt x="446576" y="0"/>
                </a:moveTo>
                <a:lnTo>
                  <a:pt x="483313" y="11094"/>
                </a:lnTo>
                <a:cubicBezTo>
                  <a:pt x="639985" y="75563"/>
                  <a:pt x="749917" y="226490"/>
                  <a:pt x="749917" y="402396"/>
                </a:cubicBezTo>
                <a:cubicBezTo>
                  <a:pt x="749917" y="636938"/>
                  <a:pt x="554482" y="827071"/>
                  <a:pt x="313401" y="827071"/>
                </a:cubicBezTo>
                <a:cubicBezTo>
                  <a:pt x="192860" y="827071"/>
                  <a:pt x="83732" y="779538"/>
                  <a:pt x="4738" y="702687"/>
                </a:cubicBezTo>
                <a:lnTo>
                  <a:pt x="0" y="697100"/>
                </a:lnTo>
                <a:lnTo>
                  <a:pt x="22878" y="671927"/>
                </a:lnTo>
                <a:cubicBezTo>
                  <a:pt x="155000" y="511833"/>
                  <a:pt x="272049" y="338838"/>
                  <a:pt x="371853" y="155115"/>
                </a:cubicBezTo>
                <a:lnTo>
                  <a:pt x="4465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374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304803"/>
            <a:ext cx="10515600" cy="1472974"/>
          </a:xfrm>
        </p:spPr>
        <p:txBody>
          <a:bodyPr anchor="ctr" anchorCtr="0">
            <a:noAutofit/>
          </a:bodyPr>
          <a:lstStyle/>
          <a:p>
            <a:r>
              <a:rPr lang="en-US" dirty="0"/>
              <a:t>Click to add title</a:t>
            </a:r>
          </a:p>
        </p:txBody>
      </p:sp>
      <p:sp>
        <p:nvSpPr>
          <p:cNvPr id="13" name="Content Placeholder 12">
            <a:extLst>
              <a:ext uri="{FF2B5EF4-FFF2-40B4-BE49-F238E27FC236}">
                <a16:creationId xmlns:a16="http://schemas.microsoft.com/office/drawing/2014/main" id="{E3FB7D8D-37C3-E089-EC02-FB49A13CBE1D}"/>
              </a:ext>
            </a:extLst>
          </p:cNvPr>
          <p:cNvSpPr>
            <a:spLocks noGrp="1"/>
          </p:cNvSpPr>
          <p:nvPr>
            <p:ph sz="quarter" idx="13" hasCustomPrompt="1"/>
          </p:nvPr>
        </p:nvSpPr>
        <p:spPr>
          <a:xfrm>
            <a:off x="838200" y="1838099"/>
            <a:ext cx="8012113" cy="4284889"/>
          </a:xfrm>
        </p:spPr>
        <p:txBody>
          <a:bodyPr>
            <a:normAutofit/>
          </a:bodyPr>
          <a:lstStyle>
            <a:lvl1pPr>
              <a:lnSpc>
                <a:spcPct val="90000"/>
              </a:lnSpc>
              <a:spcBef>
                <a:spcPts val="1000"/>
              </a:spcBef>
              <a:spcAft>
                <a:spcPts val="800"/>
              </a:spcAft>
              <a:buClr>
                <a:schemeClr val="accent2"/>
              </a:buClr>
              <a:defRPr sz="1800"/>
            </a:lvl1pPr>
            <a:lvl2pPr>
              <a:lnSpc>
                <a:spcPct val="90000"/>
              </a:lnSpc>
              <a:spcBef>
                <a:spcPts val="1000"/>
              </a:spcBef>
              <a:spcAft>
                <a:spcPts val="800"/>
              </a:spcAft>
              <a:buClr>
                <a:schemeClr val="accent2"/>
              </a:buClr>
              <a:defRPr sz="1600"/>
            </a:lvl2pPr>
            <a:lvl3pPr>
              <a:lnSpc>
                <a:spcPct val="90000"/>
              </a:lnSpc>
              <a:spcBef>
                <a:spcPts val="1000"/>
              </a:spcBef>
              <a:spcAft>
                <a:spcPts val="800"/>
              </a:spcAft>
              <a:buClr>
                <a:schemeClr val="accent2"/>
              </a:buClr>
              <a:defRPr sz="1400"/>
            </a:lvl3pPr>
            <a:lvl4pPr>
              <a:lnSpc>
                <a:spcPct val="90000"/>
              </a:lnSpc>
              <a:spcBef>
                <a:spcPts val="1000"/>
              </a:spcBef>
              <a:spcAft>
                <a:spcPts val="800"/>
              </a:spcAft>
              <a:buClr>
                <a:schemeClr val="accent2"/>
              </a:buClr>
              <a:defRPr sz="1200"/>
            </a:lvl4pPr>
            <a:lvl5pPr>
              <a:lnSpc>
                <a:spcPct val="90000"/>
              </a:lnSpc>
              <a:spcBef>
                <a:spcPts val="1000"/>
              </a:spcBef>
              <a:spcAft>
                <a:spcPts val="800"/>
              </a:spcAft>
              <a:buClr>
                <a:schemeClr val="accent2"/>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12/15/25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7" name="Freeform: Shape 14">
            <a:extLst>
              <a:ext uri="{FF2B5EF4-FFF2-40B4-BE49-F238E27FC236}">
                <a16:creationId xmlns:a16="http://schemas.microsoft.com/office/drawing/2014/main" id="{438B6FA2-AF11-618E-2B1A-38BF083DF340}"/>
              </a:ext>
              <a:ext uri="{C183D7F6-B498-43B3-948B-1728B52AA6E4}">
                <adec:decorative xmlns:adec="http://schemas.microsoft.com/office/drawing/2017/decorative" val="1"/>
              </a:ext>
            </a:extLst>
          </p:cNvPr>
          <p:cNvSpPr/>
          <p:nvPr userDrawn="1"/>
        </p:nvSpPr>
        <p:spPr>
          <a:xfrm rot="16200000">
            <a:off x="-381048" y="5144407"/>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13">
            <a:extLst>
              <a:ext uri="{FF2B5EF4-FFF2-40B4-BE49-F238E27FC236}">
                <a16:creationId xmlns:a16="http://schemas.microsoft.com/office/drawing/2014/main" id="{A269A8D8-A4AE-CEFF-E928-7DB1CFB3E401}"/>
              </a:ext>
              <a:ext uri="{C183D7F6-B498-43B3-948B-1728B52AA6E4}">
                <adec:decorative xmlns:adec="http://schemas.microsoft.com/office/drawing/2017/decorative" val="1"/>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9">
            <a:extLst>
              <a:ext uri="{FF2B5EF4-FFF2-40B4-BE49-F238E27FC236}">
                <a16:creationId xmlns:a16="http://schemas.microsoft.com/office/drawing/2014/main" id="{15418837-E689-97BE-9FAD-FEDBD599EBAD}"/>
              </a:ext>
              <a:ext uri="{C183D7F6-B498-43B3-948B-1728B52AA6E4}">
                <adec:decorative xmlns:adec="http://schemas.microsoft.com/office/drawing/2017/decorative" val="1"/>
              </a:ext>
            </a:extLst>
          </p:cNvPr>
          <p:cNvSpPr/>
          <p:nvPr userDrawn="1"/>
        </p:nvSpPr>
        <p:spPr>
          <a:xfrm rot="10800000" flipH="1">
            <a:off x="11109434" y="3527042"/>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4736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DF76A42-387B-8D66-1214-D40462070066}"/>
              </a:ext>
              <a:ext uri="{C183D7F6-B498-43B3-948B-1728B52AA6E4}">
                <adec:decorative xmlns:adec="http://schemas.microsoft.com/office/drawing/2017/decorative" val="1"/>
              </a:ext>
            </a:extLst>
          </p:cNvPr>
          <p:cNvSpPr/>
          <p:nvPr userDrawn="1"/>
        </p:nvSpPr>
        <p:spPr>
          <a:xfrm>
            <a:off x="7940621" y="704193"/>
            <a:ext cx="2296455" cy="22964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D2ACE818-46EF-547E-9315-A849483036BF}"/>
              </a:ext>
              <a:ext uri="{C183D7F6-B498-43B3-948B-1728B52AA6E4}">
                <adec:decorative xmlns:adec="http://schemas.microsoft.com/office/drawing/2017/decorative" val="1"/>
              </a:ext>
            </a:extLst>
          </p:cNvPr>
          <p:cNvGrpSpPr/>
          <p:nvPr userDrawn="1"/>
        </p:nvGrpSpPr>
        <p:grpSpPr>
          <a:xfrm>
            <a:off x="577652" y="0"/>
            <a:ext cx="8798419" cy="6816262"/>
            <a:chOff x="577652" y="-28502"/>
            <a:chExt cx="8798419" cy="6816262"/>
          </a:xfrm>
        </p:grpSpPr>
        <p:sp>
          <p:nvSpPr>
            <p:cNvPr id="9" name="Oval 8">
              <a:extLst>
                <a:ext uri="{FF2B5EF4-FFF2-40B4-BE49-F238E27FC236}">
                  <a16:creationId xmlns:a16="http://schemas.microsoft.com/office/drawing/2014/main" id="{E9644D21-8793-9A96-F305-5D20EE342B26}"/>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DF8D7AEF-C845-09F0-F31C-20B32BBA1EBA}"/>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F9D44CB-887B-C74D-3E96-5607E84DAEFF}"/>
                </a:ext>
              </a:extLst>
            </p:cNvPr>
            <p:cNvSpPr/>
            <p:nvPr userDrawn="1"/>
          </p:nvSpPr>
          <p:spPr>
            <a:xfrm>
              <a:off x="577652" y="1085116"/>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9">
            <a:extLst>
              <a:ext uri="{FF2B5EF4-FFF2-40B4-BE49-F238E27FC236}">
                <a16:creationId xmlns:a16="http://schemas.microsoft.com/office/drawing/2014/main" id="{87D193F4-2337-0048-1BE7-C9A8154191F9}"/>
              </a:ext>
              <a:ext uri="{C183D7F6-B498-43B3-948B-1728B52AA6E4}">
                <adec:decorative xmlns:adec="http://schemas.microsoft.com/office/drawing/2017/decorative" val="1"/>
              </a:ext>
            </a:extLst>
          </p:cNvPr>
          <p:cNvSpPr/>
          <p:nvPr userDrawn="1"/>
        </p:nvSpPr>
        <p:spPr>
          <a:xfrm rot="16200000" flipH="1">
            <a:off x="936118" y="5508455"/>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45EE4510-BCBA-C39A-BEF1-A391A3304F88}"/>
              </a:ext>
              <a:ext uri="{C183D7F6-B498-43B3-948B-1728B52AA6E4}">
                <adec:decorative xmlns:adec="http://schemas.microsoft.com/office/drawing/2017/decorative" val="1"/>
              </a:ext>
            </a:extLst>
          </p:cNvPr>
          <p:cNvCxnSpPr>
            <a:cxnSpLocks/>
          </p:cNvCxnSpPr>
          <p:nvPr userDrawn="1"/>
        </p:nvCxnSpPr>
        <p:spPr>
          <a:xfrm>
            <a:off x="11494655" y="5270490"/>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2815929" y="1349825"/>
            <a:ext cx="6560142" cy="3063149"/>
          </a:xfrm>
        </p:spPr>
        <p:txBody>
          <a:bodyPr anchor="ctr">
            <a:noAutofit/>
          </a:bodyP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2815929" y="4412973"/>
            <a:ext cx="6560142" cy="1935571"/>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12/15/25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130568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4915163"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5FB01ADF-164A-96FB-0129-C2A0F0ED0A85}"/>
              </a:ext>
            </a:extLst>
          </p:cNvPr>
          <p:cNvSpPr>
            <a:spLocks noGrp="1"/>
          </p:cNvSpPr>
          <p:nvPr>
            <p:ph sz="half" idx="15" hasCustomPrompt="1"/>
          </p:nvPr>
        </p:nvSpPr>
        <p:spPr>
          <a:xfrm>
            <a:off x="6147896" y="1816916"/>
            <a:ext cx="5212080"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C263F0DD-A38B-64B8-7412-087B487E6D47}"/>
              </a:ext>
              <a:ext uri="{C183D7F6-B498-43B3-948B-1728B52AA6E4}">
                <adec:decorative xmlns:adec="http://schemas.microsoft.com/office/drawing/2017/decorative" val="1"/>
              </a:ext>
            </a:extLst>
          </p:cNvPr>
          <p:cNvGrpSpPr/>
          <p:nvPr userDrawn="1"/>
        </p:nvGrpSpPr>
        <p:grpSpPr>
          <a:xfrm>
            <a:off x="123536" y="2"/>
            <a:ext cx="12068464" cy="6857998"/>
            <a:chOff x="123536" y="2"/>
            <a:chExt cx="12068464" cy="6857998"/>
          </a:xfrm>
        </p:grpSpPr>
        <p:sp>
          <p:nvSpPr>
            <p:cNvPr id="12" name="Freeform: Shape 9">
              <a:extLst>
                <a:ext uri="{FF2B5EF4-FFF2-40B4-BE49-F238E27FC236}">
                  <a16:creationId xmlns:a16="http://schemas.microsoft.com/office/drawing/2014/main" id="{44CE2FB7-A856-E3C3-9798-73AAFB7901B8}"/>
                </a:ext>
              </a:extLst>
            </p:cNvPr>
            <p:cNvSpPr/>
            <p:nvPr userDrawn="1"/>
          </p:nvSpPr>
          <p:spPr>
            <a:xfrm>
              <a:off x="5671336"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0">
              <a:extLst>
                <a:ext uri="{FF2B5EF4-FFF2-40B4-BE49-F238E27FC236}">
                  <a16:creationId xmlns:a16="http://schemas.microsoft.com/office/drawing/2014/main" id="{47ED62E5-894A-A8F9-A6DC-4A5C147CDE78}"/>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1">
              <a:extLst>
                <a:ext uri="{FF2B5EF4-FFF2-40B4-BE49-F238E27FC236}">
                  <a16:creationId xmlns:a16="http://schemas.microsoft.com/office/drawing/2014/main" id="{5C181CD4-C69B-2826-AF23-060D677248A9}"/>
                </a:ext>
              </a:extLst>
            </p:cNvPr>
            <p:cNvSpPr/>
            <p:nvPr userDrawn="1"/>
          </p:nvSpPr>
          <p:spPr>
            <a:xfrm rot="5400000">
              <a:off x="11328915" y="3872201"/>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12/15/25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8102878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p>
            <a:r>
              <a:rPr lang="en-US" dirty="0"/>
              <a:t>Click to add title</a:t>
            </a:r>
          </a:p>
        </p:txBody>
      </p:sp>
      <p:sp>
        <p:nvSpPr>
          <p:cNvPr id="11" name="Content Placeholder 2">
            <a:extLst>
              <a:ext uri="{FF2B5EF4-FFF2-40B4-BE49-F238E27FC236}">
                <a16:creationId xmlns:a16="http://schemas.microsoft.com/office/drawing/2014/main" id="{60538251-2B75-FA20-0F29-FB58583E6125}"/>
              </a:ext>
            </a:extLst>
          </p:cNvPr>
          <p:cNvSpPr>
            <a:spLocks noGrp="1"/>
          </p:cNvSpPr>
          <p:nvPr>
            <p:ph sz="half" idx="1" hasCustomPrompt="1"/>
          </p:nvPr>
        </p:nvSpPr>
        <p:spPr>
          <a:xfrm>
            <a:off x="838201" y="1825625"/>
            <a:ext cx="3108958" cy="4297680"/>
          </a:xfrm>
        </p:spPr>
        <p:txBody>
          <a:bodyPr>
            <a:normAutofit/>
          </a:bodyPr>
          <a:lstStyle>
            <a:lvl1pPr marL="228600" indent="-228600">
              <a:spcBef>
                <a:spcPts val="1000"/>
              </a:spcBef>
              <a:spcAft>
                <a:spcPts val="800"/>
              </a:spcAft>
              <a:buClr>
                <a:schemeClr val="accent2"/>
              </a:buClr>
              <a:buFont typeface="Arial" panose="020B0604020202020204" pitchFamily="34" charset="0"/>
              <a:buChar char="•"/>
              <a:defRPr sz="1800"/>
            </a:lvl1pPr>
            <a:lvl2pPr marL="285750" indent="-285750">
              <a:spcBef>
                <a:spcPts val="1000"/>
              </a:spcBef>
              <a:spcAft>
                <a:spcPts val="800"/>
              </a:spcAft>
              <a:buClr>
                <a:schemeClr val="accent2"/>
              </a:buClr>
              <a:buFont typeface="Arial" panose="020B0604020202020204" pitchFamily="34" charset="0"/>
              <a:buChar char="•"/>
              <a:defRPr sz="1800"/>
            </a:lvl2pPr>
            <a:lvl3pPr marL="651510" indent="-285750">
              <a:spcBef>
                <a:spcPts val="1000"/>
              </a:spcBef>
              <a:spcAft>
                <a:spcPts val="800"/>
              </a:spcAft>
              <a:buClr>
                <a:schemeClr val="accent2"/>
              </a:buClr>
              <a:buFont typeface="Arial" panose="020B0604020202020204" pitchFamily="34" charset="0"/>
              <a:buChar char="•"/>
              <a:defRPr sz="1800"/>
            </a:lvl3pPr>
            <a:lvl4pPr marL="925830" indent="-285750">
              <a:spcBef>
                <a:spcPts val="1000"/>
              </a:spcBef>
              <a:spcAft>
                <a:spcPts val="800"/>
              </a:spcAft>
              <a:buClr>
                <a:schemeClr val="accent2"/>
              </a:buClr>
              <a:buFont typeface="Arial" panose="020B0604020202020204" pitchFamily="34" charset="0"/>
              <a:buChar char="•"/>
              <a:defRPr sz="1800"/>
            </a:lvl4pPr>
            <a:lvl5pPr marL="1200150" indent="-28575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06C49DD-8C29-93EA-04F4-22F84080DF5C}"/>
              </a:ext>
            </a:extLst>
          </p:cNvPr>
          <p:cNvSpPr>
            <a:spLocks noGrp="1"/>
          </p:cNvSpPr>
          <p:nvPr>
            <p:ph sz="half" idx="15" hasCustomPrompt="1"/>
          </p:nvPr>
        </p:nvSpPr>
        <p:spPr>
          <a:xfrm>
            <a:off x="4661820" y="1816916"/>
            <a:ext cx="6698156" cy="4297680"/>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800"/>
            </a:lvl2pPr>
            <a:lvl3pPr marL="594360" indent="-228600">
              <a:spcBef>
                <a:spcPts val="1000"/>
              </a:spcBef>
              <a:spcAft>
                <a:spcPts val="800"/>
              </a:spcAft>
              <a:buClr>
                <a:schemeClr val="accent2"/>
              </a:buClr>
              <a:buFont typeface="Arial" panose="020B0604020202020204" pitchFamily="34" charset="0"/>
              <a:buChar char="•"/>
              <a:defRPr sz="1800"/>
            </a:lvl3pPr>
            <a:lvl4pPr marL="868680" indent="-228600">
              <a:spcBef>
                <a:spcPts val="1000"/>
              </a:spcBef>
              <a:spcAft>
                <a:spcPts val="800"/>
              </a:spcAft>
              <a:buClr>
                <a:schemeClr val="accent2"/>
              </a:buClr>
              <a:buFont typeface="Arial" panose="020B0604020202020204" pitchFamily="34" charset="0"/>
              <a:buChar char="•"/>
              <a:defRPr sz="1800"/>
            </a:lvl4pPr>
            <a:lvl5pPr marL="1143000" indent="-22860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12/15/25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Freeform: Shape 11">
            <a:extLst>
              <a:ext uri="{FF2B5EF4-FFF2-40B4-BE49-F238E27FC236}">
                <a16:creationId xmlns:a16="http://schemas.microsoft.com/office/drawing/2014/main" id="{1E75594D-82D2-74F6-56EC-46FCD28CBE68}"/>
              </a:ext>
              <a:ext uri="{C183D7F6-B498-43B3-948B-1728B52AA6E4}">
                <adec:decorative xmlns:adec="http://schemas.microsoft.com/office/drawing/2017/decorative" val="1"/>
              </a:ext>
            </a:extLst>
          </p:cNvPr>
          <p:cNvSpPr/>
          <p:nvPr userDrawn="1"/>
        </p:nvSpPr>
        <p:spPr>
          <a:xfrm>
            <a:off x="9994966" y="0"/>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3">
            <a:extLst>
              <a:ext uri="{FF2B5EF4-FFF2-40B4-BE49-F238E27FC236}">
                <a16:creationId xmlns:a16="http://schemas.microsoft.com/office/drawing/2014/main" id="{FF4E0F5B-0892-2688-EFD3-284369DA50CD}"/>
              </a:ext>
              <a:ext uri="{C183D7F6-B498-43B3-948B-1728B52AA6E4}">
                <adec:decorative xmlns:adec="http://schemas.microsoft.com/office/drawing/2017/decorative" val="1"/>
              </a:ext>
            </a:extLst>
          </p:cNvPr>
          <p:cNvSpPr/>
          <p:nvPr userDrawn="1"/>
        </p:nvSpPr>
        <p:spPr>
          <a:xfrm rot="10800000">
            <a:off x="8097530" y="5590215"/>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71D8715A-3067-732D-C410-868C7CCCF750}"/>
              </a:ext>
              <a:ext uri="{C183D7F6-B498-43B3-948B-1728B52AA6E4}">
                <adec:decorative xmlns:adec="http://schemas.microsoft.com/office/drawing/2017/decorative" val="1"/>
              </a:ext>
            </a:extLst>
          </p:cNvPr>
          <p:cNvCxnSpPr>
            <a:cxnSpLocks/>
          </p:cNvCxnSpPr>
          <p:nvPr userDrawn="1"/>
        </p:nvCxnSpPr>
        <p:spPr>
          <a:xfrm rot="16200000">
            <a:off x="982378" y="551212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555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07BCF9-2F5B-200E-2E6C-E177DB56ECB0}"/>
              </a:ext>
              <a:ext uri="{C183D7F6-B498-43B3-948B-1728B52AA6E4}">
                <adec:decorative xmlns:adec="http://schemas.microsoft.com/office/drawing/2017/decorative" val="1"/>
              </a:ext>
            </a:extLst>
          </p:cNvPr>
          <p:cNvGrpSpPr/>
          <p:nvPr userDrawn="1"/>
        </p:nvGrpSpPr>
        <p:grpSpPr>
          <a:xfrm>
            <a:off x="0" y="7458"/>
            <a:ext cx="7083733" cy="6182202"/>
            <a:chOff x="0" y="7460"/>
            <a:chExt cx="7083733" cy="6182202"/>
          </a:xfrm>
        </p:grpSpPr>
        <p:sp>
          <p:nvSpPr>
            <p:cNvPr id="9" name="Freeform: Shape 14">
              <a:extLst>
                <a:ext uri="{FF2B5EF4-FFF2-40B4-BE49-F238E27FC236}">
                  <a16:creationId xmlns:a16="http://schemas.microsoft.com/office/drawing/2014/main" id="{7A624B2B-50FD-9351-987F-2E5A5472CAB6}"/>
                </a:ext>
              </a:extLst>
            </p:cNvPr>
            <p:cNvSpPr/>
            <p:nvPr userDrawn="1"/>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51E534EE-E0F1-2BD9-9A82-7656B90A2D9D}"/>
                </a:ext>
              </a:extLst>
            </p:cNvPr>
            <p:cNvSpPr/>
            <p:nvPr userDrawn="1"/>
          </p:nvSpPr>
          <p:spPr>
            <a:xfrm>
              <a:off x="6234405" y="7460"/>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0" y="198437"/>
            <a:ext cx="5257800" cy="2324046"/>
          </a:xfrm>
        </p:spPr>
        <p:txBody>
          <a:bodyPr anchor="b" anchorCtr="0">
            <a:noAutofit/>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657316"/>
            <a:ext cx="5257800" cy="336985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413114" y="845068"/>
            <a:ext cx="5193792" cy="5193792"/>
          </a:xfrm>
          <a:prstGeom prst="ellipse">
            <a:avLst/>
          </a:prstGeom>
        </p:spPr>
        <p:txBody>
          <a:bodyPr/>
          <a:lstStyle>
            <a:lvl1pPr marL="0" indent="0" algn="ctr">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12/15/25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9688531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1BD3DB-6F51-C1AE-FF0E-D0BDCB55F30B}"/>
              </a:ext>
              <a:ext uri="{C183D7F6-B498-43B3-948B-1728B52AA6E4}">
                <adec:decorative xmlns:adec="http://schemas.microsoft.com/office/drawing/2017/decorative" val="1"/>
              </a:ext>
            </a:extLst>
          </p:cNvPr>
          <p:cNvGrpSpPr/>
          <p:nvPr userDrawn="1"/>
        </p:nvGrpSpPr>
        <p:grpSpPr>
          <a:xfrm>
            <a:off x="123536" y="2"/>
            <a:ext cx="11220225" cy="6857998"/>
            <a:chOff x="123536" y="2"/>
            <a:chExt cx="11220225" cy="6857998"/>
          </a:xfrm>
        </p:grpSpPr>
        <p:sp>
          <p:nvSpPr>
            <p:cNvPr id="12" name="Freeform: Shape 7">
              <a:extLst>
                <a:ext uri="{FF2B5EF4-FFF2-40B4-BE49-F238E27FC236}">
                  <a16:creationId xmlns:a16="http://schemas.microsoft.com/office/drawing/2014/main" id="{59903C17-0733-BE0C-7392-283FEC2E98B0}"/>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
              <a:extLst>
                <a:ext uri="{FF2B5EF4-FFF2-40B4-BE49-F238E27FC236}">
                  <a16:creationId xmlns:a16="http://schemas.microsoft.com/office/drawing/2014/main" id="{898A3450-9C87-13ED-79CC-F4F65D14FF72}"/>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2882462" cy="429767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1825625"/>
            <a:ext cx="7315199" cy="4297680"/>
          </a:xfrm>
        </p:spPr>
        <p:txBody>
          <a:bodyPr>
            <a:normAutofit/>
          </a:bodyPr>
          <a:lstStyle>
            <a:lvl1pPr marL="0" indent="0">
              <a:buNone/>
              <a:defRPr sz="2400"/>
            </a:lvl1p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12/15/25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7291602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FE4C84-13A1-72EA-6541-7C8FDDEA71C0}"/>
              </a:ext>
              <a:ext uri="{C183D7F6-B498-43B3-948B-1728B52AA6E4}">
                <adec:decorative xmlns:adec="http://schemas.microsoft.com/office/drawing/2017/decorative" val="1"/>
              </a:ext>
            </a:extLst>
          </p:cNvPr>
          <p:cNvSpPr/>
          <p:nvPr userDrawn="1"/>
        </p:nvSpPr>
        <p:spPr>
          <a:xfrm>
            <a:off x="361563" y="5800859"/>
            <a:ext cx="692016" cy="69201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0468883-4E51-D3BD-E1C6-601ED9B6EF0E}"/>
              </a:ext>
              <a:ext uri="{C183D7F6-B498-43B3-948B-1728B52AA6E4}">
                <adec:decorative xmlns:adec="http://schemas.microsoft.com/office/drawing/2017/decorative" val="1"/>
              </a:ext>
            </a:extLst>
          </p:cNvPr>
          <p:cNvSpPr/>
          <p:nvPr userDrawn="1"/>
        </p:nvSpPr>
        <p:spPr>
          <a:xfrm rot="21438747" flipV="1">
            <a:off x="7967025" y="2530995"/>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111AEF3F-9A86-45CE-4817-E3E6863DC09A}"/>
              </a:ext>
              <a:ext uri="{C183D7F6-B498-43B3-948B-1728B52AA6E4}">
                <adec:decorative xmlns:adec="http://schemas.microsoft.com/office/drawing/2017/decorative" val="1"/>
              </a:ext>
            </a:extLst>
          </p:cNvPr>
          <p:cNvSpPr/>
          <p:nvPr userDrawn="1"/>
        </p:nvSpPr>
        <p:spPr>
          <a:xfrm flipH="1">
            <a:off x="11764789" y="390570"/>
            <a:ext cx="437721" cy="797078"/>
          </a:xfrm>
          <a:custGeom>
            <a:avLst/>
            <a:gdLst>
              <a:gd name="connsiteX0" fmla="*/ 28069 w 437721"/>
              <a:gd name="connsiteY0" fmla="*/ 0 h 797078"/>
              <a:gd name="connsiteX1" fmla="*/ 437721 w 437721"/>
              <a:gd name="connsiteY1" fmla="*/ 398539 h 797078"/>
              <a:gd name="connsiteX2" fmla="*/ 28069 w 437721"/>
              <a:gd name="connsiteY2" fmla="*/ 797078 h 797078"/>
              <a:gd name="connsiteX3" fmla="*/ 0 w 437721"/>
              <a:gd name="connsiteY3" fmla="*/ 794325 h 797078"/>
              <a:gd name="connsiteX4" fmla="*/ 0 w 437721"/>
              <a:gd name="connsiteY4" fmla="*/ 2753 h 797078"/>
              <a:gd name="connsiteX5" fmla="*/ 28069 w 437721"/>
              <a:gd name="connsiteY5" fmla="*/ 0 h 7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721" h="797078">
                <a:moveTo>
                  <a:pt x="28069" y="0"/>
                </a:moveTo>
                <a:cubicBezTo>
                  <a:pt x="254314" y="0"/>
                  <a:pt x="437721" y="178432"/>
                  <a:pt x="437721" y="398539"/>
                </a:cubicBezTo>
                <a:cubicBezTo>
                  <a:pt x="437721" y="618646"/>
                  <a:pt x="254314" y="797078"/>
                  <a:pt x="28069" y="797078"/>
                </a:cubicBezTo>
                <a:lnTo>
                  <a:pt x="0" y="794325"/>
                </a:lnTo>
                <a:lnTo>
                  <a:pt x="0" y="2753"/>
                </a:lnTo>
                <a:lnTo>
                  <a:pt x="28069"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F5A792C8-BB21-CDAF-668C-C1EFF45540C6}"/>
              </a:ext>
            </a:extLst>
          </p:cNvPr>
          <p:cNvSpPr>
            <a:spLocks noGrp="1"/>
          </p:cNvSpPr>
          <p:nvPr>
            <p:ph sz="half" idx="13" hasCustomPrompt="1"/>
          </p:nvPr>
        </p:nvSpPr>
        <p:spPr>
          <a:xfrm>
            <a:off x="838200" y="1825625"/>
            <a:ext cx="6934200" cy="4297680"/>
          </a:xfrm>
          <a:noFill/>
        </p:spPr>
        <p:txBody>
          <a:bodyPr vert="horz" lIns="91440" tIns="45720" rIns="91440" bIns="45720" rtlCol="0" anchor="t">
            <a:normAutofit/>
          </a:bodyPr>
          <a:lstStyle>
            <a:lvl1pPr marL="0" indent="0">
              <a:spcBef>
                <a:spcPts val="1000"/>
              </a:spcBef>
              <a:spcAft>
                <a:spcPts val="800"/>
              </a:spcAft>
              <a:buNone/>
              <a:defRPr sz="1800"/>
            </a:lvl1pPr>
            <a:lvl2pPr>
              <a:spcBef>
                <a:spcPts val="500"/>
              </a:spcBef>
              <a:spcAft>
                <a:spcPts val="800"/>
              </a:spcAft>
              <a:buClr>
                <a:schemeClr val="accent2"/>
              </a:buClr>
              <a:defRPr sz="1800"/>
            </a:lvl2pPr>
            <a:lvl3pPr>
              <a:spcBef>
                <a:spcPts val="1000"/>
              </a:spcBef>
              <a:buClr>
                <a:schemeClr val="accent2"/>
              </a:buClr>
              <a:defRPr sz="1800"/>
            </a:lvl3pPr>
            <a:lvl4pPr>
              <a:spcBef>
                <a:spcPts val="1000"/>
              </a:spcBef>
              <a:buClr>
                <a:schemeClr val="accent2"/>
              </a:buClr>
              <a:defRPr sz="1800"/>
            </a:lvl4pPr>
            <a:lvl5pPr>
              <a:spcBef>
                <a:spcPts val="1000"/>
              </a:spcBef>
              <a:buClr>
                <a:schemeClr val="accent2"/>
              </a:buCl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03029" y="1825625"/>
            <a:ext cx="3450771" cy="4297680"/>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12/15/25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6617079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p>
            <a:r>
              <a:rPr lang="en-US" dirty="0"/>
              <a:t>Click to add title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12/15/25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1825625"/>
            <a:ext cx="10515600" cy="4297680"/>
          </a:xfrm>
        </p:spPr>
        <p:txBody>
          <a:bodyPr>
            <a:normAutofit/>
          </a:bodyPr>
          <a:lstStyle>
            <a:lvl1pPr>
              <a:defRPr sz="2400"/>
            </a:lvl1pPr>
          </a:lstStyle>
          <a:p>
            <a:r>
              <a:rPr lang="en-US"/>
              <a:t>Click icon to add table</a:t>
            </a:r>
            <a:endParaRPr lang="en-US" dirty="0"/>
          </a:p>
        </p:txBody>
      </p:sp>
    </p:spTree>
    <p:extLst>
      <p:ext uri="{BB962C8B-B14F-4D97-AF65-F5344CB8AC3E}">
        <p14:creationId xmlns:p14="http://schemas.microsoft.com/office/powerpoint/2010/main" val="1422375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0825-DF93-2647-BAC7-775112AD2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9194C-A7F9-414D-AB83-36B8C5166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832FED-39BD-AD45-AD11-0BEA19478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BF843A-6173-EA48-90E4-2232762BD7BD}"/>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6" name="Footer Placeholder 5">
            <a:extLst>
              <a:ext uri="{FF2B5EF4-FFF2-40B4-BE49-F238E27FC236}">
                <a16:creationId xmlns:a16="http://schemas.microsoft.com/office/drawing/2014/main" id="{2F55D390-2C59-0F4B-BA1B-13362316A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0F4E4-050B-A048-A04A-EA768FAF7E4C}"/>
              </a:ext>
            </a:extLst>
          </p:cNvPr>
          <p:cNvSpPr>
            <a:spLocks noGrp="1"/>
          </p:cNvSpPr>
          <p:nvPr>
            <p:ph type="sldNum" sz="quarter" idx="12"/>
          </p:nvPr>
        </p:nvSpPr>
        <p:spPr/>
        <p:txBody>
          <a:bodyPr/>
          <a:lstStyle/>
          <a:p>
            <a:fld id="{49D11E8B-8973-4E4D-9BAA-CEDB6C321325}" type="slidenum">
              <a:rPr lang="en-US" altLang="en-US" smtClean="0"/>
              <a:pPr/>
              <a:t>‹#›</a:t>
            </a:fld>
            <a:endParaRPr lang="en-US" altLang="en-US"/>
          </a:p>
        </p:txBody>
      </p:sp>
    </p:spTree>
    <p:extLst>
      <p:ext uri="{BB962C8B-B14F-4D97-AF65-F5344CB8AC3E}">
        <p14:creationId xmlns:p14="http://schemas.microsoft.com/office/powerpoint/2010/main" val="1262757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B7232D-F1A6-B6C3-3BBF-E834CC7CDC8E}"/>
              </a:ext>
              <a:ext uri="{C183D7F6-B498-43B3-948B-1728B52AA6E4}">
                <adec:decorative xmlns:adec="http://schemas.microsoft.com/office/drawing/2017/decorative" val="1"/>
              </a:ext>
            </a:extLst>
          </p:cNvPr>
          <p:cNvGrpSpPr/>
          <p:nvPr userDrawn="1"/>
        </p:nvGrpSpPr>
        <p:grpSpPr>
          <a:xfrm>
            <a:off x="0" y="0"/>
            <a:ext cx="5930138" cy="6858001"/>
            <a:chOff x="0" y="-1"/>
            <a:chExt cx="5930138" cy="6858001"/>
          </a:xfrm>
        </p:grpSpPr>
        <p:sp>
          <p:nvSpPr>
            <p:cNvPr id="8" name="Oval 7">
              <a:extLst>
                <a:ext uri="{FF2B5EF4-FFF2-40B4-BE49-F238E27FC236}">
                  <a16:creationId xmlns:a16="http://schemas.microsoft.com/office/drawing/2014/main" id="{0D306340-6BFD-FE3D-535B-B59C1C44EDDA}"/>
                </a:ext>
              </a:extLst>
            </p:cNvPr>
            <p:cNvSpPr/>
            <p:nvPr userDrawn="1"/>
          </p:nvSpPr>
          <p:spPr>
            <a:xfrm>
              <a:off x="383877" y="778462"/>
              <a:ext cx="5315035" cy="5315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1">
              <a:extLst>
                <a:ext uri="{FF2B5EF4-FFF2-40B4-BE49-F238E27FC236}">
                  <a16:creationId xmlns:a16="http://schemas.microsoft.com/office/drawing/2014/main" id="{338E6C4B-ABF3-8B7E-8DCF-A93F69C712B1}"/>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6F90F99F-B12A-E8F9-5A86-D76B201D6308}"/>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5">
              <a:extLst>
                <a:ext uri="{FF2B5EF4-FFF2-40B4-BE49-F238E27FC236}">
                  <a16:creationId xmlns:a16="http://schemas.microsoft.com/office/drawing/2014/main" id="{BFA99EFE-81BC-95EA-FA61-B7199AD98A74}"/>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7">
              <a:extLst>
                <a:ext uri="{FF2B5EF4-FFF2-40B4-BE49-F238E27FC236}">
                  <a16:creationId xmlns:a16="http://schemas.microsoft.com/office/drawing/2014/main" id="{DD9FC028-D877-28FE-C646-DBD85D932641}"/>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21">
              <a:extLst>
                <a:ext uri="{FF2B5EF4-FFF2-40B4-BE49-F238E27FC236}">
                  <a16:creationId xmlns:a16="http://schemas.microsoft.com/office/drawing/2014/main" id="{AA0AFFE9-F0C2-BDA0-BF87-9977706AB6A8}"/>
                </a:ext>
              </a:extLst>
            </p:cNvPr>
            <p:cNvSpPr/>
            <p:nvPr userDrawn="1"/>
          </p:nvSpPr>
          <p:spPr>
            <a:xfrm flipH="1">
              <a:off x="4364198"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383876" y="764502"/>
            <a:ext cx="5315035" cy="5328996"/>
          </a:xfrm>
        </p:spPr>
        <p:txBody>
          <a:bodyPr>
            <a:noAutofit/>
          </a:bodyPr>
          <a:lstStyle>
            <a:lvl1pPr algn="ctr">
              <a:defRPr sz="44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605455" y="755171"/>
            <a:ext cx="4619937" cy="5315035"/>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12/15/25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4093531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cSld name="AK Title">
    <p:bg>
      <p:bgPr>
        <a:solidFill>
          <a:srgbClr val="00338E"/>
        </a:solidFill>
        <a:effectLst/>
      </p:bgPr>
    </p:bg>
    <p:spTree>
      <p:nvGrpSpPr>
        <p:cNvPr id="1" name=""/>
        <p:cNvGrpSpPr/>
        <p:nvPr/>
      </p:nvGrpSpPr>
      <p:grpSpPr>
        <a:xfrm>
          <a:off x="0" y="0"/>
          <a:ext cx="0" cy="0"/>
          <a:chOff x="0" y="0"/>
          <a:chExt cx="0" cy="0"/>
        </a:xfrm>
      </p:grpSpPr>
      <p:pic>
        <p:nvPicPr>
          <p:cNvPr id="1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8" y="-23327"/>
            <a:ext cx="4486884" cy="1263324"/>
          </a:xfrm>
          <a:prstGeom prst="rect">
            <a:avLst/>
          </a:prstGeom>
          <a:ln w="12700">
            <a:miter lim="400000"/>
          </a:ln>
        </p:spPr>
      </p:pic>
      <p:sp>
        <p:nvSpPr>
          <p:cNvPr id="14" name="Title Forum Ipsum Dolor"/>
          <p:cNvSpPr txBox="1">
            <a:spLocks noGrp="1"/>
          </p:cNvSpPr>
          <p:nvPr>
            <p:ph type="body" sz="quarter" idx="21"/>
          </p:nvPr>
        </p:nvSpPr>
        <p:spPr>
          <a:xfrm>
            <a:off x="1139018" y="3044280"/>
            <a:ext cx="6463629" cy="769441"/>
          </a:xfrm>
          <a:prstGeom prst="rect">
            <a:avLst/>
          </a:prstGeom>
        </p:spPr>
        <p:txBody>
          <a:bodyPr wrap="none" numCol="1" spcCol="38100" anchor="ctr">
            <a:spAutoFit/>
          </a:bodyPr>
          <a:lstStyle>
            <a:lvl1pPr marL="0" indent="0">
              <a:lnSpc>
                <a:spcPct val="100000"/>
              </a:lnSpc>
              <a:spcBef>
                <a:spcPts val="0"/>
              </a:spcBef>
              <a:buSzTx/>
              <a:buNone/>
              <a:defRPr sz="4400">
                <a:solidFill>
                  <a:srgbClr val="FFFFFF"/>
                </a:solidFill>
                <a:latin typeface="Georgia"/>
                <a:ea typeface="Georgia"/>
                <a:cs typeface="Georgia"/>
                <a:sym typeface="Georgia"/>
              </a:defRPr>
            </a:lvl1pPr>
          </a:lstStyle>
          <a:p>
            <a:r>
              <a:t>Title Forum Ipsum Dolor</a:t>
            </a:r>
          </a:p>
        </p:txBody>
      </p:sp>
      <p:sp>
        <p:nvSpPr>
          <p:cNvPr id="15" name="Subhead Lorum Ipsum Dor…"/>
          <p:cNvSpPr txBox="1">
            <a:spLocks noGrp="1"/>
          </p:cNvSpPr>
          <p:nvPr>
            <p:ph type="body" sz="quarter" idx="22"/>
          </p:nvPr>
        </p:nvSpPr>
        <p:spPr>
          <a:xfrm>
            <a:off x="1193800" y="3923062"/>
            <a:ext cx="4796506" cy="1230145"/>
          </a:xfrm>
          <a:prstGeom prst="rect">
            <a:avLst/>
          </a:prstGeom>
        </p:spPr>
        <p:txBody>
          <a:bodyPr wrap="none" numCol="1" spcCol="38100" anchor="ctr">
            <a:spAutoFit/>
          </a:bodyPr>
          <a:lstStyle>
            <a:lvl1pPr marL="0" indent="0">
              <a:lnSpc>
                <a:spcPct val="130000"/>
              </a:lnSpc>
              <a:spcBef>
                <a:spcPts val="0"/>
              </a:spcBef>
              <a:buSzTx/>
              <a:buNone/>
              <a:defRPr sz="3000">
                <a:solidFill>
                  <a:srgbClr val="FFFFFF"/>
                </a:solidFill>
                <a:latin typeface="Arial"/>
                <a:cs typeface="Arial"/>
                <a:sym typeface="Arial"/>
              </a:defRPr>
            </a:lvl1pPr>
          </a:lstStyle>
          <a:p>
            <a:pPr marL="0" indent="0">
              <a:lnSpc>
                <a:spcPct val="130000"/>
              </a:lnSpc>
              <a:spcBef>
                <a:spcPts val="0"/>
              </a:spcBef>
              <a:buSzTx/>
              <a:buNone/>
              <a:defRPr sz="3000">
                <a:solidFill>
                  <a:srgbClr val="FFFFFF"/>
                </a:solidFill>
                <a:latin typeface="Arial"/>
                <a:ea typeface="Arial"/>
                <a:cs typeface="Arial"/>
                <a:sym typeface="Arial"/>
              </a:defRPr>
            </a:pPr>
            <a:r>
              <a:t>Subhead Lorum Ipsum Dor</a:t>
            </a:r>
          </a:p>
          <a:p>
            <a:pPr marL="0" indent="0">
              <a:lnSpc>
                <a:spcPct val="130000"/>
              </a:lnSpc>
              <a:spcBef>
                <a:spcPts val="0"/>
              </a:spcBef>
              <a:buSzTx/>
              <a:buNone/>
              <a:defRPr sz="3000">
                <a:solidFill>
                  <a:srgbClr val="FFFFFF"/>
                </a:solidFill>
                <a:latin typeface="Arial"/>
                <a:ea typeface="Arial"/>
                <a:cs typeface="Arial"/>
                <a:sym typeface="Arial"/>
              </a:defRPr>
            </a:pPr>
            <a:r>
              <a:t>XX.XX.2022</a:t>
            </a:r>
          </a:p>
        </p:txBody>
      </p:sp>
      <p:pic>
        <p:nvPicPr>
          <p:cNvPr id="16" name="CH_AK_CLR_RGB.png" descr="CH_AK_CLR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9510" y="223154"/>
            <a:ext cx="1995107" cy="770361"/>
          </a:xfrm>
          <a:prstGeom prst="rect">
            <a:avLst/>
          </a:prstGeom>
          <a:ln w="12700">
            <a:miter lim="400000"/>
          </a:ln>
        </p:spPr>
      </p:pic>
      <p:sp>
        <p:nvSpPr>
          <p:cNvPr id="17" name="Slide Number"/>
          <p:cNvSpPr txBox="1">
            <a:spLocks noGrp="1"/>
          </p:cNvSpPr>
          <p:nvPr>
            <p:ph type="sldNum" sz="quarter" idx="2"/>
          </p:nvPr>
        </p:nvSpPr>
        <p:spPr>
          <a:prstGeom prst="rect">
            <a:avLst/>
          </a:prstGeom>
        </p:spPr>
        <p:txBody>
          <a:bodyPr/>
          <a:lstStyle>
            <a:lvl1pPr>
              <a:defRPr>
                <a:solidFill>
                  <a:srgbClr val="F3F3F3"/>
                </a:solidFill>
              </a:defRPr>
            </a:lvl1pPr>
          </a:lstStyle>
          <a:p>
            <a:fld id="{86CB4B4D-7CA3-9044-876B-883B54F8677D}" type="slidenum">
              <a:t>‹#›</a:t>
            </a:fld>
            <a:endParaRPr/>
          </a:p>
        </p:txBody>
      </p:sp>
    </p:spTree>
    <p:extLst>
      <p:ext uri="{BB962C8B-B14F-4D97-AF65-F5344CB8AC3E}">
        <p14:creationId xmlns:p14="http://schemas.microsoft.com/office/powerpoint/2010/main" val="28836433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WA/MT Title">
    <p:bg>
      <p:bgPr>
        <a:solidFill>
          <a:srgbClr val="00338E"/>
        </a:solidFill>
        <a:effectLst/>
      </p:bgPr>
    </p:bg>
    <p:spTree>
      <p:nvGrpSpPr>
        <p:cNvPr id="1" name=""/>
        <p:cNvGrpSpPr/>
        <p:nvPr/>
      </p:nvGrpSpPr>
      <p:grpSpPr>
        <a:xfrm>
          <a:off x="0" y="0"/>
          <a:ext cx="0" cy="0"/>
          <a:chOff x="0" y="0"/>
          <a:chExt cx="0" cy="0"/>
        </a:xfrm>
      </p:grpSpPr>
      <p:pic>
        <p:nvPicPr>
          <p:cNvPr id="2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8" y="-23327"/>
            <a:ext cx="4486884" cy="1263324"/>
          </a:xfrm>
          <a:prstGeom prst="rect">
            <a:avLst/>
          </a:prstGeom>
          <a:ln w="12700">
            <a:miter lim="400000"/>
          </a:ln>
        </p:spPr>
      </p:pic>
      <p:sp>
        <p:nvSpPr>
          <p:cNvPr id="25" name="Title Forum Ipsum Dolor"/>
          <p:cNvSpPr txBox="1">
            <a:spLocks noGrp="1"/>
          </p:cNvSpPr>
          <p:nvPr>
            <p:ph type="body" sz="quarter" idx="21"/>
          </p:nvPr>
        </p:nvSpPr>
        <p:spPr>
          <a:xfrm>
            <a:off x="1139018" y="3044280"/>
            <a:ext cx="6463629" cy="769441"/>
          </a:xfrm>
          <a:prstGeom prst="rect">
            <a:avLst/>
          </a:prstGeom>
        </p:spPr>
        <p:txBody>
          <a:bodyPr wrap="none" numCol="1" spcCol="38100" anchor="ctr">
            <a:spAutoFit/>
          </a:bodyPr>
          <a:lstStyle>
            <a:lvl1pPr marL="0" indent="0">
              <a:lnSpc>
                <a:spcPct val="100000"/>
              </a:lnSpc>
              <a:spcBef>
                <a:spcPts val="0"/>
              </a:spcBef>
              <a:buSzTx/>
              <a:buNone/>
              <a:defRPr sz="4400">
                <a:solidFill>
                  <a:srgbClr val="FFFFFF"/>
                </a:solidFill>
                <a:latin typeface="Georgia"/>
                <a:ea typeface="Georgia"/>
                <a:cs typeface="Georgia"/>
                <a:sym typeface="Georgia"/>
              </a:defRPr>
            </a:lvl1pPr>
          </a:lstStyle>
          <a:p>
            <a:r>
              <a:t>Title Forum Ipsum Dolor</a:t>
            </a:r>
          </a:p>
        </p:txBody>
      </p:sp>
      <p:sp>
        <p:nvSpPr>
          <p:cNvPr id="26" name="Subhead Lorum Ipsum Dor…"/>
          <p:cNvSpPr txBox="1">
            <a:spLocks noGrp="1"/>
          </p:cNvSpPr>
          <p:nvPr>
            <p:ph type="body" sz="quarter" idx="22"/>
          </p:nvPr>
        </p:nvSpPr>
        <p:spPr>
          <a:xfrm>
            <a:off x="1193800" y="3923062"/>
            <a:ext cx="4796506" cy="1230145"/>
          </a:xfrm>
          <a:prstGeom prst="rect">
            <a:avLst/>
          </a:prstGeom>
        </p:spPr>
        <p:txBody>
          <a:bodyPr wrap="none" numCol="1" spcCol="38100" anchor="ctr">
            <a:spAutoFit/>
          </a:bodyPr>
          <a:lstStyle>
            <a:lvl1pPr marL="0" indent="0">
              <a:lnSpc>
                <a:spcPct val="130000"/>
              </a:lnSpc>
              <a:spcBef>
                <a:spcPts val="0"/>
              </a:spcBef>
              <a:buSzTx/>
              <a:buNone/>
              <a:defRPr sz="3000">
                <a:solidFill>
                  <a:srgbClr val="FFFFFF"/>
                </a:solidFill>
                <a:latin typeface="Arial"/>
                <a:cs typeface="Arial"/>
                <a:sym typeface="Arial"/>
              </a:defRPr>
            </a:lvl1pPr>
          </a:lstStyle>
          <a:p>
            <a:pPr marL="0" indent="0">
              <a:lnSpc>
                <a:spcPct val="130000"/>
              </a:lnSpc>
              <a:spcBef>
                <a:spcPts val="0"/>
              </a:spcBef>
              <a:buSzTx/>
              <a:buNone/>
              <a:defRPr sz="3000">
                <a:solidFill>
                  <a:srgbClr val="FFFFFF"/>
                </a:solidFill>
                <a:latin typeface="Arial"/>
                <a:ea typeface="Arial"/>
                <a:cs typeface="Arial"/>
                <a:sym typeface="Arial"/>
              </a:defRPr>
            </a:pPr>
            <a:r>
              <a:t>Subhead Lorum Ipsum Dor</a:t>
            </a:r>
          </a:p>
          <a:p>
            <a:pPr marL="0" indent="0">
              <a:lnSpc>
                <a:spcPct val="130000"/>
              </a:lnSpc>
              <a:spcBef>
                <a:spcPts val="0"/>
              </a:spcBef>
              <a:buSzTx/>
              <a:buNone/>
              <a:defRPr sz="3000">
                <a:solidFill>
                  <a:srgbClr val="FFFFFF"/>
                </a:solidFill>
                <a:latin typeface="Arial"/>
                <a:ea typeface="Arial"/>
                <a:cs typeface="Arial"/>
                <a:sym typeface="Arial"/>
              </a:defRPr>
            </a:pPr>
            <a:r>
              <a:t>XX.XX.2022</a:t>
            </a:r>
          </a:p>
        </p:txBody>
      </p:sp>
      <p:pic>
        <p:nvPicPr>
          <p:cNvPr id="27" name="CH_SH_CLR_RGB.png" descr="CH_SH_CLR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3035" y="223154"/>
            <a:ext cx="1995355" cy="770361"/>
          </a:xfrm>
          <a:prstGeom prst="rect">
            <a:avLst/>
          </a:prstGeom>
          <a:ln w="12700">
            <a:miter lim="400000"/>
          </a:ln>
        </p:spPr>
      </p:pic>
      <p:sp>
        <p:nvSpPr>
          <p:cNvPr id="28" name="Slide Number"/>
          <p:cNvSpPr txBox="1">
            <a:spLocks noGrp="1"/>
          </p:cNvSpPr>
          <p:nvPr>
            <p:ph type="sldNum" sz="quarter" idx="2"/>
          </p:nvPr>
        </p:nvSpPr>
        <p:spPr>
          <a:xfrm>
            <a:off x="6005512" y="6486708"/>
            <a:ext cx="243656" cy="241092"/>
          </a:xfrm>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59462892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AK Title Light">
    <p:spTree>
      <p:nvGrpSpPr>
        <p:cNvPr id="1" name=""/>
        <p:cNvGrpSpPr/>
        <p:nvPr/>
      </p:nvGrpSpPr>
      <p:grpSpPr>
        <a:xfrm>
          <a:off x="0" y="0"/>
          <a:ext cx="0" cy="0"/>
          <a:chOff x="0" y="0"/>
          <a:chExt cx="0" cy="0"/>
        </a:xfrm>
      </p:grpSpPr>
      <p:pic>
        <p:nvPicPr>
          <p:cNvPr id="35"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8" y="-11262"/>
            <a:ext cx="4486883" cy="1263324"/>
          </a:xfrm>
          <a:prstGeom prst="rect">
            <a:avLst/>
          </a:prstGeom>
          <a:ln w="12700">
            <a:miter lim="400000"/>
          </a:ln>
        </p:spPr>
      </p:pic>
      <p:sp>
        <p:nvSpPr>
          <p:cNvPr id="36" name="Title Forum Ipsum Dolor"/>
          <p:cNvSpPr txBox="1">
            <a:spLocks noGrp="1"/>
          </p:cNvSpPr>
          <p:nvPr>
            <p:ph type="body" sz="quarter" idx="21"/>
          </p:nvPr>
        </p:nvSpPr>
        <p:spPr>
          <a:xfrm>
            <a:off x="1139018" y="3044280"/>
            <a:ext cx="6463629" cy="769441"/>
          </a:xfrm>
          <a:prstGeom prst="rect">
            <a:avLst/>
          </a:prstGeom>
        </p:spPr>
        <p:txBody>
          <a:bodyPr wrap="none" numCol="1" spcCol="38100" anchor="ctr">
            <a:spAutoFit/>
          </a:bodyPr>
          <a:lstStyle>
            <a:lvl1pPr marL="0" indent="0">
              <a:lnSpc>
                <a:spcPct val="100000"/>
              </a:lnSpc>
              <a:spcBef>
                <a:spcPts val="0"/>
              </a:spcBef>
              <a:buSzTx/>
              <a:buNone/>
              <a:defRPr sz="4400">
                <a:solidFill>
                  <a:srgbClr val="00338E"/>
                </a:solidFill>
                <a:latin typeface="Georgia"/>
                <a:ea typeface="Georgia"/>
                <a:cs typeface="Georgia"/>
                <a:sym typeface="Georgia"/>
              </a:defRPr>
            </a:lvl1pPr>
          </a:lstStyle>
          <a:p>
            <a:r>
              <a:t>Title Forum Ipsum Dolor</a:t>
            </a:r>
          </a:p>
        </p:txBody>
      </p:sp>
      <p:sp>
        <p:nvSpPr>
          <p:cNvPr id="37" name="Subhead Lorum Ipsum Dor…"/>
          <p:cNvSpPr txBox="1">
            <a:spLocks noGrp="1"/>
          </p:cNvSpPr>
          <p:nvPr>
            <p:ph type="body" sz="quarter" idx="22"/>
          </p:nvPr>
        </p:nvSpPr>
        <p:spPr>
          <a:xfrm>
            <a:off x="1193800" y="3923062"/>
            <a:ext cx="4796506" cy="1230145"/>
          </a:xfrm>
          <a:prstGeom prst="rect">
            <a:avLst/>
          </a:prstGeom>
        </p:spPr>
        <p:txBody>
          <a:bodyPr wrap="none" numCol="1" spcCol="38100" anchor="ctr">
            <a:spAutoFit/>
          </a:bodyPr>
          <a:lstStyle>
            <a:lvl1pPr marL="0" indent="0">
              <a:lnSpc>
                <a:spcPct val="130000"/>
              </a:lnSpc>
              <a:spcBef>
                <a:spcPts val="0"/>
              </a:spcBef>
              <a:buSzTx/>
              <a:buNone/>
              <a:defRPr sz="3000">
                <a:solidFill>
                  <a:srgbClr val="00338E"/>
                </a:solidFill>
                <a:latin typeface="Arial"/>
                <a:cs typeface="Arial"/>
                <a:sym typeface="Arial"/>
              </a:defRPr>
            </a:lvl1pPr>
          </a:lstStyle>
          <a:p>
            <a:pPr marL="0" indent="0">
              <a:lnSpc>
                <a:spcPct val="130000"/>
              </a:lnSpc>
              <a:spcBef>
                <a:spcPts val="0"/>
              </a:spcBef>
              <a:buSzTx/>
              <a:buNone/>
              <a:defRPr sz="3000">
                <a:solidFill>
                  <a:srgbClr val="00338E"/>
                </a:solidFill>
                <a:latin typeface="Arial"/>
                <a:ea typeface="Arial"/>
                <a:cs typeface="Arial"/>
                <a:sym typeface="Arial"/>
              </a:defRPr>
            </a:pPr>
            <a:r>
              <a:t>Subhead Lorum Ipsum Dor</a:t>
            </a:r>
          </a:p>
          <a:p>
            <a:pPr marL="0" indent="0">
              <a:lnSpc>
                <a:spcPct val="130000"/>
              </a:lnSpc>
              <a:spcBef>
                <a:spcPts val="0"/>
              </a:spcBef>
              <a:buSzTx/>
              <a:buNone/>
              <a:defRPr sz="3000">
                <a:solidFill>
                  <a:srgbClr val="00338E"/>
                </a:solidFill>
                <a:latin typeface="Arial"/>
                <a:ea typeface="Arial"/>
                <a:cs typeface="Arial"/>
                <a:sym typeface="Arial"/>
              </a:defRPr>
            </a:pPr>
            <a:r>
              <a:t>XX.XX.2022</a:t>
            </a:r>
          </a:p>
        </p:txBody>
      </p:sp>
      <p:pic>
        <p:nvPicPr>
          <p:cNvPr id="38"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2616" y="217274"/>
            <a:ext cx="1995475" cy="770361"/>
          </a:xfrm>
          <a:prstGeom prst="rect">
            <a:avLst/>
          </a:prstGeom>
          <a:ln w="12700">
            <a:miter lim="400000"/>
          </a:ln>
        </p:spPr>
      </p:pic>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332352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WA/MT Title Light">
    <p:spTree>
      <p:nvGrpSpPr>
        <p:cNvPr id="1" name=""/>
        <p:cNvGrpSpPr/>
        <p:nvPr/>
      </p:nvGrpSpPr>
      <p:grpSpPr>
        <a:xfrm>
          <a:off x="0" y="0"/>
          <a:ext cx="0" cy="0"/>
          <a:chOff x="0" y="0"/>
          <a:chExt cx="0" cy="0"/>
        </a:xfrm>
      </p:grpSpPr>
      <p:pic>
        <p:nvPicPr>
          <p:cNvPr id="46"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8" y="-11262"/>
            <a:ext cx="4486883" cy="1263324"/>
          </a:xfrm>
          <a:prstGeom prst="rect">
            <a:avLst/>
          </a:prstGeom>
          <a:ln w="12700">
            <a:miter lim="400000"/>
          </a:ln>
        </p:spPr>
      </p:pic>
      <p:sp>
        <p:nvSpPr>
          <p:cNvPr id="47" name="Title Forum Ipsum Dolor"/>
          <p:cNvSpPr txBox="1">
            <a:spLocks noGrp="1"/>
          </p:cNvSpPr>
          <p:nvPr>
            <p:ph type="body" sz="quarter" idx="21"/>
          </p:nvPr>
        </p:nvSpPr>
        <p:spPr>
          <a:xfrm>
            <a:off x="1139018" y="3044280"/>
            <a:ext cx="6463629" cy="769441"/>
          </a:xfrm>
          <a:prstGeom prst="rect">
            <a:avLst/>
          </a:prstGeom>
        </p:spPr>
        <p:txBody>
          <a:bodyPr wrap="none" numCol="1" spcCol="38100" anchor="ctr">
            <a:spAutoFit/>
          </a:bodyPr>
          <a:lstStyle>
            <a:lvl1pPr marL="0" indent="0">
              <a:lnSpc>
                <a:spcPct val="100000"/>
              </a:lnSpc>
              <a:spcBef>
                <a:spcPts val="0"/>
              </a:spcBef>
              <a:buSzTx/>
              <a:buNone/>
              <a:defRPr sz="4400">
                <a:solidFill>
                  <a:srgbClr val="00338E"/>
                </a:solidFill>
                <a:latin typeface="Georgia"/>
                <a:ea typeface="Georgia"/>
                <a:cs typeface="Georgia"/>
                <a:sym typeface="Georgia"/>
              </a:defRPr>
            </a:lvl1pPr>
          </a:lstStyle>
          <a:p>
            <a:r>
              <a:t>Title Forum Ipsum Dolor</a:t>
            </a:r>
          </a:p>
        </p:txBody>
      </p:sp>
      <p:sp>
        <p:nvSpPr>
          <p:cNvPr id="48" name="Subhead Lorum Ipsum Dor…"/>
          <p:cNvSpPr txBox="1">
            <a:spLocks noGrp="1"/>
          </p:cNvSpPr>
          <p:nvPr>
            <p:ph type="body" sz="quarter" idx="22"/>
          </p:nvPr>
        </p:nvSpPr>
        <p:spPr>
          <a:xfrm>
            <a:off x="1193800" y="3923062"/>
            <a:ext cx="4796506" cy="1230145"/>
          </a:xfrm>
          <a:prstGeom prst="rect">
            <a:avLst/>
          </a:prstGeom>
        </p:spPr>
        <p:txBody>
          <a:bodyPr wrap="none" numCol="1" spcCol="38100" anchor="ctr">
            <a:spAutoFit/>
          </a:bodyPr>
          <a:lstStyle>
            <a:lvl1pPr marL="0" indent="0">
              <a:lnSpc>
                <a:spcPct val="130000"/>
              </a:lnSpc>
              <a:spcBef>
                <a:spcPts val="0"/>
              </a:spcBef>
              <a:buSzTx/>
              <a:buNone/>
              <a:defRPr sz="3000">
                <a:solidFill>
                  <a:srgbClr val="00338E"/>
                </a:solidFill>
                <a:latin typeface="Arial"/>
                <a:cs typeface="Arial"/>
                <a:sym typeface="Arial"/>
              </a:defRPr>
            </a:lvl1pPr>
          </a:lstStyle>
          <a:p>
            <a:pPr marL="0" indent="0">
              <a:lnSpc>
                <a:spcPct val="130000"/>
              </a:lnSpc>
              <a:spcBef>
                <a:spcPts val="0"/>
              </a:spcBef>
              <a:buSzTx/>
              <a:buNone/>
              <a:defRPr sz="3000">
                <a:solidFill>
                  <a:srgbClr val="00338E"/>
                </a:solidFill>
                <a:latin typeface="Arial"/>
                <a:ea typeface="Arial"/>
                <a:cs typeface="Arial"/>
                <a:sym typeface="Arial"/>
              </a:defRPr>
            </a:pPr>
            <a:r>
              <a:t>Subhead Lorum Ipsum Dor</a:t>
            </a:r>
          </a:p>
          <a:p>
            <a:pPr marL="0" indent="0">
              <a:lnSpc>
                <a:spcPct val="130000"/>
              </a:lnSpc>
              <a:spcBef>
                <a:spcPts val="0"/>
              </a:spcBef>
              <a:buSzTx/>
              <a:buNone/>
              <a:defRPr sz="3000">
                <a:solidFill>
                  <a:srgbClr val="00338E"/>
                </a:solidFill>
                <a:latin typeface="Arial"/>
                <a:ea typeface="Arial"/>
                <a:cs typeface="Arial"/>
                <a:sym typeface="Arial"/>
              </a:defRPr>
            </a:pPr>
            <a:r>
              <a:t>XX.XX.2022</a:t>
            </a:r>
          </a:p>
        </p:txBody>
      </p:sp>
      <p:pic>
        <p:nvPicPr>
          <p:cNvPr id="4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72616" y="216170"/>
            <a:ext cx="1995475" cy="770361"/>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024212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Evergreen Layout">
    <p:bg>
      <p:bgPr>
        <a:solidFill>
          <a:srgbClr val="1F3831"/>
        </a:solidFill>
        <a:effectLst/>
      </p:bgPr>
    </p:bg>
    <p:spTree>
      <p:nvGrpSpPr>
        <p:cNvPr id="1" name=""/>
        <p:cNvGrpSpPr/>
        <p:nvPr/>
      </p:nvGrpSpPr>
      <p:grpSpPr>
        <a:xfrm>
          <a:off x="0" y="0"/>
          <a:ext cx="0" cy="0"/>
          <a:chOff x="0" y="0"/>
          <a:chExt cx="0" cy="0"/>
        </a:xfrm>
      </p:grpSpPr>
      <p:sp>
        <p:nvSpPr>
          <p:cNvPr id="98" name="Donec nibh tortor, porttitor eget ex eget, sagittis posuere sem. Quisque placerat ultricies nisi, sed pulvinar eros vestibulum ac. Curabitur egestas lacinia purus, volutpat dictum ante lobortis et.…"/>
          <p:cNvSpPr txBox="1">
            <a:spLocks noGrp="1"/>
          </p:cNvSpPr>
          <p:nvPr>
            <p:ph type="body" idx="21"/>
          </p:nvPr>
        </p:nvSpPr>
        <p:spPr>
          <a:xfrm>
            <a:off x="2321129" y="-3281000"/>
            <a:ext cx="8573131" cy="14237231"/>
          </a:xfrm>
          <a:prstGeom prst="rect">
            <a:avLst/>
          </a:prstGeom>
        </p:spPr>
        <p:txBody>
          <a:bodyPr numCol="1" spcCol="38100" anchor="ctr">
            <a:spAutoFit/>
          </a:bodyPr>
          <a:lstStyle>
            <a:lvl1pPr marL="0" indent="0">
              <a:lnSpc>
                <a:spcPct val="100000"/>
              </a:lnSpc>
              <a:spcBef>
                <a:spcPts val="400"/>
              </a:spcBef>
              <a:buSzTx/>
              <a:buNone/>
              <a:defRPr sz="4000">
                <a:solidFill>
                  <a:srgbClr val="FFFFFF"/>
                </a:solidFill>
                <a:latin typeface="Arial"/>
                <a:cs typeface="Arial"/>
                <a:sym typeface="Arial"/>
              </a:defRPr>
            </a:lvl1pPr>
          </a:lstStyle>
          <a:p>
            <a:pPr marL="533400" indent="-533400">
              <a:lnSpc>
                <a:spcPct val="100000"/>
              </a:lnSpc>
              <a:spcBef>
                <a:spcPts val="1300"/>
              </a:spcBef>
              <a:defRPr sz="4000">
                <a:solidFill>
                  <a:srgbClr val="FFFFFF"/>
                </a:solidFill>
                <a:latin typeface="Arial"/>
                <a:ea typeface="Arial"/>
                <a:cs typeface="Arial"/>
                <a:sym typeface="Arial"/>
              </a:defRPr>
            </a:pPr>
            <a:r>
              <a:t>Donec nibh tortor, porttitor eget ex eget, sagittis posuere sem. Quisque placerat ultricies nisi, sed pulvinar eros vestibulum ac. Curabitur egestas lacinia purus, volutpat dictum ante lobortis et. </a:t>
            </a:r>
          </a:p>
          <a:p>
            <a:pPr marL="533400" indent="-533400">
              <a:lnSpc>
                <a:spcPct val="100000"/>
              </a:lnSpc>
              <a:spcBef>
                <a:spcPts val="1300"/>
              </a:spcBef>
              <a:defRPr sz="4000">
                <a:solidFill>
                  <a:srgbClr val="FFFFFF"/>
                </a:solidFill>
                <a:latin typeface="Arial"/>
                <a:ea typeface="Arial"/>
                <a:cs typeface="Arial"/>
                <a:sym typeface="Arial"/>
              </a:defRPr>
            </a:pPr>
            <a:r>
              <a:t>Proin tristique purus sagittis diam tempor rhoncus. Vestibulum a mattis nulla, vitae luctus dolor. Nam vel imperdiet magna, et consequat libero. Aliquam congue at dolor sed placerat.</a:t>
            </a:r>
          </a:p>
          <a:p>
            <a:pPr marL="533400" indent="-533400">
              <a:lnSpc>
                <a:spcPct val="100000"/>
              </a:lnSpc>
              <a:spcBef>
                <a:spcPts val="1300"/>
              </a:spcBef>
              <a:defRPr sz="4000">
                <a:solidFill>
                  <a:srgbClr val="FFFFFF"/>
                </a:solidFill>
                <a:latin typeface="Arial"/>
                <a:ea typeface="Arial"/>
                <a:cs typeface="Arial"/>
                <a:sym typeface="Arial"/>
              </a:defRPr>
            </a:pPr>
            <a:r>
              <a:t>Sed eu ex quis urna iaculis fringilla. Duis sed quam ac elit tristique consectetur vitae eget risus. Fusce ut neque dui. Donec ligula lacus, faucibus et faucibus a, </a:t>
            </a:r>
          </a:p>
          <a:p>
            <a:pPr marL="533400" indent="-533400">
              <a:lnSpc>
                <a:spcPct val="100000"/>
              </a:lnSpc>
              <a:spcBef>
                <a:spcPts val="1300"/>
              </a:spcBef>
              <a:defRPr sz="4000">
                <a:solidFill>
                  <a:srgbClr val="FFFFFF"/>
                </a:solidFill>
                <a:latin typeface="Arial"/>
                <a:ea typeface="Arial"/>
                <a:cs typeface="Arial"/>
                <a:sym typeface="Arial"/>
              </a:defRPr>
            </a:pPr>
            <a:r>
              <a:t>Dapibus ut magna. Donec sit amet ultricies purus. Sed mattis iaculis imperdiet. Etiam pulvinar ac massa non pellentesque.</a:t>
            </a:r>
          </a:p>
          <a:p>
            <a:pPr marL="0" indent="0">
              <a:lnSpc>
                <a:spcPct val="100000"/>
              </a:lnSpc>
              <a:spcBef>
                <a:spcPts val="800"/>
              </a:spcBef>
              <a:buSzTx/>
              <a:buNone/>
              <a:defRPr sz="4000">
                <a:solidFill>
                  <a:srgbClr val="FFFFFF"/>
                </a:solidFill>
                <a:latin typeface="Arial"/>
                <a:ea typeface="Arial"/>
                <a:cs typeface="Arial"/>
                <a:sym typeface="Arial"/>
              </a:defRPr>
            </a:pPr>
            <a:endParaRPr/>
          </a:p>
        </p:txBody>
      </p:sp>
      <p:sp>
        <p:nvSpPr>
          <p:cNvPr id="99" name="Headline Forum Ipsum Dolor"/>
          <p:cNvSpPr txBox="1">
            <a:spLocks noGrp="1"/>
          </p:cNvSpPr>
          <p:nvPr>
            <p:ph type="body" sz="quarter" idx="22"/>
          </p:nvPr>
        </p:nvSpPr>
        <p:spPr>
          <a:xfrm>
            <a:off x="1238501" y="461042"/>
            <a:ext cx="7592143" cy="769441"/>
          </a:xfrm>
          <a:prstGeom prst="rect">
            <a:avLst/>
          </a:prstGeom>
        </p:spPr>
        <p:txBody>
          <a:bodyPr wrap="none" numCol="1" spcCol="38100" anchor="ctr">
            <a:spAutoFit/>
          </a:bodyPr>
          <a:lstStyle>
            <a:lvl1pPr marL="0" indent="0">
              <a:lnSpc>
                <a:spcPct val="100000"/>
              </a:lnSpc>
              <a:spcBef>
                <a:spcPts val="0"/>
              </a:spcBef>
              <a:buSzTx/>
              <a:buNone/>
              <a:defRPr sz="4400">
                <a:solidFill>
                  <a:srgbClr val="FFFFFF"/>
                </a:solidFill>
                <a:latin typeface="Georgia"/>
                <a:ea typeface="Georgia"/>
                <a:cs typeface="Georgia"/>
                <a:sym typeface="Georgia"/>
              </a:defRPr>
            </a:lvl1pPr>
          </a:lstStyle>
          <a:p>
            <a:r>
              <a:t>Headline Forum Ipsum Dolor</a:t>
            </a:r>
          </a:p>
        </p:txBody>
      </p:sp>
      <p:pic>
        <p:nvPicPr>
          <p:cNvPr id="10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10260" y="5781996"/>
            <a:ext cx="2848333" cy="1169816"/>
          </a:xfrm>
          <a:prstGeom prst="rect">
            <a:avLst/>
          </a:prstGeom>
          <a:ln w="12700">
            <a:miter lim="400000"/>
          </a:ln>
        </p:spPr>
      </p:pic>
      <p:pic>
        <p:nvPicPr>
          <p:cNvPr id="10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545358" flipH="1">
            <a:off x="390975" y="1250115"/>
            <a:ext cx="1307072" cy="1059917"/>
          </a:xfrm>
          <a:prstGeom prst="rect">
            <a:avLst/>
          </a:prstGeom>
          <a:ln w="12700">
            <a:miter lim="400000"/>
          </a:ln>
        </p:spPr>
      </p:pic>
      <p:pic>
        <p:nvPicPr>
          <p:cNvPr id="10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2886" y="3238547"/>
            <a:ext cx="2161748" cy="3676633"/>
          </a:xfrm>
          <a:prstGeom prst="rect">
            <a:avLst/>
          </a:prstGeom>
          <a:ln w="12700">
            <a:miter lim="400000"/>
          </a:ln>
        </p:spPr>
      </p:pic>
      <p:sp>
        <p:nvSpPr>
          <p:cNvPr id="103" name="Slide Number"/>
          <p:cNvSpPr txBox="1">
            <a:spLocks noGrp="1"/>
          </p:cNvSpPr>
          <p:nvPr>
            <p:ph type="sldNum" sz="quarter" idx="2"/>
          </p:nvPr>
        </p:nvSpPr>
        <p:spPr>
          <a:xfrm>
            <a:off x="6005512" y="6486708"/>
            <a:ext cx="243656" cy="241092"/>
          </a:xfrm>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26915765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Yellow Layout">
    <p:bg>
      <p:bgPr>
        <a:solidFill>
          <a:srgbClr val="EFB141"/>
        </a:solidFill>
        <a:effectLst/>
      </p:bgPr>
    </p:bg>
    <p:spTree>
      <p:nvGrpSpPr>
        <p:cNvPr id="1" name=""/>
        <p:cNvGrpSpPr/>
        <p:nvPr/>
      </p:nvGrpSpPr>
      <p:grpSpPr>
        <a:xfrm>
          <a:off x="0" y="0"/>
          <a:ext cx="0" cy="0"/>
          <a:chOff x="0" y="0"/>
          <a:chExt cx="0" cy="0"/>
        </a:xfrm>
      </p:grpSpPr>
      <p:pic>
        <p:nvPicPr>
          <p:cNvPr id="11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162" y="4375705"/>
            <a:ext cx="2019364" cy="2326469"/>
          </a:xfrm>
          <a:prstGeom prst="rect">
            <a:avLst/>
          </a:prstGeom>
          <a:ln w="12700">
            <a:miter lim="400000"/>
          </a:ln>
        </p:spPr>
      </p:pic>
      <p:pic>
        <p:nvPicPr>
          <p:cNvPr id="11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00650" y="277869"/>
            <a:ext cx="1509011" cy="1135786"/>
          </a:xfrm>
          <a:prstGeom prst="rect">
            <a:avLst/>
          </a:prstGeom>
          <a:ln w="12700">
            <a:miter lim="400000"/>
          </a:ln>
        </p:spPr>
      </p:pic>
      <p:sp>
        <p:nvSpPr>
          <p:cNvPr id="114"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0316540"/>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Orange Layout Image">
    <p:bg>
      <p:bgPr>
        <a:solidFill>
          <a:srgbClr val="E06736"/>
        </a:solidFill>
        <a:effectLst/>
      </p:bgPr>
    </p:bg>
    <p:spTree>
      <p:nvGrpSpPr>
        <p:cNvPr id="1" name=""/>
        <p:cNvGrpSpPr/>
        <p:nvPr/>
      </p:nvGrpSpPr>
      <p:grpSpPr>
        <a:xfrm>
          <a:off x="0" y="0"/>
          <a:ext cx="0" cy="0"/>
          <a:chOff x="0" y="0"/>
          <a:chExt cx="0" cy="0"/>
        </a:xfrm>
      </p:grpSpPr>
      <p:sp>
        <p:nvSpPr>
          <p:cNvPr id="121" name="Donec nibh tortor, porttitor eget ex eget, sagittis posuere sem. Quisque placerat ultricies nisi, sed pulvinar eros vestibulum ac. Curabitur egestas lacinia purus, volutpat dictum ante lobortis et.…"/>
          <p:cNvSpPr txBox="1">
            <a:spLocks noGrp="1"/>
          </p:cNvSpPr>
          <p:nvPr>
            <p:ph type="body" sz="half" idx="21"/>
          </p:nvPr>
        </p:nvSpPr>
        <p:spPr>
          <a:xfrm>
            <a:off x="856396" y="-3396218"/>
            <a:ext cx="6328115" cy="15653003"/>
          </a:xfrm>
          <a:prstGeom prst="rect">
            <a:avLst/>
          </a:prstGeom>
        </p:spPr>
        <p:txBody>
          <a:bodyPr numCol="1" spcCol="38100" anchor="ctr">
            <a:spAutoFit/>
          </a:bodyPr>
          <a:lstStyle>
            <a:lvl1pPr marL="0" indent="0">
              <a:lnSpc>
                <a:spcPct val="100000"/>
              </a:lnSpc>
              <a:spcBef>
                <a:spcPts val="400"/>
              </a:spcBef>
              <a:buSzTx/>
              <a:buNone/>
              <a:defRPr sz="3600">
                <a:solidFill>
                  <a:srgbClr val="FFFFFF"/>
                </a:solidFill>
                <a:latin typeface="Arial"/>
                <a:cs typeface="Arial"/>
                <a:sym typeface="Arial"/>
              </a:defRPr>
            </a:lvl1pPr>
          </a:lstStyle>
          <a:p>
            <a:pPr marL="533400" indent="-533400">
              <a:lnSpc>
                <a:spcPct val="100000"/>
              </a:lnSpc>
              <a:spcBef>
                <a:spcPts val="1300"/>
              </a:spcBef>
              <a:defRPr sz="3600">
                <a:solidFill>
                  <a:srgbClr val="FFFFFF"/>
                </a:solidFill>
                <a:latin typeface="Arial"/>
                <a:ea typeface="Arial"/>
                <a:cs typeface="Arial"/>
                <a:sym typeface="Arial"/>
              </a:defRPr>
            </a:pPr>
            <a:r>
              <a:t>Donec nibh tortor, porttitor eget ex eget, sagittis posuere sem. Quisque placerat ultricies nisi, sed pulvinar eros vestibulum ac. Curabitur egestas lacinia purus, volutpat dictum ante lobortis et. </a:t>
            </a:r>
          </a:p>
          <a:p>
            <a:pPr marL="533400" indent="-533400">
              <a:lnSpc>
                <a:spcPct val="100000"/>
              </a:lnSpc>
              <a:spcBef>
                <a:spcPts val="1300"/>
              </a:spcBef>
              <a:defRPr sz="3600">
                <a:solidFill>
                  <a:srgbClr val="FFFFFF"/>
                </a:solidFill>
                <a:latin typeface="Arial"/>
                <a:ea typeface="Arial"/>
                <a:cs typeface="Arial"/>
                <a:sym typeface="Arial"/>
              </a:defRPr>
            </a:pPr>
            <a:r>
              <a:t>Proin tristique purus sagittis diam tempor rhoncus. Vestibulum a mattis nulla, vitae luctus dolor. Nam vel imperdiet magna, et consequat libero. Sed eu ex quis urna</a:t>
            </a:r>
          </a:p>
          <a:p>
            <a:pPr marL="533400" indent="-533400">
              <a:lnSpc>
                <a:spcPct val="100000"/>
              </a:lnSpc>
              <a:spcBef>
                <a:spcPts val="1300"/>
              </a:spcBef>
              <a:defRPr sz="3600">
                <a:solidFill>
                  <a:srgbClr val="FFFFFF"/>
                </a:solidFill>
                <a:latin typeface="Arial"/>
                <a:ea typeface="Arial"/>
                <a:cs typeface="Arial"/>
                <a:sym typeface="Arial"/>
              </a:defRPr>
            </a:pPr>
            <a:r>
              <a:t>Iaculis fringilla. Duis sed quam ac elit tristique consectetur vitae eget risus. Fusce ut neque dui. Donec ligula lacus, faucibus et faucibus a, </a:t>
            </a:r>
          </a:p>
          <a:p>
            <a:pPr marL="533400" indent="-533400">
              <a:lnSpc>
                <a:spcPct val="100000"/>
              </a:lnSpc>
              <a:spcBef>
                <a:spcPts val="1300"/>
              </a:spcBef>
              <a:defRPr sz="3600">
                <a:solidFill>
                  <a:srgbClr val="FFFFFF"/>
                </a:solidFill>
                <a:latin typeface="Arial"/>
                <a:ea typeface="Arial"/>
                <a:cs typeface="Arial"/>
                <a:sym typeface="Arial"/>
              </a:defRPr>
            </a:pPr>
            <a:r>
              <a:t>Dapibus ut magna. Donec sit amet ultricies purus. Sed mattis iaculis imperdiet. Etiam pulvinar ac massa non pellentesque.</a:t>
            </a:r>
          </a:p>
          <a:p>
            <a:pPr marL="0" indent="0">
              <a:lnSpc>
                <a:spcPct val="100000"/>
              </a:lnSpc>
              <a:spcBef>
                <a:spcPts val="800"/>
              </a:spcBef>
              <a:buSzTx/>
              <a:buNone/>
              <a:defRPr sz="3600">
                <a:solidFill>
                  <a:srgbClr val="FFFFFF"/>
                </a:solidFill>
                <a:latin typeface="Arial"/>
                <a:ea typeface="Arial"/>
                <a:cs typeface="Arial"/>
                <a:sym typeface="Arial"/>
              </a:defRPr>
            </a:pPr>
            <a:endParaRPr/>
          </a:p>
        </p:txBody>
      </p:sp>
      <p:sp>
        <p:nvSpPr>
          <p:cNvPr id="122" name="Headline Forum Ipsum Dolor"/>
          <p:cNvSpPr txBox="1">
            <a:spLocks noGrp="1"/>
          </p:cNvSpPr>
          <p:nvPr>
            <p:ph type="body" sz="quarter" idx="22"/>
          </p:nvPr>
        </p:nvSpPr>
        <p:spPr>
          <a:xfrm>
            <a:off x="849035" y="511955"/>
            <a:ext cx="5198317" cy="1446550"/>
          </a:xfrm>
          <a:prstGeom prst="rect">
            <a:avLst/>
          </a:prstGeom>
        </p:spPr>
        <p:txBody>
          <a:bodyPr numCol="1" spcCol="38100" anchor="ctr">
            <a:spAutoFit/>
          </a:bodyPr>
          <a:lstStyle>
            <a:lvl1pPr marL="0" indent="0">
              <a:lnSpc>
                <a:spcPct val="100000"/>
              </a:lnSpc>
              <a:spcBef>
                <a:spcPts val="0"/>
              </a:spcBef>
              <a:buSzTx/>
              <a:buNone/>
              <a:defRPr sz="4400">
                <a:solidFill>
                  <a:srgbClr val="FFFFFF"/>
                </a:solidFill>
                <a:latin typeface="Georgia"/>
                <a:ea typeface="Georgia"/>
                <a:cs typeface="Georgia"/>
                <a:sym typeface="Georgia"/>
              </a:defRPr>
            </a:lvl1pPr>
          </a:lstStyle>
          <a:p>
            <a:r>
              <a:t>Headline Forum Ipsum Dolor</a:t>
            </a:r>
          </a:p>
        </p:txBody>
      </p:sp>
      <p:sp>
        <p:nvSpPr>
          <p:cNvPr id="123" name="Image"/>
          <p:cNvSpPr>
            <a:spLocks noGrp="1"/>
          </p:cNvSpPr>
          <p:nvPr>
            <p:ph type="pic" sz="half" idx="23"/>
          </p:nvPr>
        </p:nvSpPr>
        <p:spPr>
          <a:xfrm>
            <a:off x="8095191" y="-11913"/>
            <a:ext cx="4101096" cy="6934580"/>
          </a:xfrm>
          <a:prstGeom prst="rect">
            <a:avLst/>
          </a:prstGeom>
          <a:solidFill>
            <a:srgbClr val="C00000"/>
          </a:solidFill>
        </p:spPr>
        <p:txBody>
          <a:bodyPr lIns="91439" tIns="45719" rIns="91439" bIns="45719" numCol="1" spcCol="38100">
            <a:noAutofit/>
          </a:bodyPr>
          <a:lstStyle>
            <a:lvl1pPr marL="0" indent="0">
              <a:buNone/>
              <a:defRPr/>
            </a:lvl1pPr>
          </a:lstStyle>
          <a:p>
            <a:endParaRPr/>
          </a:p>
        </p:txBody>
      </p:sp>
      <p:sp>
        <p:nvSpPr>
          <p:cNvPr id="124" name="Slide Number"/>
          <p:cNvSpPr txBox="1">
            <a:spLocks noGrp="1"/>
          </p:cNvSpPr>
          <p:nvPr>
            <p:ph type="sldNum" sz="quarter" idx="2"/>
          </p:nvPr>
        </p:nvSpPr>
        <p:spPr>
          <a:xfrm>
            <a:off x="6005512" y="6486708"/>
            <a:ext cx="243656" cy="241092"/>
          </a:xfrm>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88317532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Dk Blue Layout Image">
    <p:bg>
      <p:bgPr>
        <a:solidFill>
          <a:srgbClr val="213459"/>
        </a:solidFill>
        <a:effectLst/>
      </p:bgPr>
    </p:bg>
    <p:spTree>
      <p:nvGrpSpPr>
        <p:cNvPr id="1" name=""/>
        <p:cNvGrpSpPr/>
        <p:nvPr/>
      </p:nvGrpSpPr>
      <p:grpSpPr>
        <a:xfrm>
          <a:off x="0" y="0"/>
          <a:ext cx="0" cy="0"/>
          <a:chOff x="0" y="0"/>
          <a:chExt cx="0" cy="0"/>
        </a:xfrm>
      </p:grpSpPr>
      <p:sp>
        <p:nvSpPr>
          <p:cNvPr id="131" name="Donec nibh tortor, porttitor eget ex eget, sagittis posuere sem. Quisque placerat ultricies nisi, sed pulvinar eros vestibulum ac. Curabitur egestas lacinia purus, volutpat dictum ante lobortis et.…"/>
          <p:cNvSpPr txBox="1">
            <a:spLocks noGrp="1"/>
          </p:cNvSpPr>
          <p:nvPr>
            <p:ph type="body" sz="half" idx="21"/>
          </p:nvPr>
        </p:nvSpPr>
        <p:spPr>
          <a:xfrm>
            <a:off x="856396" y="2258667"/>
            <a:ext cx="6328115" cy="14823097"/>
          </a:xfrm>
          <a:prstGeom prst="rect">
            <a:avLst/>
          </a:prstGeom>
        </p:spPr>
        <p:txBody>
          <a:bodyPr numCol="1" spcCol="38100">
            <a:spAutoFit/>
          </a:bodyPr>
          <a:lstStyle>
            <a:lvl1pPr marL="0" indent="0">
              <a:lnSpc>
                <a:spcPct val="120000"/>
              </a:lnSpc>
              <a:spcBef>
                <a:spcPts val="400"/>
              </a:spcBef>
              <a:buSzTx/>
              <a:buNone/>
              <a:defRPr sz="3200">
                <a:solidFill>
                  <a:srgbClr val="FFFFFF"/>
                </a:solidFill>
                <a:latin typeface="Arial"/>
                <a:cs typeface="Arial"/>
                <a:sym typeface="Arial"/>
              </a:defRPr>
            </a:lvl1pPr>
          </a:lstStyle>
          <a:p>
            <a:pPr marL="533400" indent="-533400">
              <a:lnSpc>
                <a:spcPct val="120000"/>
              </a:lnSpc>
              <a:spcBef>
                <a:spcPts val="1300"/>
              </a:spcBef>
              <a:defRPr sz="3200">
                <a:solidFill>
                  <a:srgbClr val="FFFFFF"/>
                </a:solidFill>
                <a:latin typeface="Arial"/>
                <a:ea typeface="Arial"/>
                <a:cs typeface="Arial"/>
                <a:sym typeface="Arial"/>
              </a:defRPr>
            </a:pPr>
            <a:r>
              <a:t>Donec nibh tortor, porttitor eget ex eget, sagittis posuere sem. Quisque placerat ultricies nisi, sed pulvinar eros vestibulum ac. Curabitur egestas lacinia purus, volutpat dictum ante lobortis et. </a:t>
            </a:r>
          </a:p>
          <a:p>
            <a:pPr marL="533400" indent="-533400">
              <a:lnSpc>
                <a:spcPct val="120000"/>
              </a:lnSpc>
              <a:spcBef>
                <a:spcPts val="1300"/>
              </a:spcBef>
              <a:defRPr sz="3200">
                <a:solidFill>
                  <a:srgbClr val="FFFFFF"/>
                </a:solidFill>
                <a:latin typeface="Arial"/>
                <a:ea typeface="Arial"/>
                <a:cs typeface="Arial"/>
                <a:sym typeface="Arial"/>
              </a:defRPr>
            </a:pPr>
            <a:r>
              <a:t>Proin tristique purus sagittis diam tempor rhoncus. Vestibulum a mattis nulla, vitae luctus dolor. Nam vel imperdiet magna, et consequat libero. Sed eu ex quis urna</a:t>
            </a:r>
          </a:p>
          <a:p>
            <a:pPr marL="533400" indent="-533400">
              <a:lnSpc>
                <a:spcPct val="120000"/>
              </a:lnSpc>
              <a:spcBef>
                <a:spcPts val="1300"/>
              </a:spcBef>
              <a:defRPr sz="3200">
                <a:solidFill>
                  <a:srgbClr val="FFFFFF"/>
                </a:solidFill>
                <a:latin typeface="Arial"/>
                <a:ea typeface="Arial"/>
                <a:cs typeface="Arial"/>
                <a:sym typeface="Arial"/>
              </a:defRPr>
            </a:pPr>
            <a:r>
              <a:t>Iaculis fringilla. Duis sed quam ac elit tristique consectetur vitae eget risus. Fusce ut neque dui. Donec ligula lacus, faucibus et faucibus a, </a:t>
            </a:r>
          </a:p>
          <a:p>
            <a:pPr marL="533400" indent="-533400">
              <a:lnSpc>
                <a:spcPct val="120000"/>
              </a:lnSpc>
              <a:spcBef>
                <a:spcPts val="1300"/>
              </a:spcBef>
              <a:defRPr sz="3200">
                <a:solidFill>
                  <a:srgbClr val="FFFFFF"/>
                </a:solidFill>
                <a:latin typeface="Arial"/>
                <a:ea typeface="Arial"/>
                <a:cs typeface="Arial"/>
                <a:sym typeface="Arial"/>
              </a:defRPr>
            </a:pPr>
            <a:r>
              <a:t>Dapibus ut magna. Donec sit amet ultricies purus. Sed mattis iaculis imperdiet. Etiam pulvinar ac massa non pellentesque.</a:t>
            </a:r>
          </a:p>
          <a:p>
            <a:pPr marL="0" indent="0">
              <a:lnSpc>
                <a:spcPct val="120000"/>
              </a:lnSpc>
              <a:spcBef>
                <a:spcPts val="800"/>
              </a:spcBef>
              <a:buSzTx/>
              <a:buNone/>
              <a:defRPr sz="3200">
                <a:solidFill>
                  <a:srgbClr val="FFFFFF"/>
                </a:solidFill>
                <a:latin typeface="Arial"/>
                <a:ea typeface="Arial"/>
                <a:cs typeface="Arial"/>
                <a:sym typeface="Arial"/>
              </a:defRPr>
            </a:pPr>
            <a:endParaRPr/>
          </a:p>
        </p:txBody>
      </p:sp>
      <p:sp>
        <p:nvSpPr>
          <p:cNvPr id="132" name="Headline Forum  Ipsum Dolor"/>
          <p:cNvSpPr txBox="1">
            <a:spLocks noGrp="1"/>
          </p:cNvSpPr>
          <p:nvPr>
            <p:ph type="body" sz="quarter" idx="22"/>
          </p:nvPr>
        </p:nvSpPr>
        <p:spPr>
          <a:xfrm>
            <a:off x="849035" y="-1211594"/>
            <a:ext cx="5198317" cy="4893647"/>
          </a:xfrm>
          <a:prstGeom prst="rect">
            <a:avLst/>
          </a:prstGeom>
        </p:spPr>
        <p:txBody>
          <a:bodyPr numCol="1" spcCol="38100" anchor="ctr">
            <a:spAutoFit/>
          </a:bodyPr>
          <a:lstStyle>
            <a:lvl1pPr marL="0" indent="0">
              <a:lnSpc>
                <a:spcPct val="100000"/>
              </a:lnSpc>
              <a:spcBef>
                <a:spcPts val="0"/>
              </a:spcBef>
              <a:buSzTx/>
              <a:buNone/>
              <a:defRPr sz="7800">
                <a:solidFill>
                  <a:srgbClr val="EFB141"/>
                </a:solidFill>
                <a:latin typeface="Georgia"/>
                <a:sym typeface="Georgia"/>
              </a:defRPr>
            </a:lvl1pPr>
          </a:lstStyle>
          <a:p>
            <a:pPr marL="0" indent="0">
              <a:lnSpc>
                <a:spcPct val="100000"/>
              </a:lnSpc>
              <a:spcBef>
                <a:spcPts val="0"/>
              </a:spcBef>
              <a:buSzTx/>
              <a:buNone/>
              <a:defRPr sz="7800">
                <a:solidFill>
                  <a:srgbClr val="EFB141"/>
                </a:solidFill>
                <a:latin typeface="Georgia"/>
                <a:ea typeface="Georgia"/>
                <a:cs typeface="Georgia"/>
                <a:sym typeface="Georgia"/>
              </a:defRPr>
            </a:pPr>
            <a:r>
              <a:t>Headline Forum </a:t>
            </a:r>
            <a:br/>
            <a:r>
              <a:t>Ipsum Dolor</a:t>
            </a:r>
          </a:p>
        </p:txBody>
      </p:sp>
      <p:sp>
        <p:nvSpPr>
          <p:cNvPr id="134" name="Slide Number"/>
          <p:cNvSpPr txBox="1">
            <a:spLocks noGrp="1"/>
          </p:cNvSpPr>
          <p:nvPr>
            <p:ph type="sldNum" sz="quarter" idx="2"/>
          </p:nvPr>
        </p:nvSpPr>
        <p:spPr>
          <a:xfrm>
            <a:off x="6005512" y="6486708"/>
            <a:ext cx="243656" cy="241092"/>
          </a:xfrm>
          <a:prstGeom prst="rect">
            <a:avLst/>
          </a:prstGeom>
        </p:spPr>
        <p:txBody>
          <a:bodyPr/>
          <a:lstStyle>
            <a:lvl1pPr>
              <a:defRPr>
                <a:solidFill>
                  <a:schemeClr val="bg1"/>
                </a:solidFill>
              </a:defRPr>
            </a:lvl1pPr>
          </a:lstStyle>
          <a:p>
            <a:fld id="{86CB4B4D-7CA3-9044-876B-883B54F8677D}" type="slidenum">
              <a:rPr lang="en-US" smtClean="0"/>
              <a:pPr/>
              <a:t>‹#›</a:t>
            </a:fld>
            <a:endParaRPr lang="en-US"/>
          </a:p>
        </p:txBody>
      </p:sp>
      <p:sp>
        <p:nvSpPr>
          <p:cNvPr id="5" name="Picture Placeholder 4">
            <a:extLst>
              <a:ext uri="{FF2B5EF4-FFF2-40B4-BE49-F238E27FC236}">
                <a16:creationId xmlns:a16="http://schemas.microsoft.com/office/drawing/2014/main" id="{194A41EF-2A0C-D24C-A879-93BFE6B93A6E}"/>
              </a:ext>
            </a:extLst>
          </p:cNvPr>
          <p:cNvSpPr>
            <a:spLocks noGrp="1"/>
          </p:cNvSpPr>
          <p:nvPr>
            <p:ph type="pic" sz="quarter" idx="23"/>
          </p:nvPr>
        </p:nvSpPr>
        <p:spPr>
          <a:xfrm>
            <a:off x="8300244" y="0"/>
            <a:ext cx="3891756" cy="6858000"/>
          </a:xfrm>
          <a:prstGeom prst="rect">
            <a:avLst/>
          </a:prstGeom>
        </p:spPr>
        <p:txBody>
          <a:bodyPr/>
          <a:lstStyle/>
          <a:p>
            <a:endParaRPr lang="en-US"/>
          </a:p>
        </p:txBody>
      </p:sp>
    </p:spTree>
    <p:extLst>
      <p:ext uri="{BB962C8B-B14F-4D97-AF65-F5344CB8AC3E}">
        <p14:creationId xmlns:p14="http://schemas.microsoft.com/office/powerpoint/2010/main" val="74428344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Photo">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2E9280E-C68D-A844-9ABA-D1E921BC1E08}"/>
              </a:ext>
            </a:extLst>
          </p:cNvPr>
          <p:cNvSpPr>
            <a:spLocks noGrp="1"/>
          </p:cNvSpPr>
          <p:nvPr>
            <p:ph type="pic" sz="quarter" idx="10"/>
          </p:nvPr>
        </p:nvSpPr>
        <p:spPr>
          <a:xfrm>
            <a:off x="0" y="0"/>
            <a:ext cx="12192000" cy="6858000"/>
          </a:xfrm>
          <a:prstGeom prst="rect">
            <a:avLst/>
          </a:prstGeom>
        </p:spPr>
        <p:txBody>
          <a:bodyPr wrap="none"/>
          <a:lstStyle/>
          <a:p>
            <a:endParaRPr lang="en-US"/>
          </a:p>
        </p:txBody>
      </p:sp>
      <p:sp>
        <p:nvSpPr>
          <p:cNvPr id="17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10664817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3CA0-57C4-BD4A-8FCB-3D585C213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F5C60-7807-BF4E-BC50-0E4A0F5E6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CD9CC-7C52-9D40-8C99-6EB85A7F7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D033FC-2993-814D-828B-9B6090CF1318}"/>
              </a:ext>
            </a:extLst>
          </p:cNvPr>
          <p:cNvSpPr>
            <a:spLocks noGrp="1"/>
          </p:cNvSpPr>
          <p:nvPr>
            <p:ph type="dt" sz="half" idx="10"/>
          </p:nvPr>
        </p:nvSpPr>
        <p:spPr/>
        <p:txBody>
          <a:bodyPr/>
          <a:lstStyle/>
          <a:p>
            <a:fld id="{B6FEC7C6-6DCF-D34A-893B-E0E2854BD219}" type="datetimeFigureOut">
              <a:rPr lang="en-US" smtClean="0"/>
              <a:t>12/15/25</a:t>
            </a:fld>
            <a:endParaRPr lang="en-US"/>
          </a:p>
        </p:txBody>
      </p:sp>
      <p:sp>
        <p:nvSpPr>
          <p:cNvPr id="6" name="Footer Placeholder 5">
            <a:extLst>
              <a:ext uri="{FF2B5EF4-FFF2-40B4-BE49-F238E27FC236}">
                <a16:creationId xmlns:a16="http://schemas.microsoft.com/office/drawing/2014/main" id="{8DA3F478-BB34-7145-9A92-2B589DBB6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2AD06-1CBF-EB47-A81B-14A331AA49EA}"/>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2779999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5.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10" Type="http://schemas.openxmlformats.org/officeDocument/2006/relationships/theme" Target="../theme/theme8.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C10597-8DDC-F649-95E5-996192EC3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8BFBA-9600-3841-BCC9-309F6565A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127AA-19A5-944E-A31A-066EAA1CF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EC7C6-6DCF-D34A-893B-E0E2854BD219}" type="datetimeFigureOut">
              <a:rPr lang="en-US" smtClean="0"/>
              <a:t>12/15/25</a:t>
            </a:fld>
            <a:endParaRPr lang="en-US"/>
          </a:p>
        </p:txBody>
      </p:sp>
      <p:sp>
        <p:nvSpPr>
          <p:cNvPr id="5" name="Footer Placeholder 4">
            <a:extLst>
              <a:ext uri="{FF2B5EF4-FFF2-40B4-BE49-F238E27FC236}">
                <a16:creationId xmlns:a16="http://schemas.microsoft.com/office/drawing/2014/main" id="{80327C9E-D498-CF4B-9F98-DF1F6E806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87F8B-EFAE-8B4A-A010-2D265661A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497986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848">
                <a:solidFill>
                  <a:schemeClr val="tx1">
                    <a:tint val="82000"/>
                  </a:schemeClr>
                </a:solidFill>
              </a:defRPr>
            </a:lvl1pPr>
          </a:lstStyle>
          <a:p>
            <a:fld id="{497138F6-9030-4BF0-9551-579B2857C989}" type="datetimeFigureOut">
              <a:rPr lang="en-US" smtClean="0"/>
              <a:t>12/15/25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848">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848">
                <a:solidFill>
                  <a:schemeClr val="tx1">
                    <a:tint val="82000"/>
                  </a:schemeClr>
                </a:solidFill>
              </a:defRPr>
            </a:lvl1pPr>
          </a:lstStyle>
          <a:p>
            <a:fld id="{BC34ABD2-F5AC-4914-B94A-4375D7BD997F}" type="slidenum">
              <a:rPr lang="en-US" smtClean="0"/>
              <a:t>‹#›</a:t>
            </a:fld>
            <a:endParaRPr lang="en-US"/>
          </a:p>
        </p:txBody>
      </p:sp>
    </p:spTree>
    <p:extLst>
      <p:ext uri="{BB962C8B-B14F-4D97-AF65-F5344CB8AC3E}">
        <p14:creationId xmlns:p14="http://schemas.microsoft.com/office/powerpoint/2010/main" val="33683175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46121" rtl="0" eaLnBrk="1" latinLnBrk="0" hangingPunct="1">
        <a:lnSpc>
          <a:spcPct val="90000"/>
        </a:lnSpc>
        <a:spcBef>
          <a:spcPct val="0"/>
        </a:spcBef>
        <a:buNone/>
        <a:defRPr sz="3110" kern="1200">
          <a:solidFill>
            <a:schemeClr val="tx1"/>
          </a:solidFill>
          <a:latin typeface="+mj-lt"/>
          <a:ea typeface="+mj-ea"/>
          <a:cs typeface="+mj-cs"/>
        </a:defRPr>
      </a:lvl1pPr>
    </p:titleStyle>
    <p:bodyStyle>
      <a:lvl1pPr marL="161530" indent="-161530" algn="l" defTabSz="646121" rtl="0" eaLnBrk="1" latinLnBrk="0" hangingPunct="1">
        <a:lnSpc>
          <a:spcPct val="90000"/>
        </a:lnSpc>
        <a:spcBef>
          <a:spcPts val="707"/>
        </a:spcBef>
        <a:buFont typeface="Arial" panose="020B0604020202020204" pitchFamily="34" charset="0"/>
        <a:buChar char="•"/>
        <a:defRPr sz="1978" kern="1200">
          <a:solidFill>
            <a:schemeClr val="tx1"/>
          </a:solidFill>
          <a:latin typeface="+mn-lt"/>
          <a:ea typeface="+mn-ea"/>
          <a:cs typeface="+mn-cs"/>
        </a:defRPr>
      </a:lvl1pPr>
      <a:lvl2pPr marL="484591" indent="-161530" algn="l" defTabSz="646121" rtl="0" eaLnBrk="1" latinLnBrk="0" hangingPunct="1">
        <a:lnSpc>
          <a:spcPct val="90000"/>
        </a:lnSpc>
        <a:spcBef>
          <a:spcPts val="353"/>
        </a:spcBef>
        <a:buFont typeface="Arial" panose="020B0604020202020204" pitchFamily="34" charset="0"/>
        <a:buChar char="•"/>
        <a:defRPr sz="1696" kern="1200">
          <a:solidFill>
            <a:schemeClr val="tx1"/>
          </a:solidFill>
          <a:latin typeface="+mn-lt"/>
          <a:ea typeface="+mn-ea"/>
          <a:cs typeface="+mn-cs"/>
        </a:defRPr>
      </a:lvl2pPr>
      <a:lvl3pPr marL="807652" indent="-161530" algn="l" defTabSz="646121" rtl="0" eaLnBrk="1" latinLnBrk="0" hangingPunct="1">
        <a:lnSpc>
          <a:spcPct val="90000"/>
        </a:lnSpc>
        <a:spcBef>
          <a:spcPts val="353"/>
        </a:spcBef>
        <a:buFont typeface="Arial" panose="020B0604020202020204" pitchFamily="34" charset="0"/>
        <a:buChar char="•"/>
        <a:defRPr sz="1413" kern="1200">
          <a:solidFill>
            <a:schemeClr val="tx1"/>
          </a:solidFill>
          <a:latin typeface="+mn-lt"/>
          <a:ea typeface="+mn-ea"/>
          <a:cs typeface="+mn-cs"/>
        </a:defRPr>
      </a:lvl3pPr>
      <a:lvl4pPr marL="1130712" indent="-161530" algn="l" defTabSz="646121" rtl="0" eaLnBrk="1" latinLnBrk="0" hangingPunct="1">
        <a:lnSpc>
          <a:spcPct val="90000"/>
        </a:lnSpc>
        <a:spcBef>
          <a:spcPts val="353"/>
        </a:spcBef>
        <a:buFont typeface="Arial" panose="020B0604020202020204" pitchFamily="34" charset="0"/>
        <a:buChar char="•"/>
        <a:defRPr sz="1272" kern="1200">
          <a:solidFill>
            <a:schemeClr val="tx1"/>
          </a:solidFill>
          <a:latin typeface="+mn-lt"/>
          <a:ea typeface="+mn-ea"/>
          <a:cs typeface="+mn-cs"/>
        </a:defRPr>
      </a:lvl4pPr>
      <a:lvl5pPr marL="1453773" indent="-161530" algn="l" defTabSz="646121" rtl="0" eaLnBrk="1" latinLnBrk="0" hangingPunct="1">
        <a:lnSpc>
          <a:spcPct val="90000"/>
        </a:lnSpc>
        <a:spcBef>
          <a:spcPts val="353"/>
        </a:spcBef>
        <a:buFont typeface="Arial" panose="020B0604020202020204" pitchFamily="34" charset="0"/>
        <a:buChar char="•"/>
        <a:defRPr sz="1272" kern="1200">
          <a:solidFill>
            <a:schemeClr val="tx1"/>
          </a:solidFill>
          <a:latin typeface="+mn-lt"/>
          <a:ea typeface="+mn-ea"/>
          <a:cs typeface="+mn-cs"/>
        </a:defRPr>
      </a:lvl5pPr>
      <a:lvl6pPr marL="1776832" indent="-161530" algn="l" defTabSz="646121" rtl="0" eaLnBrk="1" latinLnBrk="0" hangingPunct="1">
        <a:lnSpc>
          <a:spcPct val="90000"/>
        </a:lnSpc>
        <a:spcBef>
          <a:spcPts val="353"/>
        </a:spcBef>
        <a:buFont typeface="Arial" panose="020B0604020202020204" pitchFamily="34" charset="0"/>
        <a:buChar char="•"/>
        <a:defRPr sz="1272" kern="1200">
          <a:solidFill>
            <a:schemeClr val="tx1"/>
          </a:solidFill>
          <a:latin typeface="+mn-lt"/>
          <a:ea typeface="+mn-ea"/>
          <a:cs typeface="+mn-cs"/>
        </a:defRPr>
      </a:lvl6pPr>
      <a:lvl7pPr marL="2099893" indent="-161530" algn="l" defTabSz="646121" rtl="0" eaLnBrk="1" latinLnBrk="0" hangingPunct="1">
        <a:lnSpc>
          <a:spcPct val="90000"/>
        </a:lnSpc>
        <a:spcBef>
          <a:spcPts val="353"/>
        </a:spcBef>
        <a:buFont typeface="Arial" panose="020B0604020202020204" pitchFamily="34" charset="0"/>
        <a:buChar char="•"/>
        <a:defRPr sz="1272" kern="1200">
          <a:solidFill>
            <a:schemeClr val="tx1"/>
          </a:solidFill>
          <a:latin typeface="+mn-lt"/>
          <a:ea typeface="+mn-ea"/>
          <a:cs typeface="+mn-cs"/>
        </a:defRPr>
      </a:lvl7pPr>
      <a:lvl8pPr marL="2422954" indent="-161530" algn="l" defTabSz="646121" rtl="0" eaLnBrk="1" latinLnBrk="0" hangingPunct="1">
        <a:lnSpc>
          <a:spcPct val="90000"/>
        </a:lnSpc>
        <a:spcBef>
          <a:spcPts val="353"/>
        </a:spcBef>
        <a:buFont typeface="Arial" panose="020B0604020202020204" pitchFamily="34" charset="0"/>
        <a:buChar char="•"/>
        <a:defRPr sz="1272" kern="1200">
          <a:solidFill>
            <a:schemeClr val="tx1"/>
          </a:solidFill>
          <a:latin typeface="+mn-lt"/>
          <a:ea typeface="+mn-ea"/>
          <a:cs typeface="+mn-cs"/>
        </a:defRPr>
      </a:lvl8pPr>
      <a:lvl9pPr marL="2746014" indent="-161530" algn="l" defTabSz="646121" rtl="0" eaLnBrk="1" latinLnBrk="0" hangingPunct="1">
        <a:lnSpc>
          <a:spcPct val="90000"/>
        </a:lnSpc>
        <a:spcBef>
          <a:spcPts val="353"/>
        </a:spcBef>
        <a:buFont typeface="Arial" panose="020B0604020202020204" pitchFamily="34" charset="0"/>
        <a:buChar char="•"/>
        <a:defRPr sz="1272" kern="1200">
          <a:solidFill>
            <a:schemeClr val="tx1"/>
          </a:solidFill>
          <a:latin typeface="+mn-lt"/>
          <a:ea typeface="+mn-ea"/>
          <a:cs typeface="+mn-cs"/>
        </a:defRPr>
      </a:lvl9pPr>
    </p:bodyStyle>
    <p:otherStyle>
      <a:defPPr>
        <a:defRPr lang="en-US"/>
      </a:defPPr>
      <a:lvl1pPr marL="0" algn="l" defTabSz="646121" rtl="0" eaLnBrk="1" latinLnBrk="0" hangingPunct="1">
        <a:defRPr sz="1272" kern="1200">
          <a:solidFill>
            <a:schemeClr val="tx1"/>
          </a:solidFill>
          <a:latin typeface="+mn-lt"/>
          <a:ea typeface="+mn-ea"/>
          <a:cs typeface="+mn-cs"/>
        </a:defRPr>
      </a:lvl1pPr>
      <a:lvl2pPr marL="323061" algn="l" defTabSz="646121" rtl="0" eaLnBrk="1" latinLnBrk="0" hangingPunct="1">
        <a:defRPr sz="1272" kern="1200">
          <a:solidFill>
            <a:schemeClr val="tx1"/>
          </a:solidFill>
          <a:latin typeface="+mn-lt"/>
          <a:ea typeface="+mn-ea"/>
          <a:cs typeface="+mn-cs"/>
        </a:defRPr>
      </a:lvl2pPr>
      <a:lvl3pPr marL="646121" algn="l" defTabSz="646121" rtl="0" eaLnBrk="1" latinLnBrk="0" hangingPunct="1">
        <a:defRPr sz="1272" kern="1200">
          <a:solidFill>
            <a:schemeClr val="tx1"/>
          </a:solidFill>
          <a:latin typeface="+mn-lt"/>
          <a:ea typeface="+mn-ea"/>
          <a:cs typeface="+mn-cs"/>
        </a:defRPr>
      </a:lvl3pPr>
      <a:lvl4pPr marL="969181" algn="l" defTabSz="646121" rtl="0" eaLnBrk="1" latinLnBrk="0" hangingPunct="1">
        <a:defRPr sz="1272" kern="1200">
          <a:solidFill>
            <a:schemeClr val="tx1"/>
          </a:solidFill>
          <a:latin typeface="+mn-lt"/>
          <a:ea typeface="+mn-ea"/>
          <a:cs typeface="+mn-cs"/>
        </a:defRPr>
      </a:lvl4pPr>
      <a:lvl5pPr marL="1292241" algn="l" defTabSz="646121" rtl="0" eaLnBrk="1" latinLnBrk="0" hangingPunct="1">
        <a:defRPr sz="1272" kern="1200">
          <a:solidFill>
            <a:schemeClr val="tx1"/>
          </a:solidFill>
          <a:latin typeface="+mn-lt"/>
          <a:ea typeface="+mn-ea"/>
          <a:cs typeface="+mn-cs"/>
        </a:defRPr>
      </a:lvl5pPr>
      <a:lvl6pPr marL="1615302" algn="l" defTabSz="646121" rtl="0" eaLnBrk="1" latinLnBrk="0" hangingPunct="1">
        <a:defRPr sz="1272" kern="1200">
          <a:solidFill>
            <a:schemeClr val="tx1"/>
          </a:solidFill>
          <a:latin typeface="+mn-lt"/>
          <a:ea typeface="+mn-ea"/>
          <a:cs typeface="+mn-cs"/>
        </a:defRPr>
      </a:lvl6pPr>
      <a:lvl7pPr marL="1938364" algn="l" defTabSz="646121" rtl="0" eaLnBrk="1" latinLnBrk="0" hangingPunct="1">
        <a:defRPr sz="1272" kern="1200">
          <a:solidFill>
            <a:schemeClr val="tx1"/>
          </a:solidFill>
          <a:latin typeface="+mn-lt"/>
          <a:ea typeface="+mn-ea"/>
          <a:cs typeface="+mn-cs"/>
        </a:defRPr>
      </a:lvl7pPr>
      <a:lvl8pPr marL="2261424" algn="l" defTabSz="646121" rtl="0" eaLnBrk="1" latinLnBrk="0" hangingPunct="1">
        <a:defRPr sz="1272" kern="1200">
          <a:solidFill>
            <a:schemeClr val="tx1"/>
          </a:solidFill>
          <a:latin typeface="+mn-lt"/>
          <a:ea typeface="+mn-ea"/>
          <a:cs typeface="+mn-cs"/>
        </a:defRPr>
      </a:lvl8pPr>
      <a:lvl9pPr marL="2584484" algn="l" defTabSz="646121" rtl="0" eaLnBrk="1" latinLnBrk="0" hangingPunct="1">
        <a:defRPr sz="127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370">
                <a:solidFill>
                  <a:schemeClr val="tx1">
                    <a:tint val="82000"/>
                  </a:schemeClr>
                </a:solidFill>
              </a:defRPr>
            </a:lvl1pPr>
          </a:lstStyle>
          <a:p>
            <a:fld id="{C764DE79-268F-4C1A-8933-263129D2AF90}" type="datetimeFigureOut">
              <a:rPr lang="en-US" dirty="0"/>
              <a:t>12/15/25</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37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37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415366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806867" rtl="0" eaLnBrk="1" latinLnBrk="0" hangingPunct="1">
        <a:lnSpc>
          <a:spcPct val="90000"/>
        </a:lnSpc>
        <a:spcBef>
          <a:spcPct val="0"/>
        </a:spcBef>
        <a:buNone/>
        <a:defRPr sz="3883" kern="1200">
          <a:solidFill>
            <a:schemeClr val="tx1"/>
          </a:solidFill>
          <a:latin typeface="+mj-lt"/>
          <a:ea typeface="+mj-ea"/>
          <a:cs typeface="+mj-cs"/>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40EF46-2CF0-0D41-65D7-06956CE9E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3C84C6-D7FA-2535-1D0B-86A2A9D25D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B06BA-0EA6-E603-C79B-95082E5FFA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6A0B53-05D4-4150-BBA1-FE3E2600206F}" type="datetimeFigureOut">
              <a:rPr lang="en-US" smtClean="0"/>
              <a:t>12/15/25</a:t>
            </a:fld>
            <a:endParaRPr lang="en-US"/>
          </a:p>
        </p:txBody>
      </p:sp>
      <p:sp>
        <p:nvSpPr>
          <p:cNvPr id="5" name="Footer Placeholder 4">
            <a:extLst>
              <a:ext uri="{FF2B5EF4-FFF2-40B4-BE49-F238E27FC236}">
                <a16:creationId xmlns:a16="http://schemas.microsoft.com/office/drawing/2014/main" id="{682DCEBB-1D37-930C-D6FA-F17F55C72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9FBE65-D7CB-75C5-6A67-8286FF25C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B43E53-C1CF-4F9B-84E5-AFE01F4AEF92}" type="slidenum">
              <a:rPr lang="en-US" smtClean="0"/>
              <a:t>‹#›</a:t>
            </a:fld>
            <a:endParaRPr lang="en-US"/>
          </a:p>
        </p:txBody>
      </p:sp>
    </p:spTree>
    <p:extLst>
      <p:ext uri="{BB962C8B-B14F-4D97-AF65-F5344CB8AC3E}">
        <p14:creationId xmlns:p14="http://schemas.microsoft.com/office/powerpoint/2010/main" val="50165460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Donec nibh tortor, porttitor eget ex eget, sagittis posuere sem. Quisque placerat ultricies nisi, sed pulvinar eros vestibulum ac. Curabitur egestas lacinia purus, volutpat dictum ante lobortis et.…"/>
          <p:cNvSpPr txBox="1"/>
          <p:nvPr/>
        </p:nvSpPr>
        <p:spPr>
          <a:xfrm>
            <a:off x="1821596" y="1888187"/>
            <a:ext cx="8062104" cy="43729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spAutoFit/>
          </a:bodyPr>
          <a:lstStyle/>
          <a:p>
            <a:pPr marL="266700" indent="-266700" algn="l">
              <a:spcBef>
                <a:spcPts val="650"/>
              </a:spcBef>
              <a:buSzPct val="123000"/>
              <a:buChar char="•"/>
              <a:defRPr sz="4000">
                <a:solidFill>
                  <a:srgbClr val="00338E"/>
                </a:solidFill>
                <a:latin typeface="Arial"/>
                <a:ea typeface="Arial"/>
                <a:cs typeface="Arial"/>
                <a:sym typeface="Arial"/>
              </a:defRPr>
            </a:pPr>
            <a:r>
              <a:rPr sz="2000"/>
              <a:t>Donec </a:t>
            </a:r>
            <a:r>
              <a:rPr sz="2000" err="1"/>
              <a:t>nibh</a:t>
            </a:r>
            <a:r>
              <a:rPr sz="2000"/>
              <a:t> </a:t>
            </a:r>
            <a:r>
              <a:rPr sz="2000" err="1"/>
              <a:t>tortor</a:t>
            </a:r>
            <a:r>
              <a:rPr sz="2000"/>
              <a:t>, </a:t>
            </a:r>
            <a:r>
              <a:rPr sz="2000" err="1"/>
              <a:t>porttitor</a:t>
            </a:r>
            <a:r>
              <a:rPr sz="2000"/>
              <a:t> </a:t>
            </a:r>
            <a:r>
              <a:rPr sz="2000" err="1"/>
              <a:t>eget</a:t>
            </a:r>
            <a:r>
              <a:rPr sz="2000"/>
              <a:t> ex </a:t>
            </a:r>
            <a:r>
              <a:rPr sz="2000" err="1"/>
              <a:t>eget</a:t>
            </a:r>
            <a:r>
              <a:rPr sz="2000"/>
              <a:t>, </a:t>
            </a:r>
            <a:r>
              <a:rPr sz="2000" err="1"/>
              <a:t>sagittis</a:t>
            </a:r>
            <a:r>
              <a:rPr sz="2000"/>
              <a:t> </a:t>
            </a:r>
            <a:r>
              <a:rPr sz="2000" err="1"/>
              <a:t>posuere</a:t>
            </a:r>
            <a:r>
              <a:rPr sz="2000"/>
              <a:t> sem. </a:t>
            </a:r>
            <a:r>
              <a:rPr sz="2000" err="1"/>
              <a:t>Quisque</a:t>
            </a:r>
            <a:r>
              <a:rPr sz="2000"/>
              <a:t> </a:t>
            </a:r>
            <a:r>
              <a:rPr sz="2000" err="1"/>
              <a:t>placerat</a:t>
            </a:r>
            <a:r>
              <a:rPr sz="2000"/>
              <a:t> </a:t>
            </a:r>
            <a:r>
              <a:rPr sz="2000" err="1"/>
              <a:t>ultricies</a:t>
            </a:r>
            <a:r>
              <a:rPr sz="2000"/>
              <a:t> nisi, sed pulvinar eros vestibulum ac. </a:t>
            </a:r>
            <a:r>
              <a:rPr sz="2000" err="1"/>
              <a:t>Curabitur</a:t>
            </a:r>
            <a:r>
              <a:rPr sz="2000"/>
              <a:t> </a:t>
            </a:r>
            <a:r>
              <a:rPr sz="2000" err="1"/>
              <a:t>egestas</a:t>
            </a:r>
            <a:r>
              <a:rPr sz="2000"/>
              <a:t> lacinia </a:t>
            </a:r>
            <a:r>
              <a:rPr sz="2000" err="1"/>
              <a:t>purus</a:t>
            </a:r>
            <a:r>
              <a:rPr sz="2000"/>
              <a:t>, </a:t>
            </a:r>
            <a:r>
              <a:rPr sz="2000" err="1"/>
              <a:t>volutpat</a:t>
            </a:r>
            <a:r>
              <a:rPr sz="2000"/>
              <a:t> dictum ante </a:t>
            </a:r>
            <a:r>
              <a:rPr sz="2000" err="1"/>
              <a:t>lobortis</a:t>
            </a:r>
            <a:r>
              <a:rPr sz="2000"/>
              <a:t> et. </a:t>
            </a:r>
          </a:p>
          <a:p>
            <a:pPr marL="266700" indent="-266700" algn="l">
              <a:spcBef>
                <a:spcPts val="650"/>
              </a:spcBef>
              <a:buSzPct val="123000"/>
              <a:buChar char="•"/>
              <a:defRPr sz="4000">
                <a:solidFill>
                  <a:srgbClr val="00338E"/>
                </a:solidFill>
                <a:latin typeface="Arial"/>
                <a:ea typeface="Arial"/>
                <a:cs typeface="Arial"/>
                <a:sym typeface="Arial"/>
              </a:defRPr>
            </a:pPr>
            <a:r>
              <a:rPr sz="2000"/>
              <a:t>Proin </a:t>
            </a:r>
            <a:r>
              <a:rPr sz="2000" err="1"/>
              <a:t>tristique</a:t>
            </a:r>
            <a:r>
              <a:rPr sz="2000"/>
              <a:t> </a:t>
            </a:r>
            <a:r>
              <a:rPr sz="2000" err="1"/>
              <a:t>purus</a:t>
            </a:r>
            <a:r>
              <a:rPr sz="2000"/>
              <a:t> </a:t>
            </a:r>
            <a:r>
              <a:rPr sz="2000" err="1"/>
              <a:t>sagittis</a:t>
            </a:r>
            <a:r>
              <a:rPr sz="2000"/>
              <a:t> diam </a:t>
            </a:r>
            <a:r>
              <a:rPr sz="2000" err="1"/>
              <a:t>tempor</a:t>
            </a:r>
            <a:r>
              <a:rPr sz="2000"/>
              <a:t> </a:t>
            </a:r>
            <a:r>
              <a:rPr sz="2000" err="1"/>
              <a:t>rhoncus</a:t>
            </a:r>
            <a:r>
              <a:rPr sz="2000"/>
              <a:t>. Vestibulum a </a:t>
            </a:r>
            <a:r>
              <a:rPr sz="2000" err="1"/>
              <a:t>mattis</a:t>
            </a:r>
            <a:r>
              <a:rPr sz="2000"/>
              <a:t> </a:t>
            </a:r>
            <a:r>
              <a:rPr sz="2000" err="1"/>
              <a:t>nulla</a:t>
            </a:r>
            <a:r>
              <a:rPr sz="2000"/>
              <a:t>, vitae </a:t>
            </a:r>
            <a:r>
              <a:rPr sz="2000" err="1"/>
              <a:t>luctus</a:t>
            </a:r>
            <a:r>
              <a:rPr sz="2000"/>
              <a:t> dolor. Nam vel </a:t>
            </a:r>
            <a:r>
              <a:rPr sz="2000" err="1"/>
              <a:t>imperdiet</a:t>
            </a:r>
            <a:r>
              <a:rPr sz="2000"/>
              <a:t> magna, et </a:t>
            </a:r>
            <a:r>
              <a:rPr sz="2000" err="1"/>
              <a:t>consequat</a:t>
            </a:r>
            <a:r>
              <a:rPr sz="2000"/>
              <a:t> libero. </a:t>
            </a:r>
            <a:r>
              <a:rPr sz="2000" err="1"/>
              <a:t>Aliquam</a:t>
            </a:r>
            <a:r>
              <a:rPr sz="2000"/>
              <a:t> </a:t>
            </a:r>
            <a:r>
              <a:rPr sz="2000" err="1"/>
              <a:t>congue</a:t>
            </a:r>
            <a:r>
              <a:rPr sz="2000"/>
              <a:t> at dolor sed </a:t>
            </a:r>
            <a:r>
              <a:rPr sz="2000" err="1"/>
              <a:t>placerat</a:t>
            </a:r>
            <a:r>
              <a:rPr sz="2000"/>
              <a:t>. </a:t>
            </a:r>
            <a:r>
              <a:rPr sz="2000" err="1"/>
              <a:t>Nulla</a:t>
            </a:r>
            <a:r>
              <a:rPr sz="2000"/>
              <a:t> </a:t>
            </a:r>
            <a:r>
              <a:rPr sz="2000" err="1"/>
              <a:t>finibus</a:t>
            </a:r>
            <a:r>
              <a:rPr sz="2000"/>
              <a:t> </a:t>
            </a:r>
            <a:r>
              <a:rPr sz="2000" err="1"/>
              <a:t>enim</a:t>
            </a:r>
            <a:r>
              <a:rPr sz="2000"/>
              <a:t> sit </a:t>
            </a:r>
            <a:r>
              <a:rPr sz="2000" err="1"/>
              <a:t>amet</a:t>
            </a:r>
            <a:r>
              <a:rPr sz="2000"/>
              <a:t> </a:t>
            </a:r>
            <a:r>
              <a:rPr sz="2000" err="1"/>
              <a:t>erat</a:t>
            </a:r>
            <a:r>
              <a:rPr sz="2000"/>
              <a:t> </a:t>
            </a:r>
            <a:r>
              <a:rPr sz="2000" err="1"/>
              <a:t>iaculis</a:t>
            </a:r>
            <a:r>
              <a:rPr sz="2000"/>
              <a:t> </a:t>
            </a:r>
            <a:r>
              <a:rPr sz="2000" err="1"/>
              <a:t>pellentesque</a:t>
            </a:r>
            <a:r>
              <a:rPr sz="2000"/>
              <a:t>.</a:t>
            </a:r>
          </a:p>
          <a:p>
            <a:pPr marL="266700" indent="-266700" algn="l">
              <a:spcBef>
                <a:spcPts val="650"/>
              </a:spcBef>
              <a:buSzPct val="123000"/>
              <a:buChar char="•"/>
              <a:defRPr sz="4000">
                <a:solidFill>
                  <a:srgbClr val="00338E"/>
                </a:solidFill>
                <a:latin typeface="Arial"/>
                <a:ea typeface="Arial"/>
                <a:cs typeface="Arial"/>
                <a:sym typeface="Arial"/>
              </a:defRPr>
            </a:pPr>
            <a:r>
              <a:rPr sz="2000"/>
              <a:t>Sed </a:t>
            </a:r>
            <a:r>
              <a:rPr sz="2000" err="1"/>
              <a:t>eu</a:t>
            </a:r>
            <a:r>
              <a:rPr sz="2000"/>
              <a:t> ex </a:t>
            </a:r>
            <a:r>
              <a:rPr sz="2000" err="1"/>
              <a:t>quis</a:t>
            </a:r>
            <a:r>
              <a:rPr sz="2000"/>
              <a:t> </a:t>
            </a:r>
            <a:r>
              <a:rPr sz="2000" err="1"/>
              <a:t>urna</a:t>
            </a:r>
            <a:r>
              <a:rPr sz="2000"/>
              <a:t> </a:t>
            </a:r>
            <a:r>
              <a:rPr sz="2000" err="1"/>
              <a:t>iaculis</a:t>
            </a:r>
            <a:r>
              <a:rPr sz="2000"/>
              <a:t> </a:t>
            </a:r>
            <a:r>
              <a:rPr sz="2000" err="1"/>
              <a:t>fringilla</a:t>
            </a:r>
            <a:r>
              <a:rPr sz="2000"/>
              <a:t>. Duis sed </a:t>
            </a:r>
            <a:r>
              <a:rPr sz="2000" err="1"/>
              <a:t>quam</a:t>
            </a:r>
            <a:r>
              <a:rPr sz="2000"/>
              <a:t> ac </a:t>
            </a:r>
            <a:r>
              <a:rPr sz="2000" err="1"/>
              <a:t>elit</a:t>
            </a:r>
            <a:r>
              <a:rPr sz="2000"/>
              <a:t> </a:t>
            </a:r>
            <a:r>
              <a:rPr sz="2000" err="1"/>
              <a:t>tristique</a:t>
            </a:r>
            <a:r>
              <a:rPr sz="2000"/>
              <a:t> </a:t>
            </a:r>
            <a:r>
              <a:rPr sz="2000" err="1"/>
              <a:t>consectetur</a:t>
            </a:r>
            <a:r>
              <a:rPr sz="2000"/>
              <a:t> vitae </a:t>
            </a:r>
            <a:r>
              <a:rPr sz="2000" err="1"/>
              <a:t>eget</a:t>
            </a:r>
            <a:r>
              <a:rPr sz="2000"/>
              <a:t> </a:t>
            </a:r>
            <a:r>
              <a:rPr sz="2000" err="1"/>
              <a:t>risus</a:t>
            </a:r>
            <a:r>
              <a:rPr sz="2000"/>
              <a:t>. </a:t>
            </a:r>
            <a:r>
              <a:rPr sz="2000" err="1"/>
              <a:t>Fusce</a:t>
            </a:r>
            <a:r>
              <a:rPr sz="2000"/>
              <a:t> </a:t>
            </a:r>
            <a:r>
              <a:rPr sz="2000" err="1"/>
              <a:t>ut</a:t>
            </a:r>
            <a:r>
              <a:rPr sz="2000"/>
              <a:t> </a:t>
            </a:r>
            <a:r>
              <a:rPr sz="2000" err="1"/>
              <a:t>neque</a:t>
            </a:r>
            <a:r>
              <a:rPr sz="2000"/>
              <a:t> dui. Donec ligula </a:t>
            </a:r>
            <a:r>
              <a:rPr sz="2000" err="1"/>
              <a:t>lacus</a:t>
            </a:r>
            <a:r>
              <a:rPr sz="2000"/>
              <a:t>, </a:t>
            </a:r>
            <a:r>
              <a:rPr sz="2000" err="1"/>
              <a:t>faucibus</a:t>
            </a:r>
            <a:r>
              <a:rPr sz="2000"/>
              <a:t> et </a:t>
            </a:r>
            <a:r>
              <a:rPr sz="2000" err="1"/>
              <a:t>faucibus</a:t>
            </a:r>
            <a:r>
              <a:rPr sz="2000"/>
              <a:t> a, </a:t>
            </a:r>
          </a:p>
          <a:p>
            <a:pPr marL="266700" indent="-266700" algn="l">
              <a:spcBef>
                <a:spcPts val="650"/>
              </a:spcBef>
              <a:buSzPct val="123000"/>
              <a:buChar char="•"/>
              <a:defRPr sz="4000">
                <a:solidFill>
                  <a:srgbClr val="00338E"/>
                </a:solidFill>
                <a:latin typeface="Arial"/>
                <a:ea typeface="Arial"/>
                <a:cs typeface="Arial"/>
                <a:sym typeface="Arial"/>
              </a:defRPr>
            </a:pPr>
            <a:r>
              <a:rPr sz="2000" err="1"/>
              <a:t>Dapibus</a:t>
            </a:r>
            <a:r>
              <a:rPr sz="2000"/>
              <a:t> </a:t>
            </a:r>
            <a:r>
              <a:rPr sz="2000" err="1"/>
              <a:t>ut</a:t>
            </a:r>
            <a:r>
              <a:rPr sz="2000"/>
              <a:t> magna. Donec sit </a:t>
            </a:r>
            <a:r>
              <a:rPr sz="2000" err="1"/>
              <a:t>amet</a:t>
            </a:r>
            <a:r>
              <a:rPr sz="2000"/>
              <a:t> </a:t>
            </a:r>
            <a:r>
              <a:rPr sz="2000" err="1"/>
              <a:t>ultricies</a:t>
            </a:r>
            <a:r>
              <a:rPr sz="2000"/>
              <a:t> </a:t>
            </a:r>
            <a:r>
              <a:rPr sz="2000" err="1"/>
              <a:t>purus</a:t>
            </a:r>
            <a:r>
              <a:rPr sz="2000"/>
              <a:t>. Sed </a:t>
            </a:r>
            <a:r>
              <a:rPr sz="2000" err="1"/>
              <a:t>mattis</a:t>
            </a:r>
            <a:r>
              <a:rPr sz="2000"/>
              <a:t> </a:t>
            </a:r>
            <a:r>
              <a:rPr sz="2000" err="1"/>
              <a:t>iaculis</a:t>
            </a:r>
            <a:r>
              <a:rPr sz="2000"/>
              <a:t> </a:t>
            </a:r>
            <a:r>
              <a:rPr sz="2000" err="1"/>
              <a:t>imperdiet</a:t>
            </a:r>
            <a:r>
              <a:rPr sz="2000"/>
              <a:t>. </a:t>
            </a:r>
            <a:r>
              <a:rPr sz="2000" err="1"/>
              <a:t>Etiam</a:t>
            </a:r>
            <a:r>
              <a:rPr sz="2000"/>
              <a:t> pulvinar ac </a:t>
            </a:r>
            <a:r>
              <a:rPr sz="2000" err="1"/>
              <a:t>massa</a:t>
            </a:r>
            <a:r>
              <a:rPr sz="2000"/>
              <a:t> non </a:t>
            </a:r>
            <a:r>
              <a:rPr sz="2000" err="1"/>
              <a:t>pellentesque</a:t>
            </a:r>
            <a:r>
              <a:rPr sz="2000"/>
              <a:t>.</a:t>
            </a:r>
          </a:p>
          <a:p>
            <a:pPr algn="l">
              <a:spcBef>
                <a:spcPts val="400"/>
              </a:spcBef>
              <a:defRPr sz="4000">
                <a:solidFill>
                  <a:srgbClr val="00338E"/>
                </a:solidFill>
                <a:latin typeface="Arial"/>
                <a:ea typeface="Arial"/>
                <a:cs typeface="Arial"/>
                <a:sym typeface="Arial"/>
              </a:defRPr>
            </a:pPr>
            <a:endParaRPr sz="2000"/>
          </a:p>
        </p:txBody>
      </p:sp>
      <p:sp>
        <p:nvSpPr>
          <p:cNvPr id="3" name="Headline White, Blue, or Green"/>
          <p:cNvSpPr txBox="1"/>
          <p:nvPr/>
        </p:nvSpPr>
        <p:spPr>
          <a:xfrm>
            <a:off x="921001" y="481560"/>
            <a:ext cx="7865936" cy="7284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p>
            <a:pPr algn="l">
              <a:defRPr sz="8800">
                <a:solidFill>
                  <a:srgbClr val="FFFFFF"/>
                </a:solidFill>
                <a:latin typeface="Georgia"/>
                <a:ea typeface="Georgia"/>
                <a:cs typeface="Georgia"/>
                <a:sym typeface="Georgia"/>
              </a:defRPr>
            </a:pPr>
            <a:r>
              <a:rPr sz="4400">
                <a:solidFill>
                  <a:srgbClr val="00338E"/>
                </a:solidFill>
              </a:rPr>
              <a:t>Headline White, Blue, or </a:t>
            </a:r>
            <a:r>
              <a:rPr sz="4400">
                <a:solidFill>
                  <a:srgbClr val="0A941C"/>
                </a:solidFill>
              </a:rPr>
              <a:t>Green</a:t>
            </a:r>
          </a:p>
        </p:txBody>
      </p:sp>
      <p:sp>
        <p:nvSpPr>
          <p:cNvPr id="6" name="Slide Number"/>
          <p:cNvSpPr txBox="1">
            <a:spLocks noGrp="1"/>
          </p:cNvSpPr>
          <p:nvPr>
            <p:ph type="sldNum" sz="quarter" idx="2"/>
          </p:nvPr>
        </p:nvSpPr>
        <p:spPr>
          <a:xfrm>
            <a:off x="6000750" y="6486708"/>
            <a:ext cx="22762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32650702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31" r:id="rId8"/>
    <p:sldLayoutId id="2147483732" r:id="rId9"/>
    <p:sldLayoutId id="2147483733" r:id="rId10"/>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prstTxWarp prst="textNoShape">
              <a:avLst/>
            </a:prstTxWarp>
          </a:bodyPr>
          <a:lstStyle/>
          <a:p>
            <a:endParaRPr/>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9E583DDF-CA54-461A-A486-592D2374C532}" type="datetimeFigureOut">
              <a:rPr lang="en-US" smtClean="0"/>
              <a:pPr/>
              <a:t>12/15/25</a:t>
            </a:fld>
            <a:endParaRPr lang="en-US"/>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73720065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12/15/25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50416022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Donec nibh tortor, porttitor eget ex eget, sagittis posuere sem. Quisque placerat ultricies nisi, sed pulvinar eros vestibulum ac. Curabitur egestas lacinia purus, volutpat dictum ante lobortis et.…"/>
          <p:cNvSpPr txBox="1"/>
          <p:nvPr/>
        </p:nvSpPr>
        <p:spPr>
          <a:xfrm>
            <a:off x="1821596" y="1888187"/>
            <a:ext cx="8062104" cy="43729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ctr">
            <a:spAutoFit/>
          </a:bodyPr>
          <a:lstStyle/>
          <a:p>
            <a:pPr marL="266700" indent="-266700" algn="l">
              <a:spcBef>
                <a:spcPts val="650"/>
              </a:spcBef>
              <a:buSzPct val="123000"/>
              <a:buChar char="•"/>
              <a:defRPr sz="4000">
                <a:solidFill>
                  <a:srgbClr val="00338E"/>
                </a:solidFill>
                <a:latin typeface="Arial"/>
                <a:ea typeface="Arial"/>
                <a:cs typeface="Arial"/>
                <a:sym typeface="Arial"/>
              </a:defRPr>
            </a:pPr>
            <a:r>
              <a:rPr sz="2000"/>
              <a:t>Donec </a:t>
            </a:r>
            <a:r>
              <a:rPr sz="2000" err="1"/>
              <a:t>nibh</a:t>
            </a:r>
            <a:r>
              <a:rPr sz="2000"/>
              <a:t> </a:t>
            </a:r>
            <a:r>
              <a:rPr sz="2000" err="1"/>
              <a:t>tortor</a:t>
            </a:r>
            <a:r>
              <a:rPr sz="2000"/>
              <a:t>, </a:t>
            </a:r>
            <a:r>
              <a:rPr sz="2000" err="1"/>
              <a:t>porttitor</a:t>
            </a:r>
            <a:r>
              <a:rPr sz="2000"/>
              <a:t> </a:t>
            </a:r>
            <a:r>
              <a:rPr sz="2000" err="1"/>
              <a:t>eget</a:t>
            </a:r>
            <a:r>
              <a:rPr sz="2000"/>
              <a:t> ex </a:t>
            </a:r>
            <a:r>
              <a:rPr sz="2000" err="1"/>
              <a:t>eget</a:t>
            </a:r>
            <a:r>
              <a:rPr sz="2000"/>
              <a:t>, </a:t>
            </a:r>
            <a:r>
              <a:rPr sz="2000" err="1"/>
              <a:t>sagittis</a:t>
            </a:r>
            <a:r>
              <a:rPr sz="2000"/>
              <a:t> </a:t>
            </a:r>
            <a:r>
              <a:rPr sz="2000" err="1"/>
              <a:t>posuere</a:t>
            </a:r>
            <a:r>
              <a:rPr sz="2000"/>
              <a:t> sem. </a:t>
            </a:r>
            <a:r>
              <a:rPr sz="2000" err="1"/>
              <a:t>Quisque</a:t>
            </a:r>
            <a:r>
              <a:rPr sz="2000"/>
              <a:t> </a:t>
            </a:r>
            <a:r>
              <a:rPr sz="2000" err="1"/>
              <a:t>placerat</a:t>
            </a:r>
            <a:r>
              <a:rPr sz="2000"/>
              <a:t> </a:t>
            </a:r>
            <a:r>
              <a:rPr sz="2000" err="1"/>
              <a:t>ultricies</a:t>
            </a:r>
            <a:r>
              <a:rPr sz="2000"/>
              <a:t> nisi, sed pulvinar eros vestibulum ac. </a:t>
            </a:r>
            <a:r>
              <a:rPr sz="2000" err="1"/>
              <a:t>Curabitur</a:t>
            </a:r>
            <a:r>
              <a:rPr sz="2000"/>
              <a:t> </a:t>
            </a:r>
            <a:r>
              <a:rPr sz="2000" err="1"/>
              <a:t>egestas</a:t>
            </a:r>
            <a:r>
              <a:rPr sz="2000"/>
              <a:t> lacinia </a:t>
            </a:r>
            <a:r>
              <a:rPr sz="2000" err="1"/>
              <a:t>purus</a:t>
            </a:r>
            <a:r>
              <a:rPr sz="2000"/>
              <a:t>, </a:t>
            </a:r>
            <a:r>
              <a:rPr sz="2000" err="1"/>
              <a:t>volutpat</a:t>
            </a:r>
            <a:r>
              <a:rPr sz="2000"/>
              <a:t> dictum ante </a:t>
            </a:r>
            <a:r>
              <a:rPr sz="2000" err="1"/>
              <a:t>lobortis</a:t>
            </a:r>
            <a:r>
              <a:rPr sz="2000"/>
              <a:t> et. </a:t>
            </a:r>
          </a:p>
          <a:p>
            <a:pPr marL="266700" indent="-266700" algn="l">
              <a:spcBef>
                <a:spcPts val="650"/>
              </a:spcBef>
              <a:buSzPct val="123000"/>
              <a:buChar char="•"/>
              <a:defRPr sz="4000">
                <a:solidFill>
                  <a:srgbClr val="00338E"/>
                </a:solidFill>
                <a:latin typeface="Arial"/>
                <a:ea typeface="Arial"/>
                <a:cs typeface="Arial"/>
                <a:sym typeface="Arial"/>
              </a:defRPr>
            </a:pPr>
            <a:r>
              <a:rPr sz="2000"/>
              <a:t>Proin </a:t>
            </a:r>
            <a:r>
              <a:rPr sz="2000" err="1"/>
              <a:t>tristique</a:t>
            </a:r>
            <a:r>
              <a:rPr sz="2000"/>
              <a:t> </a:t>
            </a:r>
            <a:r>
              <a:rPr sz="2000" err="1"/>
              <a:t>purus</a:t>
            </a:r>
            <a:r>
              <a:rPr sz="2000"/>
              <a:t> </a:t>
            </a:r>
            <a:r>
              <a:rPr sz="2000" err="1"/>
              <a:t>sagittis</a:t>
            </a:r>
            <a:r>
              <a:rPr sz="2000"/>
              <a:t> diam </a:t>
            </a:r>
            <a:r>
              <a:rPr sz="2000" err="1"/>
              <a:t>tempor</a:t>
            </a:r>
            <a:r>
              <a:rPr sz="2000"/>
              <a:t> </a:t>
            </a:r>
            <a:r>
              <a:rPr sz="2000" err="1"/>
              <a:t>rhoncus</a:t>
            </a:r>
            <a:r>
              <a:rPr sz="2000"/>
              <a:t>. Vestibulum a </a:t>
            </a:r>
            <a:r>
              <a:rPr sz="2000" err="1"/>
              <a:t>mattis</a:t>
            </a:r>
            <a:r>
              <a:rPr sz="2000"/>
              <a:t> </a:t>
            </a:r>
            <a:r>
              <a:rPr sz="2000" err="1"/>
              <a:t>nulla</a:t>
            </a:r>
            <a:r>
              <a:rPr sz="2000"/>
              <a:t>, vitae </a:t>
            </a:r>
            <a:r>
              <a:rPr sz="2000" err="1"/>
              <a:t>luctus</a:t>
            </a:r>
            <a:r>
              <a:rPr sz="2000"/>
              <a:t> dolor. Nam vel </a:t>
            </a:r>
            <a:r>
              <a:rPr sz="2000" err="1"/>
              <a:t>imperdiet</a:t>
            </a:r>
            <a:r>
              <a:rPr sz="2000"/>
              <a:t> magna, et </a:t>
            </a:r>
            <a:r>
              <a:rPr sz="2000" err="1"/>
              <a:t>consequat</a:t>
            </a:r>
            <a:r>
              <a:rPr sz="2000"/>
              <a:t> libero. </a:t>
            </a:r>
            <a:r>
              <a:rPr sz="2000" err="1"/>
              <a:t>Aliquam</a:t>
            </a:r>
            <a:r>
              <a:rPr sz="2000"/>
              <a:t> </a:t>
            </a:r>
            <a:r>
              <a:rPr sz="2000" err="1"/>
              <a:t>congue</a:t>
            </a:r>
            <a:r>
              <a:rPr sz="2000"/>
              <a:t> at dolor sed </a:t>
            </a:r>
            <a:r>
              <a:rPr sz="2000" err="1"/>
              <a:t>placerat</a:t>
            </a:r>
            <a:r>
              <a:rPr sz="2000"/>
              <a:t>. </a:t>
            </a:r>
            <a:r>
              <a:rPr sz="2000" err="1"/>
              <a:t>Nulla</a:t>
            </a:r>
            <a:r>
              <a:rPr sz="2000"/>
              <a:t> </a:t>
            </a:r>
            <a:r>
              <a:rPr sz="2000" err="1"/>
              <a:t>finibus</a:t>
            </a:r>
            <a:r>
              <a:rPr sz="2000"/>
              <a:t> </a:t>
            </a:r>
            <a:r>
              <a:rPr sz="2000" err="1"/>
              <a:t>enim</a:t>
            </a:r>
            <a:r>
              <a:rPr sz="2000"/>
              <a:t> sit </a:t>
            </a:r>
            <a:r>
              <a:rPr sz="2000" err="1"/>
              <a:t>amet</a:t>
            </a:r>
            <a:r>
              <a:rPr sz="2000"/>
              <a:t> </a:t>
            </a:r>
            <a:r>
              <a:rPr sz="2000" err="1"/>
              <a:t>erat</a:t>
            </a:r>
            <a:r>
              <a:rPr sz="2000"/>
              <a:t> </a:t>
            </a:r>
            <a:r>
              <a:rPr sz="2000" err="1"/>
              <a:t>iaculis</a:t>
            </a:r>
            <a:r>
              <a:rPr sz="2000"/>
              <a:t> </a:t>
            </a:r>
            <a:r>
              <a:rPr sz="2000" err="1"/>
              <a:t>pellentesque</a:t>
            </a:r>
            <a:r>
              <a:rPr sz="2000"/>
              <a:t>.</a:t>
            </a:r>
          </a:p>
          <a:p>
            <a:pPr marL="266700" indent="-266700" algn="l">
              <a:spcBef>
                <a:spcPts val="650"/>
              </a:spcBef>
              <a:buSzPct val="123000"/>
              <a:buChar char="•"/>
              <a:defRPr sz="4000">
                <a:solidFill>
                  <a:srgbClr val="00338E"/>
                </a:solidFill>
                <a:latin typeface="Arial"/>
                <a:ea typeface="Arial"/>
                <a:cs typeface="Arial"/>
                <a:sym typeface="Arial"/>
              </a:defRPr>
            </a:pPr>
            <a:r>
              <a:rPr sz="2000"/>
              <a:t>Sed </a:t>
            </a:r>
            <a:r>
              <a:rPr sz="2000" err="1"/>
              <a:t>eu</a:t>
            </a:r>
            <a:r>
              <a:rPr sz="2000"/>
              <a:t> ex </a:t>
            </a:r>
            <a:r>
              <a:rPr sz="2000" err="1"/>
              <a:t>quis</a:t>
            </a:r>
            <a:r>
              <a:rPr sz="2000"/>
              <a:t> </a:t>
            </a:r>
            <a:r>
              <a:rPr sz="2000" err="1"/>
              <a:t>urna</a:t>
            </a:r>
            <a:r>
              <a:rPr sz="2000"/>
              <a:t> </a:t>
            </a:r>
            <a:r>
              <a:rPr sz="2000" err="1"/>
              <a:t>iaculis</a:t>
            </a:r>
            <a:r>
              <a:rPr sz="2000"/>
              <a:t> </a:t>
            </a:r>
            <a:r>
              <a:rPr sz="2000" err="1"/>
              <a:t>fringilla</a:t>
            </a:r>
            <a:r>
              <a:rPr sz="2000"/>
              <a:t>. Duis sed </a:t>
            </a:r>
            <a:r>
              <a:rPr sz="2000" err="1"/>
              <a:t>quam</a:t>
            </a:r>
            <a:r>
              <a:rPr sz="2000"/>
              <a:t> ac </a:t>
            </a:r>
            <a:r>
              <a:rPr sz="2000" err="1"/>
              <a:t>elit</a:t>
            </a:r>
            <a:r>
              <a:rPr sz="2000"/>
              <a:t> </a:t>
            </a:r>
            <a:r>
              <a:rPr sz="2000" err="1"/>
              <a:t>tristique</a:t>
            </a:r>
            <a:r>
              <a:rPr sz="2000"/>
              <a:t> </a:t>
            </a:r>
            <a:r>
              <a:rPr sz="2000" err="1"/>
              <a:t>consectetur</a:t>
            </a:r>
            <a:r>
              <a:rPr sz="2000"/>
              <a:t> vitae </a:t>
            </a:r>
            <a:r>
              <a:rPr sz="2000" err="1"/>
              <a:t>eget</a:t>
            </a:r>
            <a:r>
              <a:rPr sz="2000"/>
              <a:t> </a:t>
            </a:r>
            <a:r>
              <a:rPr sz="2000" err="1"/>
              <a:t>risus</a:t>
            </a:r>
            <a:r>
              <a:rPr sz="2000"/>
              <a:t>. </a:t>
            </a:r>
            <a:r>
              <a:rPr sz="2000" err="1"/>
              <a:t>Fusce</a:t>
            </a:r>
            <a:r>
              <a:rPr sz="2000"/>
              <a:t> </a:t>
            </a:r>
            <a:r>
              <a:rPr sz="2000" err="1"/>
              <a:t>ut</a:t>
            </a:r>
            <a:r>
              <a:rPr sz="2000"/>
              <a:t> </a:t>
            </a:r>
            <a:r>
              <a:rPr sz="2000" err="1"/>
              <a:t>neque</a:t>
            </a:r>
            <a:r>
              <a:rPr sz="2000"/>
              <a:t> dui. Donec ligula </a:t>
            </a:r>
            <a:r>
              <a:rPr sz="2000" err="1"/>
              <a:t>lacus</a:t>
            </a:r>
            <a:r>
              <a:rPr sz="2000"/>
              <a:t>, </a:t>
            </a:r>
            <a:r>
              <a:rPr sz="2000" err="1"/>
              <a:t>faucibus</a:t>
            </a:r>
            <a:r>
              <a:rPr sz="2000"/>
              <a:t> et </a:t>
            </a:r>
            <a:r>
              <a:rPr sz="2000" err="1"/>
              <a:t>faucibus</a:t>
            </a:r>
            <a:r>
              <a:rPr sz="2000"/>
              <a:t> a, </a:t>
            </a:r>
          </a:p>
          <a:p>
            <a:pPr marL="266700" indent="-266700" algn="l">
              <a:spcBef>
                <a:spcPts val="650"/>
              </a:spcBef>
              <a:buSzPct val="123000"/>
              <a:buChar char="•"/>
              <a:defRPr sz="4000">
                <a:solidFill>
                  <a:srgbClr val="00338E"/>
                </a:solidFill>
                <a:latin typeface="Arial"/>
                <a:ea typeface="Arial"/>
                <a:cs typeface="Arial"/>
                <a:sym typeface="Arial"/>
              </a:defRPr>
            </a:pPr>
            <a:r>
              <a:rPr sz="2000" err="1"/>
              <a:t>Dapibus</a:t>
            </a:r>
            <a:r>
              <a:rPr sz="2000"/>
              <a:t> </a:t>
            </a:r>
            <a:r>
              <a:rPr sz="2000" err="1"/>
              <a:t>ut</a:t>
            </a:r>
            <a:r>
              <a:rPr sz="2000"/>
              <a:t> magna. Donec sit </a:t>
            </a:r>
            <a:r>
              <a:rPr sz="2000" err="1"/>
              <a:t>amet</a:t>
            </a:r>
            <a:r>
              <a:rPr sz="2000"/>
              <a:t> </a:t>
            </a:r>
            <a:r>
              <a:rPr sz="2000" err="1"/>
              <a:t>ultricies</a:t>
            </a:r>
            <a:r>
              <a:rPr sz="2000"/>
              <a:t> </a:t>
            </a:r>
            <a:r>
              <a:rPr sz="2000" err="1"/>
              <a:t>purus</a:t>
            </a:r>
            <a:r>
              <a:rPr sz="2000"/>
              <a:t>. Sed </a:t>
            </a:r>
            <a:r>
              <a:rPr sz="2000" err="1"/>
              <a:t>mattis</a:t>
            </a:r>
            <a:r>
              <a:rPr sz="2000"/>
              <a:t> </a:t>
            </a:r>
            <a:r>
              <a:rPr sz="2000" err="1"/>
              <a:t>iaculis</a:t>
            </a:r>
            <a:r>
              <a:rPr sz="2000"/>
              <a:t> </a:t>
            </a:r>
            <a:r>
              <a:rPr sz="2000" err="1"/>
              <a:t>imperdiet</a:t>
            </a:r>
            <a:r>
              <a:rPr sz="2000"/>
              <a:t>. </a:t>
            </a:r>
            <a:r>
              <a:rPr sz="2000" err="1"/>
              <a:t>Etiam</a:t>
            </a:r>
            <a:r>
              <a:rPr sz="2000"/>
              <a:t> pulvinar ac </a:t>
            </a:r>
            <a:r>
              <a:rPr sz="2000" err="1"/>
              <a:t>massa</a:t>
            </a:r>
            <a:r>
              <a:rPr sz="2000"/>
              <a:t> non </a:t>
            </a:r>
            <a:r>
              <a:rPr sz="2000" err="1"/>
              <a:t>pellentesque</a:t>
            </a:r>
            <a:r>
              <a:rPr sz="2000"/>
              <a:t>.</a:t>
            </a:r>
          </a:p>
          <a:p>
            <a:pPr algn="l">
              <a:spcBef>
                <a:spcPts val="400"/>
              </a:spcBef>
              <a:defRPr sz="4000">
                <a:solidFill>
                  <a:srgbClr val="00338E"/>
                </a:solidFill>
                <a:latin typeface="Arial"/>
                <a:ea typeface="Arial"/>
                <a:cs typeface="Arial"/>
                <a:sym typeface="Arial"/>
              </a:defRPr>
            </a:pPr>
            <a:endParaRPr sz="2000"/>
          </a:p>
        </p:txBody>
      </p:sp>
      <p:sp>
        <p:nvSpPr>
          <p:cNvPr id="3" name="Headline White, Blue, or Green"/>
          <p:cNvSpPr txBox="1"/>
          <p:nvPr/>
        </p:nvSpPr>
        <p:spPr>
          <a:xfrm>
            <a:off x="921001" y="481560"/>
            <a:ext cx="7865936" cy="7284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p>
            <a:pPr algn="l">
              <a:defRPr sz="8800">
                <a:solidFill>
                  <a:srgbClr val="FFFFFF"/>
                </a:solidFill>
                <a:latin typeface="Georgia"/>
                <a:ea typeface="Georgia"/>
                <a:cs typeface="Georgia"/>
                <a:sym typeface="Georgia"/>
              </a:defRPr>
            </a:pPr>
            <a:r>
              <a:rPr sz="4400">
                <a:solidFill>
                  <a:srgbClr val="00338E"/>
                </a:solidFill>
              </a:rPr>
              <a:t>Headline White, Blue, or </a:t>
            </a:r>
            <a:r>
              <a:rPr sz="4400">
                <a:solidFill>
                  <a:srgbClr val="0A941C"/>
                </a:solidFill>
              </a:rPr>
              <a:t>Green</a:t>
            </a:r>
          </a:p>
        </p:txBody>
      </p:sp>
      <p:sp>
        <p:nvSpPr>
          <p:cNvPr id="6"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5465651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hyperlink" Target="http://www.picak.org/" TargetMode="External"/><Relationship Id="rId2" Type="http://schemas.openxmlformats.org/officeDocument/2006/relationships/image" Target="../media/image21.pn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hyperlink" Target="http://www.picak.org/" TargetMode="External"/><Relationship Id="rId2" Type="http://schemas.openxmlformats.org/officeDocument/2006/relationships/hyperlink" Target="mailto:asimpson@picak.org" TargetMode="Externa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hyperlink" Target="https://www.chausa.org/publications/catholic-health-world/archive/article/june-2020/alaska-cares'-holistic-treatment-helps-young-abuse-victims-recover-and-thrive"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timothy.marinelli@providence.org" TargetMode="External"/><Relationship Id="rId2" Type="http://schemas.openxmlformats.org/officeDocument/2006/relationships/hyperlink" Target="mailto:virginia.mcgill@providence.org"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2.jpe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providence4.sharepoint.com/sites/NICUSharedGovernanceCouncils-NeuroNerds/Shared%20Documents/Neuro%20Nerds/Developmental%20Tracking%20and%20Follow%20Up/Term-Equivalent%20Brain%20MRI/TE%20Brain%20MRI%20Guideline%204.29.2025.docx?web=1" TargetMode="External"/><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hyperlink" Target="https://providence4.sharepoint.com/sites/PAMCPedsNICURehabAK/Shared%20Documents/Early%20Detection%20Resources/Term%20Born%20Infant%20Risk%20Strata.xlsx?web=1"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mailto:Tim.Marinelli@providence.org" TargetMode="External"/><Relationship Id="rId2" Type="http://schemas.openxmlformats.org/officeDocument/2006/relationships/hyperlink" Target="mailto:Virginia.mcgill@providence.org" TargetMode="Externa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s://jamanetwork.com/journals/jamapediatrics/fullarticle/2636588" TargetMode="External"/><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3" Type="http://schemas.openxmlformats.org/officeDocument/2006/relationships/hyperlink" Target="mailto:emma.cantor@alaskapeds.com" TargetMode="External"/><Relationship Id="rId2" Type="http://schemas.openxmlformats.org/officeDocument/2006/relationships/notesSlide" Target="../notesSlides/notesSlide16.xml"/><Relationship Id="rId1" Type="http://schemas.openxmlformats.org/officeDocument/2006/relationships/slideLayout" Target="../slideLayouts/slideLayout80.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https://www.providence.org/locations/ak/alaska-childrens-hospital/pediatric-sedation#tabcontent-2-pane-3"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2.wdp"/><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8.emf"/><Relationship Id="rId11" Type="http://schemas.openxmlformats.org/officeDocument/2006/relationships/image" Target="../media/image63.emf"/><Relationship Id="rId5" Type="http://schemas.openxmlformats.org/officeDocument/2006/relationships/image" Target="../media/image57.emf"/><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hyperlink" Target="mailto:carla.macgregor@providence.org" TargetMode="External"/><Relationship Id="rId2" Type="http://schemas.openxmlformats.org/officeDocument/2006/relationships/hyperlink" Target="mailto:elke.villegas@providence.org" TargetMode="Externa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891CF-06E5-E9AC-6330-5C7766FAA21D}"/>
              </a:ext>
            </a:extLst>
          </p:cNvPr>
          <p:cNvSpPr>
            <a:spLocks noGrp="1"/>
          </p:cNvSpPr>
          <p:nvPr>
            <p:ph type="title"/>
          </p:nvPr>
        </p:nvSpPr>
        <p:spPr>
          <a:xfrm>
            <a:off x="0" y="247643"/>
            <a:ext cx="6576402" cy="2344260"/>
          </a:xfrm>
        </p:spPr>
        <p:txBody>
          <a:bodyPr>
            <a:noAutofit/>
          </a:bodyPr>
          <a:lstStyle/>
          <a:p>
            <a:pPr algn="ctr"/>
            <a:r>
              <a:rPr lang="en-US" sz="6000" b="1" dirty="0">
                <a:solidFill>
                  <a:srgbClr val="D7F2FE"/>
                </a:solidFill>
                <a:latin typeface="Source Sans Pro" panose="020B0503030403020204" pitchFamily="34" charset="0"/>
                <a:ea typeface="Source Sans Pro" panose="020B0503030403020204" pitchFamily="34" charset="0"/>
                <a:cs typeface="Beirut" pitchFamily="2" charset="-78"/>
              </a:rPr>
              <a:t>October</a:t>
            </a:r>
            <a:r>
              <a:rPr lang="en-US" sz="6000" b="1" dirty="0">
                <a:solidFill>
                  <a:srgbClr val="02698C"/>
                </a:solidFill>
                <a:latin typeface="Source Sans Pro" panose="020B0503030403020204" pitchFamily="34" charset="0"/>
                <a:ea typeface="Source Sans Pro" panose="020B0503030403020204" pitchFamily="34" charset="0"/>
                <a:cs typeface="Beirut" pitchFamily="2" charset="-78"/>
              </a:rPr>
              <a:t> Partnership Meeting</a:t>
            </a:r>
          </a:p>
        </p:txBody>
      </p:sp>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420795" y="2619420"/>
            <a:ext cx="5734812" cy="1522635"/>
          </a:xfrm>
          <a:effectLst>
            <a:glow>
              <a:schemeClr val="accent1"/>
            </a:glow>
            <a:outerShdw blurRad="50800" dist="50800" dir="5400000" sx="1000" sy="1000" algn="ctr" rotWithShape="0">
              <a:srgbClr val="000000">
                <a:alpha val="43137"/>
              </a:srgbClr>
            </a:outerShdw>
          </a:effectLst>
        </p:spPr>
        <p:txBody>
          <a:bodyPr>
            <a:normAutofit fontScale="92500" lnSpcReduction="10000"/>
          </a:bodyPr>
          <a:lstStyle/>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Anchorage, Alaska</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Friday, October 3, 2025</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12:00-1:30 pm</a:t>
            </a:r>
          </a:p>
        </p:txBody>
      </p:sp>
      <p:sp>
        <p:nvSpPr>
          <p:cNvPr id="8" name="Content Placeholder 2">
            <a:extLst>
              <a:ext uri="{FF2B5EF4-FFF2-40B4-BE49-F238E27FC236}">
                <a16:creationId xmlns:a16="http://schemas.microsoft.com/office/drawing/2014/main" id="{CB20F53D-7A47-28EC-8F56-8477CC7C0591}"/>
              </a:ext>
            </a:extLst>
          </p:cNvPr>
          <p:cNvSpPr txBox="1">
            <a:spLocks/>
          </p:cNvSpPr>
          <p:nvPr/>
        </p:nvSpPr>
        <p:spPr>
          <a:xfrm>
            <a:off x="420795" y="4308873"/>
            <a:ext cx="5734813" cy="102095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Presented by the All Alaska Pediatric Partnership (A2P2).</a:t>
            </a:r>
          </a:p>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A2P2 transforms systems of care and increases equitable access to health care and related services to ensure all Alaska’s children reach their full potential.</a:t>
            </a:r>
          </a:p>
        </p:txBody>
      </p:sp>
      <p:pic>
        <p:nvPicPr>
          <p:cNvPr id="15" name="Picture 14">
            <a:extLst>
              <a:ext uri="{FF2B5EF4-FFF2-40B4-BE49-F238E27FC236}">
                <a16:creationId xmlns:a16="http://schemas.microsoft.com/office/drawing/2014/main" id="{1050D147-6E8B-05AB-2309-95091E0950AD}"/>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100000"/>
                    </a14:imgEffect>
                    <a14:imgEffect>
                      <a14:saturation sat="188000"/>
                    </a14:imgEffect>
                    <a14:imgEffect>
                      <a14:brightnessContrast bright="5000" contrast="100000"/>
                    </a14:imgEffect>
                  </a14:imgLayer>
                </a14:imgProps>
              </a:ext>
              <a:ext uri="{28A0092B-C50C-407E-A947-70E740481C1C}">
                <a14:useLocalDpi xmlns:a14="http://schemas.microsoft.com/office/drawing/2010/main"/>
              </a:ext>
            </a:extLst>
          </a:blip>
          <a:stretch>
            <a:fillRect/>
          </a:stretch>
        </p:blipFill>
        <p:spPr>
          <a:xfrm>
            <a:off x="4855493" y="5374683"/>
            <a:ext cx="516635" cy="517253"/>
          </a:xfrm>
          <a:prstGeom prst="rect">
            <a:avLst/>
          </a:prstGeom>
        </p:spPr>
      </p:pic>
      <p:sp>
        <p:nvSpPr>
          <p:cNvPr id="17" name="TextBox 16">
            <a:extLst>
              <a:ext uri="{FF2B5EF4-FFF2-40B4-BE49-F238E27FC236}">
                <a16:creationId xmlns:a16="http://schemas.microsoft.com/office/drawing/2014/main" id="{BCF30C85-1811-D5FC-22A0-E05D83844D03}"/>
              </a:ext>
            </a:extLst>
          </p:cNvPr>
          <p:cNvSpPr txBox="1"/>
          <p:nvPr/>
        </p:nvSpPr>
        <p:spPr>
          <a:xfrm>
            <a:off x="689209" y="5496644"/>
            <a:ext cx="4327398" cy="307777"/>
          </a:xfrm>
          <a:prstGeom prst="rect">
            <a:avLst/>
          </a:prstGeom>
          <a:noFill/>
        </p:spPr>
        <p:txBody>
          <a:bodyPr wrap="square">
            <a:spAutoFit/>
          </a:bodyPr>
          <a:lstStyle/>
          <a:p>
            <a:pPr marL="0" indent="0" algn="ctr">
              <a:buFont typeface="Arial" panose="020B0604020202020204" pitchFamily="34" charset="0"/>
              <a:buNone/>
            </a:pPr>
            <a:r>
              <a:rPr lang="en-US" sz="1400" dirty="0">
                <a:solidFill>
                  <a:srgbClr val="1E84A7"/>
                </a:solidFill>
                <a:latin typeface="Source Sans Pro Light" panose="020B0403030403020204" pitchFamily="34" charset="0"/>
                <a:ea typeface="Source Sans Pro Light" panose="020B0403030403020204" pitchFamily="34" charset="0"/>
              </a:rPr>
              <a:t>Learn more at a2p2.com or by scanning the QR code</a:t>
            </a:r>
          </a:p>
        </p:txBody>
      </p:sp>
      <p:pic>
        <p:nvPicPr>
          <p:cNvPr id="2" name="Content Placeholder 8">
            <a:extLst>
              <a:ext uri="{FF2B5EF4-FFF2-40B4-BE49-F238E27FC236}">
                <a16:creationId xmlns:a16="http://schemas.microsoft.com/office/drawing/2014/main" id="{F34057D5-C9D0-6421-2E5A-F9893BBB375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673606" y="927100"/>
            <a:ext cx="5518394" cy="4978829"/>
          </a:xfrm>
          <a:prstGeom prst="rect">
            <a:avLst/>
          </a:prstGeom>
        </p:spPr>
      </p:pic>
    </p:spTree>
    <p:extLst>
      <p:ext uri="{BB962C8B-B14F-4D97-AF65-F5344CB8AC3E}">
        <p14:creationId xmlns:p14="http://schemas.microsoft.com/office/powerpoint/2010/main" val="271755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Programs for Infants and Children</a:t>
            </a:r>
          </a:p>
        </p:txBody>
      </p:sp>
      <p:sp>
        <p:nvSpPr>
          <p:cNvPr id="5" name="Subtitle 4"/>
          <p:cNvSpPr>
            <a:spLocks noGrp="1"/>
          </p:cNvSpPr>
          <p:nvPr>
            <p:ph type="subTitle" idx="1"/>
          </p:nvPr>
        </p:nvSpPr>
        <p:spPr/>
        <p:txBody>
          <a:bodyPr/>
          <a:lstStyle/>
          <a:p>
            <a:r>
              <a:rPr lang="en-US" dirty="0"/>
              <a:t>Fall 2025</a:t>
            </a:r>
          </a:p>
        </p:txBody>
      </p:sp>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What is PIC?</a:t>
            </a:r>
          </a:p>
        </p:txBody>
      </p:sp>
      <p:sp>
        <p:nvSpPr>
          <p:cNvPr id="14" name="Content Placeholder 13"/>
          <p:cNvSpPr>
            <a:spLocks noGrp="1"/>
          </p:cNvSpPr>
          <p:nvPr>
            <p:ph idx="1"/>
          </p:nvPr>
        </p:nvSpPr>
        <p:spPr/>
        <p:txBody>
          <a:bodyPr vert="horz" lIns="91440" tIns="45720" rIns="91440" bIns="45720" rtlCol="0" anchor="t">
            <a:normAutofit fontScale="92500"/>
          </a:bodyPr>
          <a:lstStyle/>
          <a:p>
            <a:r>
              <a:rPr lang="en-US" dirty="0"/>
              <a:t>PIC is an Early Intervention Program or Infant Learning Program providing services to infants and toddlers and their parents. (Birth to Three)</a:t>
            </a:r>
            <a:endParaRPr lang="en-US" dirty="0">
              <a:ea typeface="Cambria"/>
            </a:endParaRPr>
          </a:p>
          <a:p>
            <a:r>
              <a:rPr lang="en-US" dirty="0"/>
              <a:t>Part of a network of Infant Learning Programs across the state.</a:t>
            </a:r>
          </a:p>
          <a:p>
            <a:r>
              <a:rPr lang="en-US" dirty="0"/>
              <a:t>Provides pediatric therapy services and developmental therapy BUT much more!</a:t>
            </a:r>
          </a:p>
          <a:p>
            <a:pPr lvl="1"/>
            <a:r>
              <a:rPr lang="en-US" dirty="0"/>
              <a:t>99% of services are home based-Natural Environments</a:t>
            </a:r>
          </a:p>
          <a:p>
            <a:pPr lvl="1"/>
            <a:r>
              <a:rPr lang="en-US" dirty="0"/>
              <a:t>Primary service provider (PSP) is the families service coordinator and ensures each child receives all services that are needed to meet their goals.</a:t>
            </a:r>
          </a:p>
          <a:p>
            <a:pPr lvl="1"/>
            <a:r>
              <a:rPr lang="en-US" dirty="0"/>
              <a:t>Family service coordination is a major element of services; connecting children/families with service in the community.  </a:t>
            </a:r>
          </a:p>
          <a:p>
            <a:pPr lvl="1"/>
            <a:r>
              <a:rPr lang="en-US" b="1" dirty="0"/>
              <a:t>Provided at no cost to families-</a:t>
            </a:r>
            <a:r>
              <a:rPr lang="en-US" dirty="0"/>
              <a:t>PIC bills Medicaid and private insurance with permission from the family. </a:t>
            </a:r>
          </a:p>
        </p:txBody>
      </p:sp>
    </p:spTree>
    <p:extLst>
      <p:ext uri="{BB962C8B-B14F-4D97-AF65-F5344CB8AC3E}">
        <p14:creationId xmlns:p14="http://schemas.microsoft.com/office/powerpoint/2010/main" val="140386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from Referral to Enrollment</a:t>
            </a:r>
          </a:p>
        </p:txBody>
      </p:sp>
      <p:graphicFrame>
        <p:nvGraphicFramePr>
          <p:cNvPr id="4" name="Content Placeholder 3" descr="Accent process showing 3 groups arranged from left to right with task descriptions under each group"/>
          <p:cNvGraphicFramePr>
            <a:graphicFrameLocks noGrp="1"/>
          </p:cNvGraphicFramePr>
          <p:nvPr>
            <p:ph idx="1"/>
          </p:nvPr>
        </p:nvGraphicFramePr>
        <p:xfrm>
          <a:off x="1528763" y="1569407"/>
          <a:ext cx="9134475" cy="4152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402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Referral – Evaluated – Enrolled </a:t>
            </a:r>
          </a:p>
        </p:txBody>
      </p:sp>
      <p:pic>
        <p:nvPicPr>
          <p:cNvPr id="5" name="Content Placeholder 4" descr="A graph of numbers and columns&#10;&#10;AI-generated content may be incorrect.">
            <a:extLst>
              <a:ext uri="{FF2B5EF4-FFF2-40B4-BE49-F238E27FC236}">
                <a16:creationId xmlns:a16="http://schemas.microsoft.com/office/drawing/2014/main" id="{86D0EEE4-8274-56E1-3C39-78D1FB5954AE}"/>
              </a:ext>
            </a:extLst>
          </p:cNvPr>
          <p:cNvPicPr>
            <a:picLocks noGrp="1" noChangeAspect="1"/>
          </p:cNvPicPr>
          <p:nvPr>
            <p:ph idx="1"/>
          </p:nvPr>
        </p:nvPicPr>
        <p:blipFill>
          <a:blip r:embed="rId2"/>
          <a:stretch>
            <a:fillRect/>
          </a:stretch>
        </p:blipFill>
        <p:spPr>
          <a:xfrm>
            <a:off x="2025511" y="1433709"/>
            <a:ext cx="8140977" cy="4935777"/>
          </a:xfrm>
          <a:prstGeom prst="rect">
            <a:avLst/>
          </a:prstGeom>
        </p:spPr>
      </p:pic>
    </p:spTree>
    <p:extLst>
      <p:ext uri="{BB962C8B-B14F-4D97-AF65-F5344CB8AC3E}">
        <p14:creationId xmlns:p14="http://schemas.microsoft.com/office/powerpoint/2010/main" val="315460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8910"/>
            <a:ext cx="9133730" cy="1233424"/>
          </a:xfrm>
        </p:spPr>
        <p:txBody>
          <a:bodyPr anchor="b">
            <a:normAutofit/>
          </a:bodyPr>
          <a:lstStyle/>
          <a:p>
            <a:r>
              <a:rPr lang="en-US" dirty="0"/>
              <a:t>Eligibility – Part C of IDEA</a:t>
            </a:r>
          </a:p>
        </p:txBody>
      </p:sp>
      <p:pic>
        <p:nvPicPr>
          <p:cNvPr id="4" name="Picture 3" descr="A baby lying on the floor with a stuffed animal&#10;&#10;AI-generated content may be incorrect.">
            <a:extLst>
              <a:ext uri="{FF2B5EF4-FFF2-40B4-BE49-F238E27FC236}">
                <a16:creationId xmlns:a16="http://schemas.microsoft.com/office/drawing/2014/main" id="{211071A2-D915-3003-A816-BC35E56EC72B}"/>
              </a:ext>
            </a:extLst>
          </p:cNvPr>
          <p:cNvPicPr>
            <a:picLocks noChangeAspect="1"/>
          </p:cNvPicPr>
          <p:nvPr/>
        </p:nvPicPr>
        <p:blipFill>
          <a:blip r:embed="rId2" cstate="email">
            <a:extLst>
              <a:ext uri="{28A0092B-C50C-407E-A947-70E740481C1C}">
                <a14:useLocalDpi xmlns:a14="http://schemas.microsoft.com/office/drawing/2010/main"/>
              </a:ext>
            </a:extLst>
          </a:blip>
          <a:srcRect b="-3"/>
          <a:stretch>
            <a:fillRect/>
          </a:stretch>
        </p:blipFill>
        <p:spPr>
          <a:xfrm>
            <a:off x="1528572" y="1485900"/>
            <a:ext cx="4480560" cy="4123944"/>
          </a:xfrm>
          <a:prstGeom prst="rect">
            <a:avLst/>
          </a:prstGeom>
          <a:noFill/>
        </p:spPr>
      </p:pic>
      <p:sp>
        <p:nvSpPr>
          <p:cNvPr id="3" name="Content Placeholder 2"/>
          <p:cNvSpPr>
            <a:spLocks noGrp="1"/>
          </p:cNvSpPr>
          <p:nvPr>
            <p:ph sz="half" idx="2"/>
          </p:nvPr>
        </p:nvSpPr>
        <p:spPr>
          <a:xfrm>
            <a:off x="6177169" y="1485900"/>
            <a:ext cx="4480560" cy="4123944"/>
          </a:xfrm>
        </p:spPr>
        <p:txBody>
          <a:bodyPr vert="horz" lIns="91440" tIns="45720" rIns="91440" bIns="45720" rtlCol="0">
            <a:normAutofit/>
          </a:bodyPr>
          <a:lstStyle/>
          <a:p>
            <a:r>
              <a:rPr lang="en-US"/>
              <a:t>Not all children are eligible to receive ILP services.  </a:t>
            </a:r>
          </a:p>
          <a:p>
            <a:pPr lvl="1">
              <a:buFont typeface="Courier New" pitchFamily="34" charset="0"/>
              <a:buChar char="o"/>
            </a:pPr>
            <a:r>
              <a:rPr lang="en-US" sz="2000"/>
              <a:t>50% Delay in any area of development</a:t>
            </a:r>
          </a:p>
          <a:p>
            <a:pPr lvl="1">
              <a:buClr>
                <a:srgbClr val="404040"/>
              </a:buClr>
              <a:buFont typeface="Courier New" pitchFamily="34" charset="0"/>
              <a:buChar char="o"/>
            </a:pPr>
            <a:r>
              <a:rPr lang="en-US" sz="2000"/>
              <a:t>Diagnosed Condition</a:t>
            </a:r>
          </a:p>
          <a:p>
            <a:pPr lvl="1">
              <a:buClr>
                <a:srgbClr val="404040"/>
              </a:buClr>
              <a:buFont typeface="Courier New" pitchFamily="34" charset="0"/>
              <a:buChar char="o"/>
            </a:pPr>
            <a:r>
              <a:rPr lang="en-US" sz="2000"/>
              <a:t>Informed Clinical Opinion</a:t>
            </a:r>
          </a:p>
          <a:p>
            <a:r>
              <a:rPr lang="en-US"/>
              <a:t>Enrollments have been consistent for many years due to eligibility criteria set by the state.</a:t>
            </a:r>
          </a:p>
        </p:txBody>
      </p:sp>
    </p:spTree>
    <p:extLst>
      <p:ext uri="{BB962C8B-B14F-4D97-AF65-F5344CB8AC3E}">
        <p14:creationId xmlns:p14="http://schemas.microsoft.com/office/powerpoint/2010/main" val="140270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Eligibility Expansion</a:t>
            </a:r>
          </a:p>
        </p:txBody>
      </p:sp>
      <p:sp>
        <p:nvSpPr>
          <p:cNvPr id="2" name="Text Placeholder 1"/>
          <p:cNvSpPr>
            <a:spLocks noGrp="1"/>
          </p:cNvSpPr>
          <p:nvPr>
            <p:ph type="body" idx="1"/>
          </p:nvPr>
        </p:nvSpPr>
        <p:spPr/>
        <p:txBody>
          <a:bodyPr/>
          <a:lstStyle/>
          <a:p>
            <a:r>
              <a:rPr lang="en-US" dirty="0">
                <a:ea typeface="Cambria"/>
              </a:rPr>
              <a:t>Advocacy</a:t>
            </a:r>
          </a:p>
        </p:txBody>
      </p:sp>
      <p:sp>
        <p:nvSpPr>
          <p:cNvPr id="3" name="Content Placeholder 2"/>
          <p:cNvSpPr>
            <a:spLocks noGrp="1"/>
          </p:cNvSpPr>
          <p:nvPr>
            <p:ph sz="half" idx="2"/>
          </p:nvPr>
        </p:nvSpPr>
        <p:spPr/>
        <p:txBody>
          <a:bodyPr vert="horz" lIns="91440" tIns="45720" rIns="91440" bIns="45720" rtlCol="0" anchor="t">
            <a:normAutofit lnSpcReduction="10000"/>
          </a:bodyPr>
          <a:lstStyle/>
          <a:p>
            <a:r>
              <a:rPr lang="en-US" dirty="0">
                <a:ea typeface="Cambria"/>
              </a:rPr>
              <a:t>Expand eligibility to 25% delay.  This is the same eligibility for Special Education services that are available at age 3.</a:t>
            </a:r>
          </a:p>
          <a:p>
            <a:pPr>
              <a:buClr>
                <a:srgbClr val="404040"/>
              </a:buClr>
            </a:pPr>
            <a:r>
              <a:rPr lang="en-US" dirty="0">
                <a:ea typeface="Cambria"/>
              </a:rPr>
              <a:t>Change Medicaid regulations to allow ILP to bill for all services provided.</a:t>
            </a:r>
          </a:p>
          <a:p>
            <a:pPr>
              <a:buClr>
                <a:srgbClr val="404040"/>
              </a:buClr>
            </a:pPr>
            <a:r>
              <a:rPr lang="en-US" dirty="0">
                <a:ea typeface="Cambria"/>
              </a:rPr>
              <a:t>Increase funding for ILP by $5.72 million to accommodate the increase enrollment.</a:t>
            </a:r>
          </a:p>
        </p:txBody>
      </p:sp>
      <p:sp>
        <p:nvSpPr>
          <p:cNvPr id="4" name="Text Placeholder 3"/>
          <p:cNvSpPr>
            <a:spLocks noGrp="1"/>
          </p:cNvSpPr>
          <p:nvPr>
            <p:ph type="body" sz="quarter" idx="3"/>
          </p:nvPr>
        </p:nvSpPr>
        <p:spPr/>
        <p:txBody>
          <a:bodyPr/>
          <a:lstStyle/>
          <a:p>
            <a:r>
              <a:rPr lang="en-US" dirty="0">
                <a:ea typeface="Cambria"/>
              </a:rPr>
              <a:t>Legislative Actions</a:t>
            </a:r>
            <a:endParaRPr lang="en-US" dirty="0"/>
          </a:p>
        </p:txBody>
      </p:sp>
      <p:sp>
        <p:nvSpPr>
          <p:cNvPr id="5" name="Content Placeholder 4"/>
          <p:cNvSpPr>
            <a:spLocks noGrp="1"/>
          </p:cNvSpPr>
          <p:nvPr>
            <p:ph sz="quarter" idx="4"/>
          </p:nvPr>
        </p:nvSpPr>
        <p:spPr/>
        <p:txBody>
          <a:bodyPr vert="horz" lIns="91440" tIns="45720" rIns="91440" bIns="45720" rtlCol="0" anchor="t">
            <a:normAutofit lnSpcReduction="10000"/>
          </a:bodyPr>
          <a:lstStyle/>
          <a:p>
            <a:r>
              <a:rPr lang="en-US" dirty="0">
                <a:ea typeface="Cambria"/>
              </a:rPr>
              <a:t>The Senate Health and Social Services Committee introduced SB178 to change eligibility, amend Medicaid State Plan, and increase funding.</a:t>
            </a:r>
          </a:p>
          <a:p>
            <a:pPr>
              <a:buClr>
                <a:srgbClr val="404040"/>
              </a:buClr>
            </a:pPr>
            <a:r>
              <a:rPr lang="en-US" dirty="0">
                <a:ea typeface="Cambria"/>
              </a:rPr>
              <a:t>The $5.72 million was added to last year's state budget only to be vetoed by the governor. </a:t>
            </a:r>
          </a:p>
          <a:p>
            <a:pPr>
              <a:buClr>
                <a:srgbClr val="404040"/>
              </a:buClr>
            </a:pPr>
            <a:r>
              <a:rPr lang="en-US" dirty="0">
                <a:ea typeface="Cambria"/>
              </a:rPr>
              <a:t>The bill will be reintroduced again in the next session.</a:t>
            </a:r>
          </a:p>
        </p:txBody>
      </p:sp>
    </p:spTree>
    <p:extLst>
      <p:ext uri="{BB962C8B-B14F-4D97-AF65-F5344CB8AC3E}">
        <p14:creationId xmlns:p14="http://schemas.microsoft.com/office/powerpoint/2010/main" val="19506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10E41-E02C-1022-36CC-FB8AA75E1EE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ED799D3-E39F-7B88-A924-A16A48836941}"/>
              </a:ext>
            </a:extLst>
          </p:cNvPr>
          <p:cNvSpPr>
            <a:spLocks noGrp="1"/>
          </p:cNvSpPr>
          <p:nvPr>
            <p:ph type="title"/>
          </p:nvPr>
        </p:nvSpPr>
        <p:spPr/>
        <p:txBody>
          <a:bodyPr/>
          <a:lstStyle/>
          <a:p>
            <a:r>
              <a:rPr lang="en-US" dirty="0"/>
              <a:t>Child Find Activities</a:t>
            </a:r>
          </a:p>
        </p:txBody>
      </p:sp>
      <p:sp>
        <p:nvSpPr>
          <p:cNvPr id="2" name="Text Placeholder 1">
            <a:extLst>
              <a:ext uri="{FF2B5EF4-FFF2-40B4-BE49-F238E27FC236}">
                <a16:creationId xmlns:a16="http://schemas.microsoft.com/office/drawing/2014/main" id="{9B42F486-B098-E74C-7749-2512CA3ABEBC}"/>
              </a:ext>
            </a:extLst>
          </p:cNvPr>
          <p:cNvSpPr>
            <a:spLocks noGrp="1"/>
          </p:cNvSpPr>
          <p:nvPr>
            <p:ph type="body" idx="1"/>
          </p:nvPr>
        </p:nvSpPr>
        <p:spPr/>
        <p:txBody>
          <a:bodyPr/>
          <a:lstStyle/>
          <a:p>
            <a:r>
              <a:rPr lang="en-US" dirty="0">
                <a:ea typeface="Cambria"/>
              </a:rPr>
              <a:t>Swaddle Me</a:t>
            </a:r>
            <a:endParaRPr lang="en-US" dirty="0"/>
          </a:p>
        </p:txBody>
      </p:sp>
      <p:sp>
        <p:nvSpPr>
          <p:cNvPr id="3" name="Content Placeholder 2">
            <a:extLst>
              <a:ext uri="{FF2B5EF4-FFF2-40B4-BE49-F238E27FC236}">
                <a16:creationId xmlns:a16="http://schemas.microsoft.com/office/drawing/2014/main" id="{205829A0-D842-E658-C9E8-D5DB3B71C1E0}"/>
              </a:ext>
            </a:extLst>
          </p:cNvPr>
          <p:cNvSpPr>
            <a:spLocks noGrp="1"/>
          </p:cNvSpPr>
          <p:nvPr>
            <p:ph sz="half" idx="2"/>
          </p:nvPr>
        </p:nvSpPr>
        <p:spPr/>
        <p:txBody>
          <a:bodyPr vert="horz" lIns="91440" tIns="45720" rIns="91440" bIns="45720" rtlCol="0" anchor="t">
            <a:normAutofit/>
          </a:bodyPr>
          <a:lstStyle/>
          <a:p>
            <a:r>
              <a:rPr lang="en-US" dirty="0">
                <a:ea typeface="Cambria"/>
              </a:rPr>
              <a:t>Gift provided to every parent of a newborn in Anchorage.  </a:t>
            </a:r>
          </a:p>
          <a:p>
            <a:pPr>
              <a:buClr>
                <a:srgbClr val="404040"/>
              </a:buClr>
            </a:pPr>
            <a:r>
              <a:rPr lang="en-US" dirty="0">
                <a:ea typeface="Cambria"/>
              </a:rPr>
              <a:t>Included information on developmental milestones, area organizations and programs,</a:t>
            </a:r>
          </a:p>
          <a:p>
            <a:pPr>
              <a:buClr>
                <a:srgbClr val="404040"/>
              </a:buClr>
            </a:pPr>
            <a:r>
              <a:rPr lang="en-US" dirty="0">
                <a:ea typeface="Cambria"/>
              </a:rPr>
              <a:t>Gifts that include a swaddle blanket, Baby's Busy Day board book, links to community resources. </a:t>
            </a:r>
          </a:p>
        </p:txBody>
      </p:sp>
      <p:sp>
        <p:nvSpPr>
          <p:cNvPr id="4" name="Text Placeholder 3">
            <a:extLst>
              <a:ext uri="{FF2B5EF4-FFF2-40B4-BE49-F238E27FC236}">
                <a16:creationId xmlns:a16="http://schemas.microsoft.com/office/drawing/2014/main" id="{EA50B83A-DFEA-4F67-76AE-CA70E6DF5E4A}"/>
              </a:ext>
            </a:extLst>
          </p:cNvPr>
          <p:cNvSpPr>
            <a:spLocks noGrp="1"/>
          </p:cNvSpPr>
          <p:nvPr>
            <p:ph type="body" sz="quarter" idx="3"/>
          </p:nvPr>
        </p:nvSpPr>
        <p:spPr/>
        <p:txBody>
          <a:bodyPr/>
          <a:lstStyle/>
          <a:p>
            <a:r>
              <a:rPr lang="en-US" dirty="0">
                <a:ea typeface="Cambria"/>
              </a:rPr>
              <a:t>Diaper Pantry</a:t>
            </a:r>
            <a:endParaRPr lang="en-US" dirty="0"/>
          </a:p>
        </p:txBody>
      </p:sp>
      <p:sp>
        <p:nvSpPr>
          <p:cNvPr id="5" name="Content Placeholder 4">
            <a:extLst>
              <a:ext uri="{FF2B5EF4-FFF2-40B4-BE49-F238E27FC236}">
                <a16:creationId xmlns:a16="http://schemas.microsoft.com/office/drawing/2014/main" id="{B5E1BE41-8BF7-80F8-B636-F6ED68D4BD3D}"/>
              </a:ext>
            </a:extLst>
          </p:cNvPr>
          <p:cNvSpPr>
            <a:spLocks noGrp="1"/>
          </p:cNvSpPr>
          <p:nvPr>
            <p:ph sz="quarter" idx="4"/>
          </p:nvPr>
        </p:nvSpPr>
        <p:spPr/>
        <p:txBody>
          <a:bodyPr vert="horz" lIns="91440" tIns="45720" rIns="91440" bIns="45720" rtlCol="0" anchor="t">
            <a:normAutofit lnSpcReduction="10000"/>
          </a:bodyPr>
          <a:lstStyle/>
          <a:p>
            <a:r>
              <a:rPr lang="en-US" dirty="0">
                <a:ea typeface="Cambria"/>
              </a:rPr>
              <a:t>Open to any family in need of diapers.</a:t>
            </a:r>
          </a:p>
          <a:p>
            <a:pPr>
              <a:buClr>
                <a:srgbClr val="404040"/>
              </a:buClr>
            </a:pPr>
            <a:r>
              <a:rPr lang="en-US" dirty="0">
                <a:ea typeface="Cambria"/>
              </a:rPr>
              <a:t>Families register online</a:t>
            </a:r>
          </a:p>
          <a:p>
            <a:pPr>
              <a:buClr>
                <a:srgbClr val="404040"/>
              </a:buClr>
            </a:pPr>
            <a:r>
              <a:rPr lang="en-US" dirty="0">
                <a:ea typeface="Cambria"/>
              </a:rPr>
              <a:t>Open on the 2nd and 4th Wednesdays of each month.</a:t>
            </a:r>
          </a:p>
          <a:p>
            <a:pPr>
              <a:buClr>
                <a:srgbClr val="404040"/>
              </a:buClr>
            </a:pPr>
            <a:r>
              <a:rPr lang="en-US" dirty="0">
                <a:ea typeface="Cambria"/>
              </a:rPr>
              <a:t>Twice a year, vision screening, hearing screenings, and developmental screenings offered to all families.</a:t>
            </a:r>
          </a:p>
        </p:txBody>
      </p:sp>
    </p:spTree>
    <p:extLst>
      <p:ext uri="{BB962C8B-B14F-4D97-AF65-F5344CB8AC3E}">
        <p14:creationId xmlns:p14="http://schemas.microsoft.com/office/powerpoint/2010/main" val="188283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go for a children&amp;#39;s program&#10;&#10;AI-generated content may be incorrect.">
            <a:extLst>
              <a:ext uri="{FF2B5EF4-FFF2-40B4-BE49-F238E27FC236}">
                <a16:creationId xmlns:a16="http://schemas.microsoft.com/office/drawing/2014/main" id="{4F7922D7-AAF2-6A5D-4A2B-01D9BB160996}"/>
              </a:ext>
            </a:extLst>
          </p:cNvPr>
          <p:cNvPicPr>
            <a:picLocks noGrp="1" noChangeAspect="1"/>
          </p:cNvPicPr>
          <p:nvPr>
            <p:ph type="pic" idx="1"/>
          </p:nvPr>
        </p:nvPicPr>
        <p:blipFill>
          <a:blip r:embed="rId2"/>
          <a:stretch/>
        </p:blipFill>
        <p:spPr>
          <a:xfrm>
            <a:off x="4846320" y="457200"/>
            <a:ext cx="5943600" cy="5943600"/>
          </a:xfrm>
          <a:prstGeom prst="rect">
            <a:avLst/>
          </a:prstGeom>
          <a:noFill/>
        </p:spPr>
      </p:pic>
      <p:sp>
        <p:nvSpPr>
          <p:cNvPr id="10" name="Text Placeholder 3">
            <a:extLst>
              <a:ext uri="{FF2B5EF4-FFF2-40B4-BE49-F238E27FC236}">
                <a16:creationId xmlns:a16="http://schemas.microsoft.com/office/drawing/2014/main" id="{EDF0219C-A7DD-1666-247E-8DF65D1BF925}"/>
              </a:ext>
            </a:extLst>
          </p:cNvPr>
          <p:cNvSpPr>
            <a:spLocks noGrp="1"/>
          </p:cNvSpPr>
          <p:nvPr>
            <p:ph type="body" sz="half" idx="2"/>
          </p:nvPr>
        </p:nvSpPr>
        <p:spPr>
          <a:xfrm>
            <a:off x="1097280" y="458036"/>
            <a:ext cx="3109912" cy="5936183"/>
          </a:xfrm>
        </p:spPr>
        <p:txBody>
          <a:bodyPr vert="horz" lIns="91440" tIns="45720" rIns="91440" bIns="45720" rtlCol="0" anchor="t">
            <a:normAutofit/>
          </a:bodyPr>
          <a:lstStyle/>
          <a:p>
            <a:r>
              <a:rPr lang="en-US" sz="1800" dirty="0">
                <a:ea typeface="Cambria"/>
              </a:rPr>
              <a:t>The 2nd annual PIC a truck will be on </a:t>
            </a:r>
            <a:r>
              <a:rPr lang="en-US" sz="1800" b="1" dirty="0">
                <a:ea typeface="Cambria"/>
              </a:rPr>
              <a:t>October 5th from 2-5 at Clark Middle School.  </a:t>
            </a:r>
          </a:p>
          <a:p>
            <a:r>
              <a:rPr lang="en-US" sz="1800" dirty="0">
                <a:ea typeface="Cambria"/>
              </a:rPr>
              <a:t>The event is free, but we are collecting diapers for the pantry.  Bring a box or pack of diaper to add to the truck!</a:t>
            </a:r>
          </a:p>
          <a:p>
            <a:r>
              <a:rPr lang="en-US" sz="1800" dirty="0">
                <a:ea typeface="Cambria"/>
              </a:rPr>
              <a:t>There will be activities for the kids indoor and trucks of all kinds and sizes outside for them to see and explore outside!</a:t>
            </a:r>
          </a:p>
          <a:p>
            <a:r>
              <a:rPr lang="en-US" sz="1800" dirty="0">
                <a:ea typeface="Cambria"/>
              </a:rPr>
              <a:t>For more information go to our website: </a:t>
            </a:r>
            <a:r>
              <a:rPr lang="en-US" sz="1800" dirty="0">
                <a:ea typeface="Cambria"/>
                <a:hlinkClick r:id="rId3"/>
              </a:rPr>
              <a:t>www.picak.org</a:t>
            </a:r>
            <a:endParaRPr lang="en-US" sz="1800" dirty="0">
              <a:ea typeface="Cambria"/>
            </a:endParaRPr>
          </a:p>
          <a:p>
            <a:r>
              <a:rPr lang="en-US" sz="1800" dirty="0">
                <a:ea typeface="Cambria"/>
              </a:rPr>
              <a:t>If you would like to print a poster for your office or post online, contact Micheala at mphillips@picak.org.</a:t>
            </a:r>
          </a:p>
        </p:txBody>
      </p:sp>
    </p:spTree>
    <p:extLst>
      <p:ext uri="{BB962C8B-B14F-4D97-AF65-F5344CB8AC3E}">
        <p14:creationId xmlns:p14="http://schemas.microsoft.com/office/powerpoint/2010/main" val="360119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BF3FD-8E6C-082C-16C8-445C277D705E}"/>
              </a:ext>
            </a:extLst>
          </p:cNvPr>
          <p:cNvSpPr>
            <a:spLocks noGrp="1"/>
          </p:cNvSpPr>
          <p:nvPr>
            <p:ph type="title"/>
          </p:nvPr>
        </p:nvSpPr>
        <p:spPr>
          <a:xfrm>
            <a:off x="2034904" y="828876"/>
            <a:ext cx="6058552" cy="4452251"/>
          </a:xfrm>
        </p:spPr>
        <p:txBody>
          <a:bodyPr/>
          <a:lstStyle/>
          <a:p>
            <a:r>
              <a:rPr lang="en-US" dirty="0">
                <a:ea typeface="Cambria"/>
              </a:rPr>
              <a:t>Thank you!</a:t>
            </a:r>
            <a:br>
              <a:rPr lang="en-US" dirty="0">
                <a:ea typeface="Cambria"/>
              </a:rPr>
            </a:br>
            <a:r>
              <a:rPr lang="en-US" sz="3200" dirty="0">
                <a:ea typeface="Cambria"/>
              </a:rPr>
              <a:t>Amy Simpson</a:t>
            </a:r>
            <a:br>
              <a:rPr lang="en-US" sz="3200" dirty="0">
                <a:ea typeface="Cambria"/>
              </a:rPr>
            </a:br>
            <a:r>
              <a:rPr lang="en-US" sz="3200" dirty="0">
                <a:ea typeface="Cambria"/>
                <a:hlinkClick r:id="rId2"/>
              </a:rPr>
              <a:t>asimpson@picak.org</a:t>
            </a:r>
            <a:br>
              <a:rPr lang="en-US" sz="3200" dirty="0">
                <a:ea typeface="Cambria"/>
              </a:rPr>
            </a:br>
            <a:r>
              <a:rPr lang="en-US" sz="3200" dirty="0">
                <a:ea typeface="Cambria"/>
                <a:hlinkClick r:id="rId3"/>
              </a:rPr>
              <a:t>www.picak.org</a:t>
            </a:r>
            <a:br>
              <a:rPr lang="en-US" sz="2800" dirty="0">
                <a:ea typeface="Cambria"/>
              </a:rPr>
            </a:br>
            <a:endParaRPr lang="en-US" sz="2800" dirty="0">
              <a:ea typeface="Cambria"/>
            </a:endParaRPr>
          </a:p>
        </p:txBody>
      </p:sp>
    </p:spTree>
    <p:extLst>
      <p:ext uri="{BB962C8B-B14F-4D97-AF65-F5344CB8AC3E}">
        <p14:creationId xmlns:p14="http://schemas.microsoft.com/office/powerpoint/2010/main" val="334694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702EB8-9D3B-D006-D453-7BCE300EA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F57F7-138B-601B-9CB7-5493EDE75DE1}"/>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Dr. Sean Dugan</a:t>
            </a:r>
          </a:p>
        </p:txBody>
      </p:sp>
      <p:sp>
        <p:nvSpPr>
          <p:cNvPr id="3" name="Content Placeholder 2">
            <a:extLst>
              <a:ext uri="{FF2B5EF4-FFF2-40B4-BE49-F238E27FC236}">
                <a16:creationId xmlns:a16="http://schemas.microsoft.com/office/drawing/2014/main" id="{275FC6D8-31BA-2918-B4E9-8726C380AC9A}"/>
              </a:ext>
            </a:extLst>
          </p:cNvPr>
          <p:cNvSpPr>
            <a:spLocks noGrp="1"/>
          </p:cNvSpPr>
          <p:nvPr>
            <p:ph idx="1"/>
          </p:nvPr>
        </p:nvSpPr>
        <p:spPr>
          <a:xfrm>
            <a:off x="1845564" y="4548233"/>
            <a:ext cx="8500872" cy="535517"/>
          </a:xfrm>
        </p:spPr>
        <p:txBody>
          <a:bodyPr/>
          <a:lstStyle/>
          <a:p>
            <a:pPr marL="0" indent="0" algn="ctr">
              <a:buNone/>
            </a:pPr>
            <a:r>
              <a:rPr lang="en-US" dirty="0">
                <a:latin typeface="Source Sans Pro" panose="020B0503030403020204" pitchFamily="34" charset="0"/>
                <a:ea typeface="Source Sans Pro" panose="020B0503030403020204" pitchFamily="34" charset="0"/>
              </a:rPr>
              <a:t>Medical Director, Alaska CARES</a:t>
            </a:r>
          </a:p>
        </p:txBody>
      </p:sp>
    </p:spTree>
    <p:extLst>
      <p:ext uri="{BB962C8B-B14F-4D97-AF65-F5344CB8AC3E}">
        <p14:creationId xmlns:p14="http://schemas.microsoft.com/office/powerpoint/2010/main" val="3500303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D2EB-28D1-600F-C7E9-C8DBC4866AEA}"/>
              </a:ext>
            </a:extLst>
          </p:cNvPr>
          <p:cNvSpPr>
            <a:spLocks noGrp="1"/>
          </p:cNvSpPr>
          <p:nvPr>
            <p:ph type="title"/>
          </p:nvPr>
        </p:nvSpPr>
        <p:spPr>
          <a:xfrm>
            <a:off x="838200" y="464517"/>
            <a:ext cx="10515600" cy="729801"/>
          </a:xfrm>
        </p:spPr>
        <p:txBody>
          <a:bodyPr/>
          <a:lstStyle/>
          <a:p>
            <a:r>
              <a:rPr lang="en-US" b="1" dirty="0">
                <a:solidFill>
                  <a:srgbClr val="02698C"/>
                </a:solidFill>
                <a:latin typeface="Source Sans Pro SemiBold" panose="020B0503030403020204" pitchFamily="34" charset="0"/>
                <a:ea typeface="Source Sans Pro SemiBold" panose="020B0503030403020204" pitchFamily="34" charset="0"/>
              </a:rPr>
              <a:t>Agenda</a:t>
            </a:r>
          </a:p>
        </p:txBody>
      </p:sp>
      <p:sp>
        <p:nvSpPr>
          <p:cNvPr id="3" name="Content Placeholder 2">
            <a:extLst>
              <a:ext uri="{FF2B5EF4-FFF2-40B4-BE49-F238E27FC236}">
                <a16:creationId xmlns:a16="http://schemas.microsoft.com/office/drawing/2014/main" id="{70A09E35-D95B-0B09-9181-A30FF7902C68}"/>
              </a:ext>
            </a:extLst>
          </p:cNvPr>
          <p:cNvSpPr>
            <a:spLocks noGrp="1"/>
          </p:cNvSpPr>
          <p:nvPr>
            <p:ph idx="1"/>
          </p:nvPr>
        </p:nvSpPr>
        <p:spPr>
          <a:xfrm>
            <a:off x="838201" y="1194318"/>
            <a:ext cx="10373138" cy="5272552"/>
          </a:xfrm>
        </p:spPr>
        <p:txBody>
          <a:bodyPr>
            <a:normAutofit fontScale="85000" lnSpcReduction="20000"/>
          </a:bodyPr>
          <a:lstStyle/>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Welcome!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Meg Horvath, Providence Alaska Children’s Hospital </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Presentations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Carla Macgregor &amp; Elke Villegas, Behavioral Health, Providence Alaska Children’s Hospital</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Amy Simpson, Programs for Infants and Children</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Dr. Sean Dugan, Alaska CARES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Virginia McGill, Pediatric/NICU Rehabilitation Therapies, Providence Alaska Children's Hospital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Dr. Emma Cantor, Pediatric Hematology &amp; Oncology, Alaska Pediatric Specialties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Nicole </a:t>
            </a:r>
            <a:r>
              <a:rPr lang="en-US" dirty="0" err="1">
                <a:solidFill>
                  <a:srgbClr val="02698C"/>
                </a:solidFill>
                <a:latin typeface="Source Sans Pro" panose="020B0503030403020204" pitchFamily="34" charset="0"/>
                <a:ea typeface="Source Sans Pro" panose="020B0503030403020204" pitchFamily="34" charset="0"/>
              </a:rPr>
              <a:t>Thurwanger</a:t>
            </a:r>
            <a:r>
              <a:rPr lang="en-US" dirty="0">
                <a:solidFill>
                  <a:srgbClr val="02698C"/>
                </a:solidFill>
                <a:latin typeface="Source Sans Pro" panose="020B0503030403020204" pitchFamily="34" charset="0"/>
                <a:ea typeface="Source Sans Pro" panose="020B0503030403020204" pitchFamily="34" charset="0"/>
              </a:rPr>
              <a:t> &amp; Dr. Elizabeth Galloway, Pediatric Sedation, Providence Alaska Children’s Hospital</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Closing Announcements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Tamar Ben-Yose, All Alaska Pediatric Partnership</a:t>
            </a:r>
          </a:p>
          <a:p>
            <a:pPr>
              <a:lnSpc>
                <a:spcPct val="120000"/>
              </a:lnSpc>
              <a:buFont typeface="Wingdings" pitchFamily="2" charset="2"/>
              <a:buChar char="v"/>
            </a:pPr>
            <a:endParaRPr lang="en-US" dirty="0">
              <a:solidFill>
                <a:srgbClr val="02698C"/>
              </a:solidFill>
              <a:latin typeface="Source Sans Pro" panose="020B0503030403020204" pitchFamily="34" charset="0"/>
              <a:ea typeface="Source Sans Pro" panose="020B0503030403020204" pitchFamily="34" charset="0"/>
            </a:endParaRPr>
          </a:p>
          <a:p>
            <a:pPr>
              <a:buFont typeface="Wingdings" pitchFamily="2" charset="2"/>
              <a:buChar char="v"/>
            </a:pPr>
            <a:endParaRPr lang="en-US" dirty="0">
              <a:solidFill>
                <a:srgbClr val="02698C"/>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3392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Autumn Leaves">
            <a:hlinkClick r:id="" action="ppaction://media"/>
            <a:extLst>
              <a:ext uri="{FF2B5EF4-FFF2-40B4-BE49-F238E27FC236}">
                <a16:creationId xmlns:a16="http://schemas.microsoft.com/office/drawing/2014/main" id="{C1189252-AE8C-DF07-E12B-EF6363C451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85F4A9-753B-A7B6-36B5-E3E68288DE92}"/>
              </a:ext>
            </a:extLst>
          </p:cNvPr>
          <p:cNvSpPr>
            <a:spLocks noGrp="1"/>
          </p:cNvSpPr>
          <p:nvPr>
            <p:ph type="ctrTitle"/>
          </p:nvPr>
        </p:nvSpPr>
        <p:spPr/>
        <p:txBody>
          <a:bodyPr/>
          <a:lstStyle/>
          <a:p>
            <a:r>
              <a:rPr lang="en-US" dirty="0">
                <a:solidFill>
                  <a:schemeClr val="bg1"/>
                </a:solidFill>
              </a:rPr>
              <a:t>Alaska CARES</a:t>
            </a:r>
          </a:p>
        </p:txBody>
      </p:sp>
      <p:sp>
        <p:nvSpPr>
          <p:cNvPr id="3" name="Subtitle 2">
            <a:extLst>
              <a:ext uri="{FF2B5EF4-FFF2-40B4-BE49-F238E27FC236}">
                <a16:creationId xmlns:a16="http://schemas.microsoft.com/office/drawing/2014/main" id="{FBD8DDFA-91CF-70EF-7905-87FBE1ABEA71}"/>
              </a:ext>
            </a:extLst>
          </p:cNvPr>
          <p:cNvSpPr>
            <a:spLocks noGrp="1"/>
          </p:cNvSpPr>
          <p:nvPr>
            <p:ph type="subTitle" idx="1"/>
          </p:nvPr>
        </p:nvSpPr>
        <p:spPr/>
        <p:txBody>
          <a:bodyPr/>
          <a:lstStyle/>
          <a:p>
            <a:r>
              <a:rPr lang="en-US" dirty="0">
                <a:solidFill>
                  <a:schemeClr val="bg1"/>
                </a:solidFill>
              </a:rPr>
              <a:t>Sean Dugan, MD, FAAP</a:t>
            </a:r>
          </a:p>
          <a:p>
            <a:r>
              <a:rPr lang="en-US" dirty="0">
                <a:solidFill>
                  <a:schemeClr val="bg1"/>
                </a:solidFill>
              </a:rPr>
              <a:t>Medical Director, Alaska CARES</a:t>
            </a:r>
          </a:p>
        </p:txBody>
      </p:sp>
    </p:spTree>
    <p:extLst>
      <p:ext uri="{BB962C8B-B14F-4D97-AF65-F5344CB8AC3E}">
        <p14:creationId xmlns:p14="http://schemas.microsoft.com/office/powerpoint/2010/main" val="223594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8" descr="Three polar bears by a log on a beach"/>
          <p:cNvPicPr>
            <a:picLocks noGrp="1" noChangeAspect="1" noChangeArrowheads="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12291" name="Rectangle 3"/>
          <p:cNvSpPr>
            <a:spLocks noGrp="1" noChangeArrowheads="1"/>
          </p:cNvSpPr>
          <p:nvPr>
            <p:ph type="body" sz="half" idx="1"/>
          </p:nvPr>
        </p:nvSpPr>
        <p:spPr>
          <a:xfrm>
            <a:off x="678531" y="999241"/>
            <a:ext cx="3730810" cy="4944359"/>
          </a:xfrm>
          <a:solidFill>
            <a:schemeClr val="tx1">
              <a:lumMod val="65000"/>
              <a:lumOff val="35000"/>
              <a:alpha val="95000"/>
            </a:schemeClr>
          </a:solidFill>
        </p:spPr>
        <p:txBody>
          <a:bodyPr vert="horz" lIns="91440" tIns="45720" rIns="91440" bIns="45720" rtlCol="0" anchor="ctr">
            <a:normAutofit/>
          </a:bodyPr>
          <a:lstStyle/>
          <a:p>
            <a:pPr marL="0" indent="0">
              <a:buNone/>
            </a:pPr>
            <a:r>
              <a:rPr lang="en-US" sz="2800" dirty="0">
                <a:solidFill>
                  <a:srgbClr val="FFFFFF"/>
                </a:solidFill>
              </a:rPr>
              <a:t>CHILDREN’S ADVOCACY CENTERS</a:t>
            </a:r>
          </a:p>
          <a:p>
            <a:r>
              <a:rPr lang="en-US" sz="2800" dirty="0">
                <a:solidFill>
                  <a:srgbClr val="FFFFFF"/>
                </a:solidFill>
              </a:rPr>
              <a:t>Child-focused</a:t>
            </a:r>
          </a:p>
          <a:p>
            <a:r>
              <a:rPr lang="en-US" sz="2800" dirty="0">
                <a:solidFill>
                  <a:srgbClr val="FFFFFF"/>
                </a:solidFill>
              </a:rPr>
              <a:t>Comprehensive</a:t>
            </a:r>
          </a:p>
          <a:p>
            <a:r>
              <a:rPr lang="en-US" sz="2800" dirty="0">
                <a:solidFill>
                  <a:srgbClr val="FFFFFF"/>
                </a:solidFill>
              </a:rPr>
              <a:t>Multidisciplinary</a:t>
            </a:r>
          </a:p>
          <a:p>
            <a:r>
              <a:rPr lang="en-US" sz="2800" dirty="0">
                <a:solidFill>
                  <a:srgbClr val="FFFFFF"/>
                </a:solidFill>
              </a:rPr>
              <a:t>Reduce trauma:</a:t>
            </a:r>
          </a:p>
          <a:p>
            <a:pPr lvl="1"/>
            <a:r>
              <a:rPr lang="en-US" sz="2400" dirty="0">
                <a:solidFill>
                  <a:srgbClr val="FFFFFF"/>
                </a:solidFill>
              </a:rPr>
              <a:t>Fewer interviews</a:t>
            </a:r>
          </a:p>
          <a:p>
            <a:pPr lvl="1"/>
            <a:r>
              <a:rPr lang="en-US" sz="2400" dirty="0">
                <a:solidFill>
                  <a:srgbClr val="FFFFFF"/>
                </a:solidFill>
              </a:rPr>
              <a:t>Non-invasive exam</a:t>
            </a:r>
          </a:p>
          <a:p>
            <a:pPr lvl="1"/>
            <a:r>
              <a:rPr lang="en-US" sz="2400" dirty="0">
                <a:solidFill>
                  <a:srgbClr val="FFFFFF"/>
                </a:solidFill>
              </a:rPr>
              <a:t>Welcoming environment</a:t>
            </a:r>
          </a:p>
        </p:txBody>
      </p:sp>
    </p:spTree>
    <p:extLst>
      <p:ext uri="{BB962C8B-B14F-4D97-AF65-F5344CB8AC3E}">
        <p14:creationId xmlns:p14="http://schemas.microsoft.com/office/powerpoint/2010/main" val="1245340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1" name="Picture 9" descr="http://staff.bbhcsd.org/kolism/files/2012/05/helping-hands.jpg"/>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type="body" sz="half" idx="1"/>
          </p:nvPr>
        </p:nvSpPr>
        <p:spPr>
          <a:xfrm>
            <a:off x="4128512" y="1730320"/>
            <a:ext cx="3934974" cy="4720176"/>
          </a:xfrm>
          <a:solidFill>
            <a:schemeClr val="tx1">
              <a:lumMod val="65000"/>
              <a:lumOff val="35000"/>
            </a:schemeClr>
          </a:solidFill>
        </p:spPr>
        <p:txBody>
          <a:bodyPr>
            <a:normAutofit/>
          </a:bodyPr>
          <a:lstStyle/>
          <a:p>
            <a:r>
              <a:rPr lang="en-US" sz="2400">
                <a:solidFill>
                  <a:schemeClr val="bg1"/>
                </a:solidFill>
              </a:rPr>
              <a:t>CARES staff</a:t>
            </a:r>
          </a:p>
          <a:p>
            <a:pPr lvl="1"/>
            <a:r>
              <a:rPr lang="en-US" sz="2400">
                <a:solidFill>
                  <a:schemeClr val="bg1"/>
                </a:solidFill>
              </a:rPr>
              <a:t>Forensic interviewers</a:t>
            </a:r>
          </a:p>
          <a:p>
            <a:pPr lvl="1"/>
            <a:r>
              <a:rPr lang="en-US" sz="2400">
                <a:solidFill>
                  <a:schemeClr val="bg1"/>
                </a:solidFill>
              </a:rPr>
              <a:t>Medical providers</a:t>
            </a:r>
          </a:p>
          <a:p>
            <a:pPr lvl="1"/>
            <a:r>
              <a:rPr lang="en-US" sz="2400">
                <a:solidFill>
                  <a:schemeClr val="bg1"/>
                </a:solidFill>
              </a:rPr>
              <a:t>Mental health clinicians</a:t>
            </a:r>
          </a:p>
          <a:p>
            <a:r>
              <a:rPr lang="en-US" sz="2400">
                <a:solidFill>
                  <a:schemeClr val="bg1"/>
                </a:solidFill>
              </a:rPr>
              <a:t>Law Enforcement</a:t>
            </a:r>
          </a:p>
          <a:p>
            <a:pPr lvl="1"/>
            <a:r>
              <a:rPr lang="en-US" sz="2400">
                <a:solidFill>
                  <a:schemeClr val="bg1"/>
                </a:solidFill>
              </a:rPr>
              <a:t>APD/AST</a:t>
            </a:r>
          </a:p>
          <a:p>
            <a:r>
              <a:rPr lang="en-US" sz="2400">
                <a:solidFill>
                  <a:schemeClr val="bg1"/>
                </a:solidFill>
              </a:rPr>
              <a:t>Office of Children’s Services</a:t>
            </a:r>
          </a:p>
          <a:p>
            <a:r>
              <a:rPr lang="en-US" sz="2400">
                <a:solidFill>
                  <a:schemeClr val="bg1"/>
                </a:solidFill>
              </a:rPr>
              <a:t>Advocacy</a:t>
            </a:r>
          </a:p>
          <a:p>
            <a:pPr lvl="1"/>
            <a:r>
              <a:rPr lang="en-US" sz="2400">
                <a:solidFill>
                  <a:schemeClr val="bg1"/>
                </a:solidFill>
              </a:rPr>
              <a:t>Providence/SCF</a:t>
            </a:r>
          </a:p>
        </p:txBody>
      </p:sp>
      <p:pic>
        <p:nvPicPr>
          <p:cNvPr id="6" name="Picture 5">
            <a:extLst>
              <a:ext uri="{FF2B5EF4-FFF2-40B4-BE49-F238E27FC236}">
                <a16:creationId xmlns:a16="http://schemas.microsoft.com/office/drawing/2014/main" id="{AF0B5215-A834-A2CA-07B3-DFFF69ED60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9677" y="703282"/>
            <a:ext cx="6932645" cy="890057"/>
          </a:xfrm>
          <a:prstGeom prst="rect">
            <a:avLst/>
          </a:prstGeom>
        </p:spPr>
      </p:pic>
    </p:spTree>
    <p:extLst>
      <p:ext uri="{BB962C8B-B14F-4D97-AF65-F5344CB8AC3E}">
        <p14:creationId xmlns:p14="http://schemas.microsoft.com/office/powerpoint/2010/main" val="2792096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om with a chair and a wall mural&#10;&#10;Description automatically generated"/>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81000" y="381000"/>
            <a:ext cx="6858000" cy="6096000"/>
          </a:xfrm>
          <a:prstGeom prst="rect">
            <a:avLst/>
          </a:prstGeom>
        </p:spPr>
      </p:pic>
      <p:sp>
        <p:nvSpPr>
          <p:cNvPr id="4" name="Content Placeholder 3"/>
          <p:cNvSpPr>
            <a:spLocks noGrp="1"/>
          </p:cNvSpPr>
          <p:nvPr>
            <p:ph sz="half" idx="2"/>
          </p:nvPr>
        </p:nvSpPr>
        <p:spPr>
          <a:xfrm>
            <a:off x="678531" y="1298961"/>
            <a:ext cx="3730810" cy="4644639"/>
          </a:xfrm>
          <a:solidFill>
            <a:schemeClr val="tx1">
              <a:lumMod val="65000"/>
              <a:lumOff val="35000"/>
              <a:alpha val="84000"/>
            </a:schemeClr>
          </a:solidFill>
        </p:spPr>
        <p:txBody>
          <a:bodyPr vert="horz" lIns="91440" tIns="45720" rIns="91440" bIns="45720" rtlCol="0" anchor="ctr">
            <a:normAutofit/>
          </a:bodyPr>
          <a:lstStyle/>
          <a:p>
            <a:pPr marL="0" indent="0">
              <a:buNone/>
            </a:pPr>
            <a:r>
              <a:rPr lang="en-US" sz="2400" b="1" cap="all" dirty="0">
                <a:solidFill>
                  <a:srgbClr val="FFFFFF"/>
                </a:solidFill>
              </a:rPr>
              <a:t>    Medical Process</a:t>
            </a:r>
            <a:endParaRPr lang="en-US" sz="2400" b="1" dirty="0">
              <a:solidFill>
                <a:srgbClr val="FFFFFF"/>
              </a:solidFill>
            </a:endParaRPr>
          </a:p>
          <a:p>
            <a:r>
              <a:rPr lang="en-US" sz="2400" b="1" dirty="0">
                <a:solidFill>
                  <a:srgbClr val="FFFFFF"/>
                </a:solidFill>
              </a:rPr>
              <a:t>Holistic evaluation</a:t>
            </a:r>
          </a:p>
          <a:p>
            <a:r>
              <a:rPr lang="en-US" sz="2400" b="1" dirty="0">
                <a:solidFill>
                  <a:srgbClr val="FFFFFF"/>
                </a:solidFill>
              </a:rPr>
              <a:t>Head to toe exam</a:t>
            </a:r>
          </a:p>
          <a:p>
            <a:r>
              <a:rPr lang="en-US" sz="2400" b="1" dirty="0">
                <a:solidFill>
                  <a:srgbClr val="FFFFFF"/>
                </a:solidFill>
              </a:rPr>
              <a:t>Use of a </a:t>
            </a:r>
            <a:r>
              <a:rPr lang="en-US" sz="2400" b="1" dirty="0" err="1">
                <a:solidFill>
                  <a:srgbClr val="FFFFFF"/>
                </a:solidFill>
              </a:rPr>
              <a:t>CortexFlo</a:t>
            </a:r>
            <a:r>
              <a:rPr lang="en-US" sz="2400" b="1" dirty="0">
                <a:solidFill>
                  <a:srgbClr val="FFFFFF"/>
                </a:solidFill>
              </a:rPr>
              <a:t> </a:t>
            </a:r>
          </a:p>
          <a:p>
            <a:r>
              <a:rPr lang="en-US" sz="2400" b="1" dirty="0">
                <a:solidFill>
                  <a:srgbClr val="FFFFFF"/>
                </a:solidFill>
              </a:rPr>
              <a:t>Specifically trained medical providers</a:t>
            </a:r>
          </a:p>
          <a:p>
            <a:pPr lvl="1"/>
            <a:r>
              <a:rPr lang="en-US" sz="2000" b="1" dirty="0">
                <a:solidFill>
                  <a:srgbClr val="FFFFFF"/>
                </a:solidFill>
              </a:rPr>
              <a:t>Advanced Nurse Practitioners</a:t>
            </a:r>
          </a:p>
          <a:p>
            <a:pPr lvl="1"/>
            <a:r>
              <a:rPr lang="en-US" sz="2000" b="1" dirty="0">
                <a:solidFill>
                  <a:srgbClr val="FFFFFF"/>
                </a:solidFill>
              </a:rPr>
              <a:t>Physicians</a:t>
            </a:r>
          </a:p>
          <a:p>
            <a:endParaRPr lang="en-US" b="1" dirty="0">
              <a:solidFill>
                <a:srgbClr val="FFFFFF"/>
              </a:solidFill>
            </a:endParaRPr>
          </a:p>
        </p:txBody>
      </p:sp>
      <p:pic>
        <p:nvPicPr>
          <p:cNvPr id="5" name="Content Placeholder 3" descr="A room with a bed and chairs&#10;&#10;Description automatically generated"/>
          <p:cNvPicPr>
            <a:picLocks noGrp="1" noChangeAspect="1"/>
          </p:cNvPicPr>
          <p:nvPr>
            <p:ph sz="half" idx="1"/>
          </p:nvPr>
        </p:nvPicPr>
        <p:blipFill rotWithShape="1">
          <a:blip r:embed="rId4" cstate="email">
            <a:extLst>
              <a:ext uri="{28A0092B-C50C-407E-A947-70E740481C1C}">
                <a14:useLocalDpi xmlns:a14="http://schemas.microsoft.com/office/drawing/2010/main"/>
              </a:ext>
            </a:extLst>
          </a:blip>
          <a:srcRect/>
          <a:stretch/>
        </p:blipFill>
        <p:spPr>
          <a:xfrm>
            <a:off x="6141720" y="10"/>
            <a:ext cx="6050280" cy="3428070"/>
          </a:xfrm>
          <a:prstGeom prst="rect">
            <a:avLst/>
          </a:prstGeom>
        </p:spPr>
      </p:pic>
      <p:pic>
        <p:nvPicPr>
          <p:cNvPr id="3" name="Picture 2" descr="w200608_Polar bear table_a">
            <a:extLst>
              <a:ext uri="{FF2B5EF4-FFF2-40B4-BE49-F238E27FC236}">
                <a16:creationId xmlns:a16="http://schemas.microsoft.com/office/drawing/2014/main" id="{24C6D35F-B915-731F-6C1C-1BF24B2D5C5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2"/>
          <a:stretch/>
        </p:blipFill>
        <p:spPr bwMode="auto">
          <a:xfrm>
            <a:off x="6132490" y="3429000"/>
            <a:ext cx="6059510" cy="3428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A102D2-1907-C086-C131-8CEB666E3C69}"/>
              </a:ext>
            </a:extLst>
          </p:cNvPr>
          <p:cNvSpPr txBox="1"/>
          <p:nvPr/>
        </p:nvSpPr>
        <p:spPr>
          <a:xfrm>
            <a:off x="6672540" y="6610848"/>
            <a:ext cx="551946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hlinkClick r:id="rId6">
                  <a:extLst>
                    <a:ext uri="{A12FA001-AC4F-418D-AE19-62706E023703}">
                      <ahyp:hlinkClr xmlns:ahyp="http://schemas.microsoft.com/office/drawing/2018/hyperlinkcolor" val="tx"/>
                    </a:ext>
                  </a:extLst>
                </a:hlinkClick>
              </a:rPr>
              <a:t>Alaska CARES' holistic treatment helps young abuse victims recover and thrive (chausa.org)</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1860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21D5-7A03-EA34-5DF9-F9B7CC0974D3}"/>
              </a:ext>
            </a:extLst>
          </p:cNvPr>
          <p:cNvSpPr>
            <a:spLocks noGrp="1"/>
          </p:cNvSpPr>
          <p:nvPr>
            <p:ph type="title"/>
          </p:nvPr>
        </p:nvSpPr>
        <p:spPr/>
        <p:txBody>
          <a:bodyPr/>
          <a:lstStyle/>
          <a:p>
            <a:r>
              <a:rPr lang="en-US"/>
              <a:t>	Medical Team</a:t>
            </a:r>
          </a:p>
        </p:txBody>
      </p:sp>
      <p:graphicFrame>
        <p:nvGraphicFramePr>
          <p:cNvPr id="7" name="Content Placeholder 4">
            <a:extLst>
              <a:ext uri="{FF2B5EF4-FFF2-40B4-BE49-F238E27FC236}">
                <a16:creationId xmlns:a16="http://schemas.microsoft.com/office/drawing/2014/main" id="{B1216F28-F895-2D4F-FDA5-52DA242494FA}"/>
              </a:ext>
            </a:extLst>
          </p:cNvPr>
          <p:cNvGraphicFramePr>
            <a:graphicFrameLocks noGrp="1"/>
          </p:cNvGraphicFramePr>
          <p:nvPr>
            <p:ph idx="1"/>
          </p:nvPr>
        </p:nvGraphicFramePr>
        <p:xfrm>
          <a:off x="1295401" y="2055043"/>
          <a:ext cx="9601196" cy="3820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8457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telephones communicating">
            <a:extLst>
              <a:ext uri="{FF2B5EF4-FFF2-40B4-BE49-F238E27FC236}">
                <a16:creationId xmlns:a16="http://schemas.microsoft.com/office/drawing/2014/main" id="{4DE77FAD-FF31-79EA-50EE-B1EA170B3E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7236" y="1311315"/>
            <a:ext cx="2743200" cy="2057400"/>
          </a:xfrm>
          <a:prstGeom prst="rect">
            <a:avLst/>
          </a:prstGeom>
        </p:spPr>
      </p:pic>
      <p:pic>
        <p:nvPicPr>
          <p:cNvPr id="4" name="Picture 3" descr="A blue and green letters&#10;&#10;Description automatically generated">
            <a:extLst>
              <a:ext uri="{FF2B5EF4-FFF2-40B4-BE49-F238E27FC236}">
                <a16:creationId xmlns:a16="http://schemas.microsoft.com/office/drawing/2014/main" id="{826225BB-7386-80A1-0473-82B98559EE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7236" y="3533309"/>
            <a:ext cx="2743200" cy="349758"/>
          </a:xfrm>
          <a:prstGeom prst="rect">
            <a:avLst/>
          </a:prstGeom>
        </p:spPr>
      </p:pic>
      <p:sp>
        <p:nvSpPr>
          <p:cNvPr id="3" name="Content Placeholder 2">
            <a:extLst>
              <a:ext uri="{FF2B5EF4-FFF2-40B4-BE49-F238E27FC236}">
                <a16:creationId xmlns:a16="http://schemas.microsoft.com/office/drawing/2014/main" id="{8B0B9615-4D86-A2C3-58D4-EB7951201336}"/>
              </a:ext>
            </a:extLst>
          </p:cNvPr>
          <p:cNvSpPr>
            <a:spLocks noGrp="1"/>
          </p:cNvSpPr>
          <p:nvPr>
            <p:ph idx="1"/>
          </p:nvPr>
        </p:nvSpPr>
        <p:spPr>
          <a:xfrm>
            <a:off x="4631496" y="2556931"/>
            <a:ext cx="6260114" cy="3900429"/>
          </a:xfrm>
        </p:spPr>
        <p:txBody>
          <a:bodyPr>
            <a:normAutofit/>
          </a:bodyPr>
          <a:lstStyle/>
          <a:p>
            <a:pPr>
              <a:lnSpc>
                <a:spcPct val="90000"/>
              </a:lnSpc>
            </a:pPr>
            <a:r>
              <a:rPr lang="en-US" sz="2800"/>
              <a:t>Provider to Provider consultations</a:t>
            </a:r>
          </a:p>
          <a:p>
            <a:pPr>
              <a:lnSpc>
                <a:spcPct val="90000"/>
              </a:lnSpc>
            </a:pPr>
            <a:r>
              <a:rPr lang="en-US" sz="2800"/>
              <a:t>Available 24/7/365</a:t>
            </a:r>
          </a:p>
          <a:p>
            <a:pPr>
              <a:lnSpc>
                <a:spcPct val="90000"/>
              </a:lnSpc>
            </a:pPr>
            <a:r>
              <a:rPr lang="en-US" sz="2800"/>
              <a:t>Please call with ANY questions </a:t>
            </a:r>
          </a:p>
          <a:p>
            <a:pPr lvl="1">
              <a:lnSpc>
                <a:spcPct val="90000"/>
              </a:lnSpc>
            </a:pPr>
            <a:r>
              <a:rPr lang="en-US" sz="2800"/>
              <a:t>Signs of abuse</a:t>
            </a:r>
          </a:p>
          <a:p>
            <a:pPr lvl="1">
              <a:lnSpc>
                <a:spcPct val="90000"/>
              </a:lnSpc>
            </a:pPr>
            <a:r>
              <a:rPr lang="en-US" sz="2800"/>
              <a:t>Lab testing or imaging</a:t>
            </a:r>
          </a:p>
          <a:p>
            <a:pPr lvl="1">
              <a:lnSpc>
                <a:spcPct val="90000"/>
              </a:lnSpc>
            </a:pPr>
            <a:r>
              <a:rPr lang="en-US" sz="2800"/>
              <a:t>Abuse reporting questions</a:t>
            </a:r>
          </a:p>
          <a:p>
            <a:pPr lvl="1">
              <a:lnSpc>
                <a:spcPct val="90000"/>
              </a:lnSpc>
            </a:pPr>
            <a:r>
              <a:rPr lang="en-US" sz="2800"/>
              <a:t>Follow up care</a:t>
            </a:r>
          </a:p>
        </p:txBody>
      </p:sp>
      <p:sp>
        <p:nvSpPr>
          <p:cNvPr id="7" name="TextBox 6">
            <a:extLst>
              <a:ext uri="{FF2B5EF4-FFF2-40B4-BE49-F238E27FC236}">
                <a16:creationId xmlns:a16="http://schemas.microsoft.com/office/drawing/2014/main" id="{34D3C630-1AB1-08D4-1573-79164DB7EB81}"/>
              </a:ext>
            </a:extLst>
          </p:cNvPr>
          <p:cNvSpPr txBox="1"/>
          <p:nvPr/>
        </p:nvSpPr>
        <p:spPr>
          <a:xfrm>
            <a:off x="4631496" y="1311315"/>
            <a:ext cx="7133156" cy="93160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Aptos" panose="02110004020202020204"/>
                <a:ea typeface="+mn-ea"/>
                <a:cs typeface="+mn-cs"/>
              </a:rPr>
              <a:t>907-201-4701</a:t>
            </a:r>
          </a:p>
        </p:txBody>
      </p:sp>
    </p:spTree>
    <p:extLst>
      <p:ext uri="{BB962C8B-B14F-4D97-AF65-F5344CB8AC3E}">
        <p14:creationId xmlns:p14="http://schemas.microsoft.com/office/powerpoint/2010/main" val="4258729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title="Polar Bear In Ice">
            <a:hlinkClick r:id="" action="ppaction://media"/>
            <a:extLst>
              <a:ext uri="{FF2B5EF4-FFF2-40B4-BE49-F238E27FC236}">
                <a16:creationId xmlns:a16="http://schemas.microsoft.com/office/drawing/2014/main" id="{D7BCA8E9-D287-18A9-4225-5698C1B808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423601-2740-9281-BDD1-3F867F16C4F8}"/>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0EF90CEE-AE4D-43CA-1E23-3271038B2254}"/>
              </a:ext>
            </a:extLst>
          </p:cNvPr>
          <p:cNvSpPr>
            <a:spLocks noGrp="1"/>
          </p:cNvSpPr>
          <p:nvPr>
            <p:ph idx="1"/>
          </p:nvPr>
        </p:nvSpPr>
        <p:spPr>
          <a:xfrm>
            <a:off x="838200" y="5807413"/>
            <a:ext cx="10515600" cy="933754"/>
          </a:xfrm>
        </p:spPr>
        <p:txBody>
          <a:bodyPr>
            <a:normAutofit lnSpcReduction="10000"/>
          </a:bodyPr>
          <a:lstStyle/>
          <a:p>
            <a:pPr marL="0" indent="0">
              <a:buNone/>
            </a:pPr>
            <a:r>
              <a:rPr lang="en-US" dirty="0"/>
              <a:t>Sean Dugan, MD, FAAP</a:t>
            </a:r>
          </a:p>
          <a:p>
            <a:pPr marL="0" indent="0">
              <a:buNone/>
            </a:pPr>
            <a:r>
              <a:rPr lang="en-US" dirty="0"/>
              <a:t>sean.dugan@providence.org</a:t>
            </a:r>
          </a:p>
        </p:txBody>
      </p:sp>
    </p:spTree>
    <p:extLst>
      <p:ext uri="{BB962C8B-B14F-4D97-AF65-F5344CB8AC3E}">
        <p14:creationId xmlns:p14="http://schemas.microsoft.com/office/powerpoint/2010/main" val="263724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Virginia McGill</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787400" y="4510133"/>
            <a:ext cx="10617200" cy="535517"/>
          </a:xfrm>
        </p:spPr>
        <p:txBody>
          <a:bodyPr>
            <a:normAutofit fontScale="85000" lnSpcReduction="10000"/>
          </a:bodyPr>
          <a:lstStyle/>
          <a:p>
            <a:pPr marL="0" indent="0" algn="ctr">
              <a:buNone/>
            </a:pPr>
            <a:r>
              <a:rPr lang="en-US" dirty="0">
                <a:latin typeface="Source Sans Pro" panose="020B0503030403020204" pitchFamily="34" charset="0"/>
                <a:ea typeface="Source Sans Pro" panose="020B0503030403020204" pitchFamily="34" charset="0"/>
              </a:rPr>
              <a:t>Pediatric/NICU Rehabilitation Therapies, Providence Alaska Children’s Hospital</a:t>
            </a:r>
          </a:p>
        </p:txBody>
      </p:sp>
    </p:spTree>
    <p:extLst>
      <p:ext uri="{BB962C8B-B14F-4D97-AF65-F5344CB8AC3E}">
        <p14:creationId xmlns:p14="http://schemas.microsoft.com/office/powerpoint/2010/main" val="1330553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C340595-6510-CB23-7595-43DED076666A}"/>
              </a:ext>
            </a:extLst>
          </p:cNvPr>
          <p:cNvSpPr>
            <a:spLocks noGrp="1"/>
          </p:cNvSpPr>
          <p:nvPr>
            <p:ph type="ctrTitle"/>
          </p:nvPr>
        </p:nvSpPr>
        <p:spPr>
          <a:xfrm>
            <a:off x="826396" y="586855"/>
            <a:ext cx="4230100" cy="3387497"/>
          </a:xfrm>
        </p:spPr>
        <p:txBody>
          <a:bodyPr vert="horz" lIns="91440" tIns="45720" rIns="91440" bIns="45720" rtlCol="0" anchor="b">
            <a:normAutofit/>
          </a:bodyPr>
          <a:lstStyle/>
          <a:p>
            <a:pPr algn="r" defTabSz="914400"/>
            <a:r>
              <a:rPr lang="en-US" sz="4000" kern="1200">
                <a:solidFill>
                  <a:srgbClr val="FFFFFF"/>
                </a:solidFill>
                <a:latin typeface="+mj-lt"/>
                <a:ea typeface="+mj-ea"/>
                <a:cs typeface="+mj-cs"/>
              </a:rPr>
              <a:t>Providence Alaska Medical Center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CP Early Detection Pathway</a:t>
            </a:r>
          </a:p>
        </p:txBody>
      </p:sp>
      <p:sp>
        <p:nvSpPr>
          <p:cNvPr id="6" name="Subtitle 5">
            <a:extLst>
              <a:ext uri="{FF2B5EF4-FFF2-40B4-BE49-F238E27FC236}">
                <a16:creationId xmlns:a16="http://schemas.microsoft.com/office/drawing/2014/main" id="{77C19410-300A-347E-EA47-2D1CACFD8008}"/>
              </a:ext>
            </a:extLst>
          </p:cNvPr>
          <p:cNvSpPr>
            <a:spLocks noGrp="1"/>
          </p:cNvSpPr>
          <p:nvPr>
            <p:ph type="subTitle" idx="1"/>
          </p:nvPr>
        </p:nvSpPr>
        <p:spPr>
          <a:xfrm>
            <a:off x="6503158" y="649480"/>
            <a:ext cx="4862447" cy="5546047"/>
          </a:xfrm>
        </p:spPr>
        <p:txBody>
          <a:bodyPr vert="horz" lIns="91440" tIns="45720" rIns="91440" bIns="45720" rtlCol="0" anchor="ctr">
            <a:normAutofit/>
          </a:bodyPr>
          <a:lstStyle/>
          <a:p>
            <a:pPr indent="-228600" algn="l" defTabSz="914400">
              <a:buFont typeface="Arial" panose="020B0604020202020204" pitchFamily="34" charset="0"/>
              <a:buChar char="•"/>
            </a:pPr>
            <a:endParaRPr lang="en-US" sz="2000" dirty="0"/>
          </a:p>
          <a:p>
            <a:pPr indent="-228600" algn="l" defTabSz="914400">
              <a:buFont typeface="Arial" panose="020B0604020202020204" pitchFamily="34" charset="0"/>
              <a:buChar char="•"/>
            </a:pPr>
            <a:endParaRPr lang="en-US" sz="2000" dirty="0"/>
          </a:p>
          <a:p>
            <a:pPr indent="-228600" algn="l" defTabSz="914400">
              <a:buFont typeface="Arial" panose="020B0604020202020204" pitchFamily="34" charset="0"/>
              <a:buChar char="•"/>
            </a:pPr>
            <a:r>
              <a:rPr lang="en-US" sz="3200" dirty="0"/>
              <a:t>Ginny McGill, PT</a:t>
            </a:r>
            <a:r>
              <a:rPr lang="en-US" sz="2400" dirty="0"/>
              <a:t> </a:t>
            </a:r>
            <a:r>
              <a:rPr lang="en-US" sz="2400" dirty="0">
                <a:hlinkClick r:id="rId2">
                  <a:extLst>
                    <a:ext uri="{A12FA001-AC4F-418D-AE19-62706E023703}">
                      <ahyp:hlinkClr xmlns:ahyp="http://schemas.microsoft.com/office/drawing/2018/hyperlinkcolor" val="tx"/>
                    </a:ext>
                  </a:extLst>
                </a:hlinkClick>
              </a:rPr>
              <a:t>virginia.mcgill@providence.org</a:t>
            </a:r>
            <a:endParaRPr lang="en-US" sz="2400" dirty="0"/>
          </a:p>
          <a:p>
            <a:pPr algn="l" defTabSz="914400"/>
            <a:endParaRPr lang="en-US" sz="2400" dirty="0"/>
          </a:p>
          <a:p>
            <a:pPr indent="-228600" algn="l" defTabSz="914400">
              <a:buFont typeface="Arial" panose="020B0604020202020204" pitchFamily="34" charset="0"/>
              <a:buChar char="•"/>
            </a:pPr>
            <a:r>
              <a:rPr lang="en-US" sz="3200" dirty="0"/>
              <a:t>Tim Marinelli, DO</a:t>
            </a:r>
          </a:p>
          <a:p>
            <a:pPr indent="-228600" algn="l" defTabSz="914400">
              <a:buFont typeface="Arial" panose="020B0604020202020204" pitchFamily="34" charset="0"/>
              <a:buChar char="•"/>
            </a:pPr>
            <a:r>
              <a:rPr lang="en-US" sz="2400" dirty="0">
                <a:hlinkClick r:id="rId3">
                  <a:extLst>
                    <a:ext uri="{A12FA001-AC4F-418D-AE19-62706E023703}">
                      <ahyp:hlinkClr xmlns:ahyp="http://schemas.microsoft.com/office/drawing/2018/hyperlinkcolor" val="tx"/>
                    </a:ext>
                  </a:extLst>
                </a:hlinkClick>
              </a:rPr>
              <a:t>timothy.marinelli@providence.org</a:t>
            </a:r>
            <a:endParaRPr lang="en-US" sz="2400" dirty="0"/>
          </a:p>
          <a:p>
            <a:pPr indent="-228600" algn="l" defTabSz="914400">
              <a:buFont typeface="Arial" panose="020B0604020202020204" pitchFamily="34" charset="0"/>
              <a:buChar char="•"/>
            </a:pPr>
            <a:endParaRPr lang="en-US" sz="2400" dirty="0"/>
          </a:p>
          <a:p>
            <a:pPr indent="-228600" algn="l" defTabSz="914400">
              <a:buFont typeface="Arial" panose="020B0604020202020204" pitchFamily="34" charset="0"/>
              <a:buChar char="•"/>
            </a:pPr>
            <a:endParaRPr lang="en-US" sz="2400" dirty="0"/>
          </a:p>
          <a:p>
            <a:pPr indent="-228600" algn="l" defTabSz="914400">
              <a:buFont typeface="Arial" panose="020B0604020202020204" pitchFamily="34" charset="0"/>
              <a:buChar char="•"/>
            </a:pPr>
            <a:endParaRPr lang="en-US" sz="2400" dirty="0"/>
          </a:p>
          <a:p>
            <a:pPr algn="r" defTabSz="914400"/>
            <a:r>
              <a:rPr lang="en-US" sz="1800" dirty="0"/>
              <a:t>10/3/2025</a:t>
            </a:r>
          </a:p>
          <a:p>
            <a:pPr indent="-228600" algn="l" defTabSz="914400">
              <a:buFont typeface="Arial" panose="020B0604020202020204" pitchFamily="34" charset="0"/>
              <a:buChar char="•"/>
            </a:pPr>
            <a:endParaRPr lang="en-US" sz="2000" dirty="0"/>
          </a:p>
        </p:txBody>
      </p:sp>
    </p:spTree>
    <p:extLst>
      <p:ext uri="{BB962C8B-B14F-4D97-AF65-F5344CB8AC3E}">
        <p14:creationId xmlns:p14="http://schemas.microsoft.com/office/powerpoint/2010/main" val="460120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544C99-BE79-83F6-658B-A99951B30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5BD371-325C-AB76-1A5D-A050B49AE048}"/>
              </a:ext>
            </a:extLst>
          </p:cNvPr>
          <p:cNvSpPr>
            <a:spLocks noGrp="1"/>
          </p:cNvSpPr>
          <p:nvPr>
            <p:ph type="title"/>
          </p:nvPr>
        </p:nvSpPr>
        <p:spPr>
          <a:xfrm>
            <a:off x="2075212" y="238539"/>
            <a:ext cx="8020834" cy="1434415"/>
          </a:xfrm>
        </p:spPr>
        <p:txBody>
          <a:bodyPr vert="horz" lIns="80682" tIns="40341" rIns="80682" bIns="40341" rtlCol="0" anchor="b">
            <a:normAutofit/>
          </a:bodyPr>
          <a:lstStyle/>
          <a:p>
            <a:r>
              <a:rPr lang="en-US" sz="4588"/>
              <a:t>What’s the importance?</a:t>
            </a:r>
          </a:p>
        </p:txBody>
      </p:sp>
      <p:graphicFrame>
        <p:nvGraphicFramePr>
          <p:cNvPr id="11" name="Diagram 10">
            <a:extLst>
              <a:ext uri="{FF2B5EF4-FFF2-40B4-BE49-F238E27FC236}">
                <a16:creationId xmlns:a16="http://schemas.microsoft.com/office/drawing/2014/main" id="{723D22BB-1802-6DF5-8094-CCEBCC9382AA}"/>
              </a:ext>
            </a:extLst>
          </p:cNvPr>
          <p:cNvGraphicFramePr/>
          <p:nvPr/>
        </p:nvGraphicFramePr>
        <p:xfrm>
          <a:off x="2075211" y="1846399"/>
          <a:ext cx="8155759" cy="4652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0D72424F-F435-3010-FBB6-998D2E83A2F4}"/>
              </a:ext>
            </a:extLst>
          </p:cNvPr>
          <p:cNvSpPr txBox="1"/>
          <p:nvPr/>
        </p:nvSpPr>
        <p:spPr>
          <a:xfrm>
            <a:off x="5517192" y="6668833"/>
            <a:ext cx="5028031" cy="228076"/>
          </a:xfrm>
          <a:prstGeom prst="rect">
            <a:avLst/>
          </a:prstGeom>
          <a:noFill/>
        </p:spPr>
        <p:txBody>
          <a:bodyPr wrap="square" rtlCol="0">
            <a:spAutoFit/>
          </a:bodyPr>
          <a:lstStyle/>
          <a:p>
            <a:pPr algn="r" defTabSz="403433"/>
            <a:r>
              <a:rPr lang="en-US" sz="882" dirty="0">
                <a:solidFill>
                  <a:prstClr val="black"/>
                </a:solidFill>
                <a:latin typeface="Aptos" panose="02110004020202020204"/>
              </a:rPr>
              <a:t>Novak 2017, Kim 2024, Maitre 2016, Byrne 2017, King 2021, </a:t>
            </a:r>
            <a:r>
              <a:rPr lang="en-US" sz="882" dirty="0" err="1">
                <a:solidFill>
                  <a:prstClr val="black"/>
                </a:solidFill>
                <a:latin typeface="Aptos" panose="02110004020202020204"/>
              </a:rPr>
              <a:t>Te</a:t>
            </a:r>
            <a:r>
              <a:rPr lang="en-US" sz="882" dirty="0">
                <a:solidFill>
                  <a:prstClr val="black"/>
                </a:solidFill>
                <a:latin typeface="Aptos" panose="02110004020202020204"/>
              </a:rPr>
              <a:t> Velde 2021, Maitre 2020, Maitre 2023 </a:t>
            </a:r>
          </a:p>
        </p:txBody>
      </p:sp>
    </p:spTree>
    <p:extLst>
      <p:ext uri="{BB962C8B-B14F-4D97-AF65-F5344CB8AC3E}">
        <p14:creationId xmlns:p14="http://schemas.microsoft.com/office/powerpoint/2010/main" val="2496183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2031881"/>
            <a:ext cx="10515600" cy="1325563"/>
          </a:xfrm>
        </p:spPr>
        <p:txBody>
          <a:bodyPr>
            <a:normAutofit fontScale="90000"/>
          </a:bodyPr>
          <a:lstStyle/>
          <a:p>
            <a:pPr algn="ctr"/>
            <a:r>
              <a:rPr lang="en-US" sz="4900" dirty="0">
                <a:solidFill>
                  <a:srgbClr val="02698C"/>
                </a:solidFill>
                <a:latin typeface="Source Sans Pro SemiBold" panose="020B0503030403020204" pitchFamily="34" charset="0"/>
                <a:ea typeface="Source Sans Pro SemiBold" panose="020B0503030403020204" pitchFamily="34" charset="0"/>
              </a:rPr>
              <a:t>Welcome!</a:t>
            </a:r>
            <a:br>
              <a:rPr lang="en-US" sz="4900" dirty="0">
                <a:solidFill>
                  <a:srgbClr val="02698C"/>
                </a:solidFill>
                <a:latin typeface="Source Sans Pro SemiBold" panose="020B0503030403020204" pitchFamily="34" charset="0"/>
                <a:ea typeface="Source Sans Pro SemiBold" panose="020B0503030403020204" pitchFamily="34" charset="0"/>
              </a:rPr>
            </a:br>
            <a:br>
              <a:rPr lang="en-US" sz="6000" b="1" dirty="0">
                <a:latin typeface="Source Sans Pro SemiBold" panose="020B0503030403020204" pitchFamily="34" charset="0"/>
                <a:ea typeface="Source Sans Pro SemiBold" panose="020B0503030403020204" pitchFamily="34" charset="0"/>
              </a:rPr>
            </a:br>
            <a:r>
              <a:rPr lang="en-US" sz="6000" b="1" dirty="0">
                <a:latin typeface="Source Sans Pro SemiBold" panose="020B0503030403020204" pitchFamily="34" charset="0"/>
                <a:ea typeface="Source Sans Pro SemiBold" panose="020B0503030403020204" pitchFamily="34" charset="0"/>
              </a:rPr>
              <a:t>Meg Horvath</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845564" y="4558885"/>
            <a:ext cx="8500872" cy="520012"/>
          </a:xfrm>
        </p:spPr>
        <p:txBody>
          <a:bodyPr/>
          <a:lstStyle/>
          <a:p>
            <a:pPr marL="0" indent="0" algn="ctr">
              <a:buNone/>
            </a:pPr>
            <a:r>
              <a:rPr lang="en-US" dirty="0">
                <a:latin typeface="Source Sans Pro" panose="020B0503030403020204" pitchFamily="34" charset="0"/>
                <a:ea typeface="Source Sans Pro" panose="020B0503030403020204" pitchFamily="34" charset="0"/>
              </a:rPr>
              <a:t>Providence Children’s Hospital</a:t>
            </a:r>
          </a:p>
        </p:txBody>
      </p:sp>
    </p:spTree>
    <p:extLst>
      <p:ext uri="{BB962C8B-B14F-4D97-AF65-F5344CB8AC3E}">
        <p14:creationId xmlns:p14="http://schemas.microsoft.com/office/powerpoint/2010/main" val="102215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1DF4C-7963-547C-23BB-757A929BD59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F0E55C2-6B2F-49C2-A468-4A03CFFF36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653110" y="9"/>
            <a:ext cx="3534583" cy="6857991"/>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le 1">
            <a:extLst>
              <a:ext uri="{FF2B5EF4-FFF2-40B4-BE49-F238E27FC236}">
                <a16:creationId xmlns:a16="http://schemas.microsoft.com/office/drawing/2014/main" id="{FD5D3F56-CE68-2530-D10E-E09E88DE3AE2}"/>
              </a:ext>
            </a:extLst>
          </p:cNvPr>
          <p:cNvSpPr>
            <a:spLocks noGrp="1"/>
          </p:cNvSpPr>
          <p:nvPr>
            <p:ph type="title"/>
          </p:nvPr>
        </p:nvSpPr>
        <p:spPr>
          <a:xfrm>
            <a:off x="5900218" y="407987"/>
            <a:ext cx="4164904" cy="1325563"/>
          </a:xfrm>
        </p:spPr>
        <p:txBody>
          <a:bodyPr>
            <a:normAutofit/>
          </a:bodyPr>
          <a:lstStyle/>
          <a:p>
            <a:r>
              <a:rPr lang="en-US"/>
              <a:t>Why get an earlier diagnosis?</a:t>
            </a:r>
          </a:p>
        </p:txBody>
      </p:sp>
      <p:graphicFrame>
        <p:nvGraphicFramePr>
          <p:cNvPr id="7" name="Content Placeholder 2">
            <a:extLst>
              <a:ext uri="{FF2B5EF4-FFF2-40B4-BE49-F238E27FC236}">
                <a16:creationId xmlns:a16="http://schemas.microsoft.com/office/drawing/2014/main" id="{1E809AD9-27A7-9A91-2303-EB2E25DA5924}"/>
              </a:ext>
            </a:extLst>
          </p:cNvPr>
          <p:cNvGraphicFramePr>
            <a:graphicFrameLocks noGrp="1"/>
          </p:cNvGraphicFramePr>
          <p:nvPr>
            <p:ph idx="1"/>
          </p:nvPr>
        </p:nvGraphicFramePr>
        <p:xfrm>
          <a:off x="5505498" y="1733550"/>
          <a:ext cx="4755371" cy="4856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TextBox 35">
            <a:extLst>
              <a:ext uri="{FF2B5EF4-FFF2-40B4-BE49-F238E27FC236}">
                <a16:creationId xmlns:a16="http://schemas.microsoft.com/office/drawing/2014/main" id="{8D898EFB-D53F-31A1-C201-66AC22343DB1}"/>
              </a:ext>
            </a:extLst>
          </p:cNvPr>
          <p:cNvSpPr txBox="1"/>
          <p:nvPr/>
        </p:nvSpPr>
        <p:spPr>
          <a:xfrm>
            <a:off x="5505499" y="6640746"/>
            <a:ext cx="5028031" cy="228076"/>
          </a:xfrm>
          <a:prstGeom prst="rect">
            <a:avLst/>
          </a:prstGeom>
          <a:noFill/>
        </p:spPr>
        <p:txBody>
          <a:bodyPr wrap="square" rtlCol="0">
            <a:spAutoFit/>
          </a:bodyPr>
          <a:lstStyle/>
          <a:p>
            <a:pPr algn="r" defTabSz="403433"/>
            <a:r>
              <a:rPr lang="en-US" sz="882">
                <a:solidFill>
                  <a:prstClr val="black"/>
                </a:solidFill>
                <a:latin typeface="Aptos" panose="02110004020202020204"/>
              </a:rPr>
              <a:t>Novak 2017, Kim 2024, </a:t>
            </a:r>
            <a:r>
              <a:rPr lang="en-US" sz="882" err="1">
                <a:solidFill>
                  <a:prstClr val="black"/>
                </a:solidFill>
                <a:latin typeface="Aptos" panose="02110004020202020204"/>
              </a:rPr>
              <a:t>Maitre</a:t>
            </a:r>
            <a:r>
              <a:rPr lang="en-US" sz="882">
                <a:solidFill>
                  <a:prstClr val="black"/>
                </a:solidFill>
                <a:latin typeface="Aptos" panose="02110004020202020204"/>
              </a:rPr>
              <a:t> 2016, Byrne 2017, King 2021, </a:t>
            </a:r>
            <a:r>
              <a:rPr lang="en-US" sz="882" err="1">
                <a:solidFill>
                  <a:prstClr val="black"/>
                </a:solidFill>
                <a:latin typeface="Aptos" panose="02110004020202020204"/>
              </a:rPr>
              <a:t>Te</a:t>
            </a:r>
            <a:r>
              <a:rPr lang="en-US" sz="882">
                <a:solidFill>
                  <a:prstClr val="black"/>
                </a:solidFill>
                <a:latin typeface="Aptos" panose="02110004020202020204"/>
              </a:rPr>
              <a:t> Velde 2021, </a:t>
            </a:r>
            <a:r>
              <a:rPr lang="en-US" sz="882" err="1">
                <a:solidFill>
                  <a:prstClr val="black"/>
                </a:solidFill>
                <a:latin typeface="Aptos" panose="02110004020202020204"/>
              </a:rPr>
              <a:t>Maitre</a:t>
            </a:r>
            <a:r>
              <a:rPr lang="en-US" sz="882">
                <a:solidFill>
                  <a:prstClr val="black"/>
                </a:solidFill>
                <a:latin typeface="Aptos" panose="02110004020202020204"/>
              </a:rPr>
              <a:t> 2020, </a:t>
            </a:r>
            <a:r>
              <a:rPr lang="en-US" sz="882" err="1">
                <a:solidFill>
                  <a:prstClr val="black"/>
                </a:solidFill>
                <a:latin typeface="Aptos" panose="02110004020202020204"/>
              </a:rPr>
              <a:t>Maitre</a:t>
            </a:r>
            <a:r>
              <a:rPr lang="en-US" sz="882">
                <a:solidFill>
                  <a:prstClr val="black"/>
                </a:solidFill>
                <a:latin typeface="Aptos" panose="02110004020202020204"/>
              </a:rPr>
              <a:t> 2023 </a:t>
            </a:r>
          </a:p>
        </p:txBody>
      </p:sp>
    </p:spTree>
    <p:extLst>
      <p:ext uri="{BB962C8B-B14F-4D97-AF65-F5344CB8AC3E}">
        <p14:creationId xmlns:p14="http://schemas.microsoft.com/office/powerpoint/2010/main" val="967746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EE417-E6C9-5EB5-3C7D-BAEE97C3B0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39C1E-9414-CE7C-FE87-8353843AC4A5}"/>
              </a:ext>
            </a:extLst>
          </p:cNvPr>
          <p:cNvSpPr>
            <a:spLocks noGrp="1"/>
          </p:cNvSpPr>
          <p:nvPr>
            <p:ph type="title"/>
          </p:nvPr>
        </p:nvSpPr>
        <p:spPr>
          <a:xfrm>
            <a:off x="2075335" y="193281"/>
            <a:ext cx="7654738" cy="1325563"/>
          </a:xfrm>
        </p:spPr>
        <p:txBody>
          <a:bodyPr/>
          <a:lstStyle/>
          <a:p>
            <a:r>
              <a:rPr lang="en-US"/>
              <a:t>Early Detection Algorithm</a:t>
            </a:r>
          </a:p>
        </p:txBody>
      </p:sp>
      <p:pic>
        <p:nvPicPr>
          <p:cNvPr id="19" name="Picture 18">
            <a:extLst>
              <a:ext uri="{FF2B5EF4-FFF2-40B4-BE49-F238E27FC236}">
                <a16:creationId xmlns:a16="http://schemas.microsoft.com/office/drawing/2014/main" id="{57EC9A9D-30B1-C88A-D45E-4C23F577F3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9053" y="1325158"/>
            <a:ext cx="3637741" cy="5352273"/>
          </a:xfrm>
          <a:prstGeom prst="rect">
            <a:avLst/>
          </a:prstGeom>
        </p:spPr>
      </p:pic>
      <p:sp>
        <p:nvSpPr>
          <p:cNvPr id="20" name="TextBox 19">
            <a:extLst>
              <a:ext uri="{FF2B5EF4-FFF2-40B4-BE49-F238E27FC236}">
                <a16:creationId xmlns:a16="http://schemas.microsoft.com/office/drawing/2014/main" id="{E6F049F3-BE7F-CB63-D47E-C6596D7AB3E5}"/>
              </a:ext>
            </a:extLst>
          </p:cNvPr>
          <p:cNvSpPr txBox="1"/>
          <p:nvPr/>
        </p:nvSpPr>
        <p:spPr>
          <a:xfrm>
            <a:off x="5517192" y="6668833"/>
            <a:ext cx="5028031" cy="228076"/>
          </a:xfrm>
          <a:prstGeom prst="rect">
            <a:avLst/>
          </a:prstGeom>
          <a:noFill/>
        </p:spPr>
        <p:txBody>
          <a:bodyPr wrap="square" rtlCol="0">
            <a:spAutoFit/>
          </a:bodyPr>
          <a:lstStyle/>
          <a:p>
            <a:pPr algn="r" defTabSz="403433"/>
            <a:r>
              <a:rPr lang="en-US" sz="882" dirty="0">
                <a:solidFill>
                  <a:prstClr val="black"/>
                </a:solidFill>
                <a:latin typeface="Aptos" panose="02110004020202020204"/>
              </a:rPr>
              <a:t>Novak 2017, Kim 2024, Maitre 2016, Byrne 2017, King 2021, </a:t>
            </a:r>
            <a:r>
              <a:rPr lang="en-US" sz="882" dirty="0" err="1">
                <a:solidFill>
                  <a:prstClr val="black"/>
                </a:solidFill>
                <a:latin typeface="Aptos" panose="02110004020202020204"/>
              </a:rPr>
              <a:t>Te</a:t>
            </a:r>
            <a:r>
              <a:rPr lang="en-US" sz="882" dirty="0">
                <a:solidFill>
                  <a:prstClr val="black"/>
                </a:solidFill>
                <a:latin typeface="Aptos" panose="02110004020202020204"/>
              </a:rPr>
              <a:t> Velde 2021, Maitre 2020, Maitre 2023 </a:t>
            </a:r>
          </a:p>
        </p:txBody>
      </p:sp>
      <p:sp>
        <p:nvSpPr>
          <p:cNvPr id="21" name="TextBox 20">
            <a:extLst>
              <a:ext uri="{FF2B5EF4-FFF2-40B4-BE49-F238E27FC236}">
                <a16:creationId xmlns:a16="http://schemas.microsoft.com/office/drawing/2014/main" id="{93429DF3-9822-87C6-F949-4D9C4BA3503A}"/>
              </a:ext>
            </a:extLst>
          </p:cNvPr>
          <p:cNvSpPr txBox="1"/>
          <p:nvPr/>
        </p:nvSpPr>
        <p:spPr>
          <a:xfrm>
            <a:off x="1611455" y="6504962"/>
            <a:ext cx="2627598" cy="418191"/>
          </a:xfrm>
          <a:prstGeom prst="rect">
            <a:avLst/>
          </a:prstGeom>
          <a:noFill/>
        </p:spPr>
        <p:txBody>
          <a:bodyPr wrap="square" rtlCol="0">
            <a:spAutoFit/>
          </a:bodyPr>
          <a:lstStyle/>
          <a:p>
            <a:pPr defTabSz="403433"/>
            <a:r>
              <a:rPr lang="en-US" sz="706">
                <a:solidFill>
                  <a:prstClr val="black"/>
                </a:solidFill>
                <a:latin typeface="Aptos" panose="02110004020202020204"/>
              </a:rPr>
              <a:t>Figure: Novak I, Morgan C, Adde L, et al. Early, accurate diagnosis and early intervention in cerebral palsy – Advances in diagnosis and treatment. </a:t>
            </a:r>
            <a:r>
              <a:rPr lang="en-US" sz="706" i="1">
                <a:solidFill>
                  <a:prstClr val="black"/>
                </a:solidFill>
                <a:latin typeface="Aptos" panose="02110004020202020204"/>
              </a:rPr>
              <a:t>JAMA </a:t>
            </a:r>
            <a:r>
              <a:rPr lang="en-US" sz="706" i="1" err="1">
                <a:solidFill>
                  <a:prstClr val="black"/>
                </a:solidFill>
                <a:latin typeface="Aptos" panose="02110004020202020204"/>
              </a:rPr>
              <a:t>Pediatr</a:t>
            </a:r>
            <a:r>
              <a:rPr lang="en-US" sz="706">
                <a:solidFill>
                  <a:prstClr val="black"/>
                </a:solidFill>
                <a:latin typeface="Aptos" panose="02110004020202020204"/>
              </a:rPr>
              <a:t>. 2017;171:897-907</a:t>
            </a:r>
          </a:p>
        </p:txBody>
      </p:sp>
      <p:sp>
        <p:nvSpPr>
          <p:cNvPr id="18" name="Rectangle 17">
            <a:extLst>
              <a:ext uri="{FF2B5EF4-FFF2-40B4-BE49-F238E27FC236}">
                <a16:creationId xmlns:a16="http://schemas.microsoft.com/office/drawing/2014/main" id="{884F7DD2-9511-65F1-F8D5-178EF6AE04CE}"/>
              </a:ext>
            </a:extLst>
          </p:cNvPr>
          <p:cNvSpPr/>
          <p:nvPr/>
        </p:nvSpPr>
        <p:spPr>
          <a:xfrm>
            <a:off x="4239053" y="2962506"/>
            <a:ext cx="1676963" cy="1108994"/>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white"/>
              </a:solidFill>
              <a:latin typeface="Aptos" panose="02110004020202020204"/>
            </a:endParaRPr>
          </a:p>
        </p:txBody>
      </p:sp>
      <p:sp>
        <p:nvSpPr>
          <p:cNvPr id="22" name="Rectangle 21">
            <a:extLst>
              <a:ext uri="{FF2B5EF4-FFF2-40B4-BE49-F238E27FC236}">
                <a16:creationId xmlns:a16="http://schemas.microsoft.com/office/drawing/2014/main" id="{A08F6EC2-C425-E877-09B9-01CF3BE93666}"/>
              </a:ext>
            </a:extLst>
          </p:cNvPr>
          <p:cNvSpPr/>
          <p:nvPr/>
        </p:nvSpPr>
        <p:spPr>
          <a:xfrm>
            <a:off x="4602286" y="4127572"/>
            <a:ext cx="3161876" cy="507769"/>
          </a:xfrm>
          <a:prstGeom prst="rect">
            <a:avLst/>
          </a:prstGeom>
          <a:noFill/>
          <a:ln w="28575">
            <a:solidFill>
              <a:srgbClr val="FBD9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white"/>
              </a:solidFill>
              <a:latin typeface="Aptos" panose="02110004020202020204"/>
            </a:endParaRPr>
          </a:p>
        </p:txBody>
      </p:sp>
      <p:sp>
        <p:nvSpPr>
          <p:cNvPr id="23" name="Rectangle 22">
            <a:extLst>
              <a:ext uri="{FF2B5EF4-FFF2-40B4-BE49-F238E27FC236}">
                <a16:creationId xmlns:a16="http://schemas.microsoft.com/office/drawing/2014/main" id="{216CEC2B-28F8-62AB-BE91-AB88AB12C3E1}"/>
              </a:ext>
            </a:extLst>
          </p:cNvPr>
          <p:cNvSpPr/>
          <p:nvPr/>
        </p:nvSpPr>
        <p:spPr>
          <a:xfrm>
            <a:off x="4602286" y="4657667"/>
            <a:ext cx="1691526" cy="996328"/>
          </a:xfrm>
          <a:prstGeom prst="rect">
            <a:avLst/>
          </a:prstGeom>
          <a:noFill/>
          <a:ln w="28575">
            <a:solidFill>
              <a:srgbClr val="F6F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white"/>
              </a:solidFill>
              <a:latin typeface="Aptos" panose="02110004020202020204"/>
            </a:endParaRPr>
          </a:p>
        </p:txBody>
      </p:sp>
      <p:sp>
        <p:nvSpPr>
          <p:cNvPr id="25" name="Rectangle 24">
            <a:extLst>
              <a:ext uri="{FF2B5EF4-FFF2-40B4-BE49-F238E27FC236}">
                <a16:creationId xmlns:a16="http://schemas.microsoft.com/office/drawing/2014/main" id="{D5AFEFAA-97B3-8E80-01EF-B1BDAC1F4BCF}"/>
              </a:ext>
            </a:extLst>
          </p:cNvPr>
          <p:cNvSpPr/>
          <p:nvPr/>
        </p:nvSpPr>
        <p:spPr>
          <a:xfrm>
            <a:off x="4602814" y="5672844"/>
            <a:ext cx="1691526" cy="197090"/>
          </a:xfrm>
          <a:prstGeom prst="rect">
            <a:avLst/>
          </a:prstGeom>
          <a:noFill/>
          <a:ln w="28575">
            <a:solidFill>
              <a:srgbClr val="E1F6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white"/>
              </a:solidFill>
              <a:latin typeface="Aptos" panose="02110004020202020204"/>
            </a:endParaRPr>
          </a:p>
        </p:txBody>
      </p:sp>
      <p:sp>
        <p:nvSpPr>
          <p:cNvPr id="26" name="Rectangle 25">
            <a:extLst>
              <a:ext uri="{FF2B5EF4-FFF2-40B4-BE49-F238E27FC236}">
                <a16:creationId xmlns:a16="http://schemas.microsoft.com/office/drawing/2014/main" id="{F523EA20-1CAC-EAE3-EBF7-11BBEC4E609C}"/>
              </a:ext>
            </a:extLst>
          </p:cNvPr>
          <p:cNvSpPr/>
          <p:nvPr/>
        </p:nvSpPr>
        <p:spPr>
          <a:xfrm>
            <a:off x="4602286" y="5888781"/>
            <a:ext cx="1691526" cy="448876"/>
          </a:xfrm>
          <a:prstGeom prst="rect">
            <a:avLst/>
          </a:prstGeom>
          <a:noFill/>
          <a:ln w="28575">
            <a:solidFill>
              <a:srgbClr val="B9F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white"/>
              </a:solidFill>
              <a:latin typeface="Aptos" panose="02110004020202020204"/>
            </a:endParaRPr>
          </a:p>
        </p:txBody>
      </p:sp>
      <p:sp>
        <p:nvSpPr>
          <p:cNvPr id="27" name="TextBox 26">
            <a:extLst>
              <a:ext uri="{FF2B5EF4-FFF2-40B4-BE49-F238E27FC236}">
                <a16:creationId xmlns:a16="http://schemas.microsoft.com/office/drawing/2014/main" id="{45B39353-7401-C15A-C300-43268E6BA921}"/>
              </a:ext>
            </a:extLst>
          </p:cNvPr>
          <p:cNvSpPr txBox="1"/>
          <p:nvPr/>
        </p:nvSpPr>
        <p:spPr>
          <a:xfrm>
            <a:off x="2562091" y="1952747"/>
            <a:ext cx="1676962" cy="309637"/>
          </a:xfrm>
          <a:prstGeom prst="rect">
            <a:avLst/>
          </a:prstGeom>
          <a:noFill/>
        </p:spPr>
        <p:txBody>
          <a:bodyPr wrap="square" rtlCol="0">
            <a:spAutoFit/>
          </a:bodyPr>
          <a:lstStyle/>
          <a:p>
            <a:pPr algn="ctr" defTabSz="403433"/>
            <a:r>
              <a:rPr lang="en-US" sz="1412">
                <a:solidFill>
                  <a:prstClr val="black"/>
                </a:solidFill>
                <a:latin typeface="Aptos" panose="02110004020202020204"/>
              </a:rPr>
              <a:t>Refer to Specialist</a:t>
            </a:r>
          </a:p>
        </p:txBody>
      </p:sp>
      <p:sp>
        <p:nvSpPr>
          <p:cNvPr id="28" name="TextBox 27">
            <a:extLst>
              <a:ext uri="{FF2B5EF4-FFF2-40B4-BE49-F238E27FC236}">
                <a16:creationId xmlns:a16="http://schemas.microsoft.com/office/drawing/2014/main" id="{96DF6764-DBD5-E572-AB33-D1DC0E9F16C8}"/>
              </a:ext>
            </a:extLst>
          </p:cNvPr>
          <p:cNvSpPr txBox="1"/>
          <p:nvPr/>
        </p:nvSpPr>
        <p:spPr>
          <a:xfrm>
            <a:off x="2562091" y="3279638"/>
            <a:ext cx="1676962" cy="526939"/>
          </a:xfrm>
          <a:prstGeom prst="rect">
            <a:avLst/>
          </a:prstGeom>
          <a:noFill/>
        </p:spPr>
        <p:txBody>
          <a:bodyPr wrap="square" rtlCol="0">
            <a:spAutoFit/>
          </a:bodyPr>
          <a:lstStyle/>
          <a:p>
            <a:pPr algn="ctr" defTabSz="403433"/>
            <a:r>
              <a:rPr lang="en-US" sz="1412">
                <a:solidFill>
                  <a:prstClr val="black"/>
                </a:solidFill>
                <a:latin typeface="Aptos" panose="02110004020202020204"/>
              </a:rPr>
              <a:t>Performed by Specialist</a:t>
            </a:r>
          </a:p>
        </p:txBody>
      </p:sp>
    </p:spTree>
    <p:extLst>
      <p:ext uri="{BB962C8B-B14F-4D97-AF65-F5344CB8AC3E}">
        <p14:creationId xmlns:p14="http://schemas.microsoft.com/office/powerpoint/2010/main" val="395933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AC9E2-1C40-3FD8-DDFE-1E5FD7E67317}"/>
              </a:ext>
            </a:extLst>
          </p:cNvPr>
          <p:cNvSpPr>
            <a:spLocks noGrp="1"/>
          </p:cNvSpPr>
          <p:nvPr>
            <p:ph type="title"/>
          </p:nvPr>
        </p:nvSpPr>
        <p:spPr/>
        <p:txBody>
          <a:bodyPr/>
          <a:lstStyle/>
          <a:p>
            <a:r>
              <a:rPr lang="en-US" dirty="0"/>
              <a:t>Development Process +  Next Steps</a:t>
            </a:r>
          </a:p>
        </p:txBody>
      </p:sp>
      <p:graphicFrame>
        <p:nvGraphicFramePr>
          <p:cNvPr id="4" name="Content Placeholder 3">
            <a:extLst>
              <a:ext uri="{FF2B5EF4-FFF2-40B4-BE49-F238E27FC236}">
                <a16:creationId xmlns:a16="http://schemas.microsoft.com/office/drawing/2014/main" id="{3B04FD4D-FAAC-E68A-FCB8-6E5FB527276C}"/>
              </a:ext>
            </a:extLst>
          </p:cNvPr>
          <p:cNvGraphicFramePr>
            <a:graphicFrameLocks noGrp="1"/>
          </p:cNvGraphicFramePr>
          <p:nvPr>
            <p:ph idx="1"/>
          </p:nvPr>
        </p:nvGraphicFramePr>
        <p:xfrm>
          <a:off x="1748118" y="1400735"/>
          <a:ext cx="8572986" cy="3641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D8F98DB5-DB4A-B13C-292C-FFD95CB648B0}"/>
              </a:ext>
            </a:extLst>
          </p:cNvPr>
          <p:cNvSpPr txBox="1"/>
          <p:nvPr/>
        </p:nvSpPr>
        <p:spPr>
          <a:xfrm>
            <a:off x="2769782" y="4399950"/>
            <a:ext cx="6743116" cy="1705082"/>
          </a:xfrm>
          <a:prstGeom prst="rect">
            <a:avLst/>
          </a:prstGeom>
          <a:noFill/>
        </p:spPr>
        <p:txBody>
          <a:bodyPr wrap="square" rtlCol="0">
            <a:spAutoFit/>
          </a:bodyPr>
          <a:lstStyle/>
          <a:p>
            <a:pPr defTabSz="665665"/>
            <a:r>
              <a:rPr lang="en-US" sz="1310" dirty="0">
                <a:solidFill>
                  <a:prstClr val="black"/>
                </a:solidFill>
                <a:latin typeface="Aptos" panose="02110004020202020204"/>
              </a:rPr>
              <a:t>Next Steps:</a:t>
            </a:r>
          </a:p>
          <a:p>
            <a:pPr marL="208021" indent="-208021" defTabSz="665665">
              <a:buFont typeface="Arial" panose="020B0604020202020204" pitchFamily="34" charset="0"/>
              <a:buChar char="•"/>
            </a:pPr>
            <a:r>
              <a:rPr lang="en-US" sz="1310" dirty="0">
                <a:solidFill>
                  <a:prstClr val="black"/>
                </a:solidFill>
                <a:latin typeface="Aptos" panose="02110004020202020204"/>
              </a:rPr>
              <a:t>Ensure support of specialist physicians to refer children with concerns</a:t>
            </a:r>
          </a:p>
          <a:p>
            <a:pPr marL="208021" indent="-208021" defTabSz="665665">
              <a:buFont typeface="Arial" panose="020B0604020202020204" pitchFamily="34" charset="0"/>
              <a:buChar char="•"/>
            </a:pPr>
            <a:r>
              <a:rPr lang="en-US" sz="1310" dirty="0">
                <a:solidFill>
                  <a:prstClr val="black"/>
                </a:solidFill>
                <a:latin typeface="Aptos" panose="02110004020202020204"/>
              </a:rPr>
              <a:t>Develop increased stakeholder support in Alaska pediatrician community</a:t>
            </a:r>
          </a:p>
          <a:p>
            <a:pPr marL="540853" lvl="1" indent="-208021" defTabSz="665665">
              <a:buFont typeface="Arial" panose="020B0604020202020204" pitchFamily="34" charset="0"/>
              <a:buChar char="•"/>
            </a:pPr>
            <a:r>
              <a:rPr lang="en-US" sz="1310" dirty="0">
                <a:solidFill>
                  <a:prstClr val="black"/>
                </a:solidFill>
                <a:latin typeface="Aptos" panose="02110004020202020204"/>
              </a:rPr>
              <a:t>Abstract submitted to A2P2</a:t>
            </a:r>
          </a:p>
          <a:p>
            <a:pPr marL="540853" lvl="1" indent="-208021" defTabSz="665665">
              <a:buFont typeface="Arial" panose="020B0604020202020204" pitchFamily="34" charset="0"/>
              <a:buChar char="•"/>
            </a:pPr>
            <a:r>
              <a:rPr lang="en-US" sz="1310" dirty="0">
                <a:solidFill>
                  <a:prstClr val="black"/>
                </a:solidFill>
                <a:latin typeface="Aptos" panose="02110004020202020204"/>
              </a:rPr>
              <a:t>Begin discussions with community pediatricians to build comfort and familiarity</a:t>
            </a:r>
          </a:p>
          <a:p>
            <a:pPr marL="208021" indent="-208021" defTabSz="665665">
              <a:buFont typeface="Arial" panose="020B0604020202020204" pitchFamily="34" charset="0"/>
              <a:buChar char="•"/>
            </a:pPr>
            <a:r>
              <a:rPr lang="en-US" sz="1310" dirty="0">
                <a:solidFill>
                  <a:prstClr val="black"/>
                </a:solidFill>
                <a:latin typeface="Aptos" panose="02110004020202020204"/>
              </a:rPr>
              <a:t>Work with other therapy groups/therapists with GMA/HINE training to follow similar framework</a:t>
            </a:r>
          </a:p>
          <a:p>
            <a:pPr marL="208021" indent="-208021" defTabSz="665665">
              <a:buFont typeface="Arial" panose="020B0604020202020204" pitchFamily="34" charset="0"/>
              <a:buChar char="•"/>
            </a:pPr>
            <a:endParaRPr lang="en-US" sz="1310" dirty="0">
              <a:solidFill>
                <a:prstClr val="black"/>
              </a:solidFill>
              <a:latin typeface="Aptos" panose="02110004020202020204"/>
            </a:endParaRPr>
          </a:p>
        </p:txBody>
      </p:sp>
      <p:sp>
        <p:nvSpPr>
          <p:cNvPr id="3" name="TextBox 2">
            <a:extLst>
              <a:ext uri="{FF2B5EF4-FFF2-40B4-BE49-F238E27FC236}">
                <a16:creationId xmlns:a16="http://schemas.microsoft.com/office/drawing/2014/main" id="{6070C4BE-40A1-9320-7EC5-529067F71DA1}"/>
              </a:ext>
            </a:extLst>
          </p:cNvPr>
          <p:cNvSpPr txBox="1"/>
          <p:nvPr/>
        </p:nvSpPr>
        <p:spPr>
          <a:xfrm>
            <a:off x="5293074" y="6492872"/>
            <a:ext cx="5028031" cy="228076"/>
          </a:xfrm>
          <a:prstGeom prst="rect">
            <a:avLst/>
          </a:prstGeom>
          <a:noFill/>
        </p:spPr>
        <p:txBody>
          <a:bodyPr wrap="square" rtlCol="0">
            <a:spAutoFit/>
          </a:bodyPr>
          <a:lstStyle/>
          <a:p>
            <a:pPr algn="r" defTabSz="806867">
              <a:defRPr/>
            </a:pPr>
            <a:r>
              <a:rPr lang="en-US" sz="882" kern="0" dirty="0">
                <a:solidFill>
                  <a:prstClr val="black"/>
                </a:solidFill>
                <a:latin typeface="Aptos" panose="02110004020202020204"/>
              </a:rPr>
              <a:t>Novak 2017, Kim 2024, </a:t>
            </a:r>
            <a:r>
              <a:rPr lang="en-US" sz="882" kern="0" dirty="0" err="1">
                <a:solidFill>
                  <a:prstClr val="black"/>
                </a:solidFill>
                <a:latin typeface="Aptos" panose="02110004020202020204"/>
              </a:rPr>
              <a:t>Maitre</a:t>
            </a:r>
            <a:r>
              <a:rPr lang="en-US" sz="882" kern="0" dirty="0">
                <a:solidFill>
                  <a:prstClr val="black"/>
                </a:solidFill>
                <a:latin typeface="Aptos" panose="02110004020202020204"/>
              </a:rPr>
              <a:t> 2016, Byrne 2017, King 2021, </a:t>
            </a:r>
            <a:r>
              <a:rPr lang="en-US" sz="882" kern="0" dirty="0" err="1">
                <a:solidFill>
                  <a:prstClr val="black"/>
                </a:solidFill>
                <a:latin typeface="Aptos" panose="02110004020202020204"/>
              </a:rPr>
              <a:t>Te</a:t>
            </a:r>
            <a:r>
              <a:rPr lang="en-US" sz="882" kern="0" dirty="0">
                <a:solidFill>
                  <a:prstClr val="black"/>
                </a:solidFill>
                <a:latin typeface="Aptos" panose="02110004020202020204"/>
              </a:rPr>
              <a:t> Velde 2021, </a:t>
            </a:r>
            <a:r>
              <a:rPr lang="en-US" sz="882" kern="0" dirty="0" err="1">
                <a:solidFill>
                  <a:prstClr val="black"/>
                </a:solidFill>
                <a:latin typeface="Aptos" panose="02110004020202020204"/>
              </a:rPr>
              <a:t>Maitre</a:t>
            </a:r>
            <a:r>
              <a:rPr lang="en-US" sz="882" kern="0" dirty="0">
                <a:solidFill>
                  <a:prstClr val="black"/>
                </a:solidFill>
                <a:latin typeface="Aptos" panose="02110004020202020204"/>
              </a:rPr>
              <a:t> 2020, </a:t>
            </a:r>
            <a:r>
              <a:rPr lang="en-US" sz="882" kern="0" dirty="0" err="1">
                <a:solidFill>
                  <a:prstClr val="black"/>
                </a:solidFill>
                <a:latin typeface="Aptos" panose="02110004020202020204"/>
              </a:rPr>
              <a:t>Maitre</a:t>
            </a:r>
            <a:r>
              <a:rPr lang="en-US" sz="882" kern="0" dirty="0">
                <a:solidFill>
                  <a:prstClr val="black"/>
                </a:solidFill>
                <a:latin typeface="Aptos" panose="02110004020202020204"/>
              </a:rPr>
              <a:t> 2023 </a:t>
            </a:r>
          </a:p>
        </p:txBody>
      </p:sp>
    </p:spTree>
    <p:extLst>
      <p:ext uri="{BB962C8B-B14F-4D97-AF65-F5344CB8AC3E}">
        <p14:creationId xmlns:p14="http://schemas.microsoft.com/office/powerpoint/2010/main" val="2218895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EF021-9137-B974-F156-01B4208189E1}"/>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49B0561-0132-CD85-97D6-5AA6CADA3C12}"/>
              </a:ext>
            </a:extLst>
          </p:cNvPr>
          <p:cNvGraphicFramePr/>
          <p:nvPr/>
        </p:nvGraphicFramePr>
        <p:xfrm>
          <a:off x="2052530" y="2340742"/>
          <a:ext cx="8081350" cy="2603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FC9B1CA-4E44-B0F5-8024-3CCD5A1A3E80}"/>
              </a:ext>
            </a:extLst>
          </p:cNvPr>
          <p:cNvSpPr>
            <a:spLocks noGrp="1"/>
          </p:cNvSpPr>
          <p:nvPr>
            <p:ph type="title"/>
          </p:nvPr>
        </p:nvSpPr>
        <p:spPr>
          <a:xfrm>
            <a:off x="1658471" y="208363"/>
            <a:ext cx="8875059" cy="1325563"/>
          </a:xfrm>
        </p:spPr>
        <p:txBody>
          <a:bodyPr>
            <a:normAutofit/>
          </a:bodyPr>
          <a:lstStyle/>
          <a:p>
            <a:pPr algn="ctr"/>
            <a:r>
              <a:rPr lang="en-US" sz="3530" dirty="0"/>
              <a:t>PAMC Early Detection Pathway </a:t>
            </a:r>
          </a:p>
        </p:txBody>
      </p:sp>
      <p:sp>
        <p:nvSpPr>
          <p:cNvPr id="17" name="TextBox 16">
            <a:extLst>
              <a:ext uri="{FF2B5EF4-FFF2-40B4-BE49-F238E27FC236}">
                <a16:creationId xmlns:a16="http://schemas.microsoft.com/office/drawing/2014/main" id="{05682ABF-255E-EB17-C539-CC471CC8946A}"/>
              </a:ext>
            </a:extLst>
          </p:cNvPr>
          <p:cNvSpPr txBox="1"/>
          <p:nvPr/>
        </p:nvSpPr>
        <p:spPr>
          <a:xfrm>
            <a:off x="5517192" y="6668833"/>
            <a:ext cx="5028031" cy="228076"/>
          </a:xfrm>
          <a:prstGeom prst="rect">
            <a:avLst/>
          </a:prstGeom>
          <a:noFill/>
        </p:spPr>
        <p:txBody>
          <a:bodyPr wrap="square" rtlCol="0">
            <a:spAutoFit/>
          </a:bodyPr>
          <a:lstStyle/>
          <a:p>
            <a:pPr algn="r" defTabSz="403433"/>
            <a:r>
              <a:rPr lang="en-US" sz="882">
                <a:solidFill>
                  <a:prstClr val="black"/>
                </a:solidFill>
                <a:latin typeface="Aptos" panose="02110004020202020204"/>
              </a:rPr>
              <a:t>Novak 2017, Kim 2024, Maitre 2016, Byrne 2017, King 2021, </a:t>
            </a:r>
            <a:r>
              <a:rPr lang="en-US" sz="882" err="1">
                <a:solidFill>
                  <a:prstClr val="black"/>
                </a:solidFill>
                <a:latin typeface="Aptos" panose="02110004020202020204"/>
              </a:rPr>
              <a:t>Te</a:t>
            </a:r>
            <a:r>
              <a:rPr lang="en-US" sz="882">
                <a:solidFill>
                  <a:prstClr val="black"/>
                </a:solidFill>
                <a:latin typeface="Aptos" panose="02110004020202020204"/>
              </a:rPr>
              <a:t> Velde 2021, Maitre 2020, Maitre 2023 </a:t>
            </a:r>
          </a:p>
        </p:txBody>
      </p:sp>
    </p:spTree>
    <p:extLst>
      <p:ext uri="{BB962C8B-B14F-4D97-AF65-F5344CB8AC3E}">
        <p14:creationId xmlns:p14="http://schemas.microsoft.com/office/powerpoint/2010/main" val="2286398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19017-AA7E-98DE-9DAF-D2E0E3208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37610-BA33-8582-2787-7D6D3EC7B17C}"/>
              </a:ext>
            </a:extLst>
          </p:cNvPr>
          <p:cNvSpPr>
            <a:spLocks noGrp="1"/>
          </p:cNvSpPr>
          <p:nvPr>
            <p:ph type="title"/>
          </p:nvPr>
        </p:nvSpPr>
        <p:spPr>
          <a:xfrm>
            <a:off x="1808624" y="114326"/>
            <a:ext cx="8052266" cy="933394"/>
          </a:xfrm>
        </p:spPr>
        <p:txBody>
          <a:bodyPr>
            <a:normAutofit/>
          </a:bodyPr>
          <a:lstStyle/>
          <a:p>
            <a:r>
              <a:rPr lang="en-US" sz="3353" dirty="0"/>
              <a:t>PAMC Early Detection Pathway Entry Criteria</a:t>
            </a:r>
          </a:p>
        </p:txBody>
      </p:sp>
      <p:sp>
        <p:nvSpPr>
          <p:cNvPr id="10" name="Content Placeholder 4">
            <a:extLst>
              <a:ext uri="{FF2B5EF4-FFF2-40B4-BE49-F238E27FC236}">
                <a16:creationId xmlns:a16="http://schemas.microsoft.com/office/drawing/2014/main" id="{37C03BFB-352B-C00E-4642-50CE9E46A909}"/>
              </a:ext>
            </a:extLst>
          </p:cNvPr>
          <p:cNvSpPr txBox="1">
            <a:spLocks/>
          </p:cNvSpPr>
          <p:nvPr/>
        </p:nvSpPr>
        <p:spPr>
          <a:xfrm>
            <a:off x="6204232" y="1768591"/>
            <a:ext cx="4179145" cy="3684588"/>
          </a:xfrm>
          <a:prstGeom prst="rect">
            <a:avLst/>
          </a:prstGeom>
        </p:spPr>
        <p:txBody>
          <a:bodyPr vert="horz" lIns="80682" tIns="40341" rIns="80682" bIns="40341"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80687" indent="-80687" defTabSz="887553">
              <a:spcBef>
                <a:spcPts val="0"/>
              </a:spcBef>
            </a:pPr>
            <a:r>
              <a:rPr lang="en-US" sz="1147" b="1" u="sng" dirty="0">
                <a:solidFill>
                  <a:prstClr val="black"/>
                </a:solidFill>
                <a:latin typeface="Aptos" panose="02110004020202020204"/>
              </a:rPr>
              <a:t>Early Detection Clinical Practice Guideline</a:t>
            </a:r>
          </a:p>
          <a:p>
            <a:pPr marL="161373" lvl="1" indent="-80687" defTabSz="887553">
              <a:spcBef>
                <a:spcPts val="0"/>
              </a:spcBef>
            </a:pPr>
            <a:r>
              <a:rPr lang="en-US" sz="1147" dirty="0">
                <a:solidFill>
                  <a:prstClr val="black"/>
                </a:solidFill>
                <a:latin typeface="Aptos" panose="02110004020202020204"/>
              </a:rPr>
              <a:t>Inability to sit by 9 months</a:t>
            </a:r>
          </a:p>
          <a:p>
            <a:pPr marL="161373" lvl="1" indent="-80687" defTabSz="887553">
              <a:spcBef>
                <a:spcPts val="0"/>
              </a:spcBef>
            </a:pPr>
            <a:r>
              <a:rPr lang="en-US" sz="1147" dirty="0">
                <a:solidFill>
                  <a:prstClr val="black"/>
                </a:solidFill>
                <a:latin typeface="Aptos" panose="02110004020202020204"/>
              </a:rPr>
              <a:t>Hand function asymmetry</a:t>
            </a:r>
          </a:p>
          <a:p>
            <a:pPr marL="161373" lvl="1" indent="-80687" defTabSz="887553">
              <a:spcBef>
                <a:spcPts val="0"/>
              </a:spcBef>
            </a:pPr>
            <a:r>
              <a:rPr lang="en-US" sz="1147" dirty="0">
                <a:solidFill>
                  <a:prstClr val="black"/>
                </a:solidFill>
                <a:latin typeface="Aptos" panose="02110004020202020204"/>
              </a:rPr>
              <a:t>Inability to take weight through plantar surface of the feet</a:t>
            </a:r>
          </a:p>
          <a:p>
            <a:pPr marL="80687" lvl="1" indent="0" defTabSz="887553">
              <a:spcBef>
                <a:spcPts val="0"/>
              </a:spcBef>
              <a:buNone/>
            </a:pPr>
            <a:endParaRPr lang="en-US" sz="1147" dirty="0">
              <a:solidFill>
                <a:prstClr val="black"/>
              </a:solidFill>
              <a:latin typeface="Aptos" panose="02110004020202020204"/>
            </a:endParaRPr>
          </a:p>
          <a:p>
            <a:pPr marL="80687" indent="-80687" defTabSz="887553">
              <a:spcBef>
                <a:spcPts val="0"/>
              </a:spcBef>
            </a:pPr>
            <a:r>
              <a:rPr lang="en-US" sz="1147" b="1" u="sng" dirty="0">
                <a:solidFill>
                  <a:prstClr val="black"/>
                </a:solidFill>
                <a:latin typeface="Aptos" panose="02110004020202020204"/>
              </a:rPr>
              <a:t>International Expert Consensus</a:t>
            </a:r>
          </a:p>
          <a:p>
            <a:pPr marL="161373" lvl="1" indent="-80687" defTabSz="887553">
              <a:spcBef>
                <a:spcPts val="0"/>
              </a:spcBef>
            </a:pPr>
            <a:r>
              <a:rPr lang="en-US" sz="1147" dirty="0">
                <a:solidFill>
                  <a:prstClr val="black"/>
                </a:solidFill>
                <a:latin typeface="Aptos" panose="02110004020202020204"/>
              </a:rPr>
              <a:t>Hand preference before 12 months</a:t>
            </a:r>
          </a:p>
          <a:p>
            <a:pPr marL="161373" lvl="1" indent="-80687" defTabSz="887553">
              <a:spcBef>
                <a:spcPts val="0"/>
              </a:spcBef>
            </a:pPr>
            <a:r>
              <a:rPr lang="en-US" sz="1147" dirty="0">
                <a:solidFill>
                  <a:prstClr val="black"/>
                </a:solidFill>
                <a:latin typeface="Aptos" panose="02110004020202020204"/>
              </a:rPr>
              <a:t>Stiffness or tightness in legs between 6-12 months</a:t>
            </a:r>
          </a:p>
          <a:p>
            <a:pPr marL="161373" lvl="1" indent="-80687" defTabSz="887553">
              <a:spcBef>
                <a:spcPts val="0"/>
              </a:spcBef>
            </a:pPr>
            <a:r>
              <a:rPr lang="en-US" sz="1147" dirty="0">
                <a:solidFill>
                  <a:prstClr val="black"/>
                </a:solidFill>
                <a:latin typeface="Aptos" panose="02110004020202020204"/>
              </a:rPr>
              <a:t>Keeps hands fisted after 4 months</a:t>
            </a:r>
          </a:p>
          <a:p>
            <a:pPr marL="161373" lvl="1" indent="-80687" defTabSz="887553">
              <a:spcBef>
                <a:spcPts val="0"/>
              </a:spcBef>
            </a:pPr>
            <a:r>
              <a:rPr lang="en-US" sz="1147" dirty="0">
                <a:solidFill>
                  <a:prstClr val="black"/>
                </a:solidFill>
                <a:latin typeface="Aptos" panose="02110004020202020204"/>
              </a:rPr>
              <a:t>Persistent head lag beyond 4 months</a:t>
            </a:r>
          </a:p>
          <a:p>
            <a:pPr marL="161373" lvl="1" indent="-80687" defTabSz="887553">
              <a:spcBef>
                <a:spcPts val="0"/>
              </a:spcBef>
            </a:pPr>
            <a:r>
              <a:rPr lang="en-US" sz="1147" dirty="0">
                <a:solidFill>
                  <a:prstClr val="black"/>
                </a:solidFill>
                <a:latin typeface="Aptos" panose="02110004020202020204"/>
              </a:rPr>
              <a:t>Consistent asymmetry of posture and movement after 4 months</a:t>
            </a:r>
          </a:p>
          <a:p>
            <a:pPr marL="161373" lvl="1" indent="-80687" defTabSz="887553">
              <a:spcBef>
                <a:spcPts val="0"/>
              </a:spcBef>
            </a:pPr>
            <a:r>
              <a:rPr lang="en-US" sz="1147" dirty="0">
                <a:solidFill>
                  <a:prstClr val="black"/>
                </a:solidFill>
                <a:latin typeface="Aptos" panose="02110004020202020204"/>
              </a:rPr>
              <a:t>Persistent startle reflex after 6 months</a:t>
            </a:r>
          </a:p>
          <a:p>
            <a:pPr marL="161373" lvl="1" indent="-80687" defTabSz="887553">
              <a:spcBef>
                <a:spcPts val="0"/>
              </a:spcBef>
            </a:pPr>
            <a:r>
              <a:rPr lang="en-US" sz="1147" dirty="0">
                <a:solidFill>
                  <a:prstClr val="black"/>
                </a:solidFill>
                <a:latin typeface="Aptos" panose="02110004020202020204"/>
              </a:rPr>
              <a:t>Consistent toe walking or asymmetric walking after 12 months</a:t>
            </a:r>
          </a:p>
          <a:p>
            <a:pPr marL="80687" lvl="1" indent="0" defTabSz="887553">
              <a:spcBef>
                <a:spcPts val="0"/>
              </a:spcBef>
              <a:buNone/>
            </a:pPr>
            <a:endParaRPr lang="en-US" sz="1147" dirty="0">
              <a:solidFill>
                <a:prstClr val="black"/>
              </a:solidFill>
              <a:latin typeface="Aptos" panose="02110004020202020204"/>
            </a:endParaRPr>
          </a:p>
          <a:p>
            <a:pPr marL="80687" indent="-80687" defTabSz="887553">
              <a:spcBef>
                <a:spcPts val="0"/>
              </a:spcBef>
            </a:pPr>
            <a:r>
              <a:rPr lang="en-US" sz="1147" b="1" u="sng" dirty="0">
                <a:solidFill>
                  <a:prstClr val="black"/>
                </a:solidFill>
                <a:latin typeface="Aptos" panose="02110004020202020204"/>
              </a:rPr>
              <a:t>Clinical Risk Calculator</a:t>
            </a:r>
          </a:p>
          <a:p>
            <a:pPr marL="161373" lvl="1" indent="-80687" defTabSz="887553">
              <a:spcBef>
                <a:spcPts val="0"/>
              </a:spcBef>
            </a:pPr>
            <a:r>
              <a:rPr lang="en-US" sz="1147" dirty="0">
                <a:solidFill>
                  <a:prstClr val="black"/>
                </a:solidFill>
                <a:latin typeface="Aptos" panose="02110004020202020204"/>
              </a:rPr>
              <a:t>0.3-0.5 risk: motor and neurologic screening/testing (HINE) using standardized tools</a:t>
            </a:r>
          </a:p>
          <a:p>
            <a:pPr marL="161373" lvl="1" indent="-80687" defTabSz="887553">
              <a:spcBef>
                <a:spcPts val="0"/>
              </a:spcBef>
            </a:pPr>
            <a:r>
              <a:rPr lang="en-US" sz="1147" dirty="0">
                <a:solidFill>
                  <a:prstClr val="black"/>
                </a:solidFill>
                <a:latin typeface="Aptos" panose="02110004020202020204"/>
              </a:rPr>
              <a:t>&gt;0.7 risk: motor and neurologic screening (HINE) using standardized tools and referral for specialized testing (GMA)</a:t>
            </a:r>
          </a:p>
          <a:p>
            <a:pPr marL="161373" lvl="1" indent="-80687" defTabSz="887553">
              <a:spcBef>
                <a:spcPts val="0"/>
              </a:spcBef>
            </a:pPr>
            <a:endParaRPr lang="en-US" sz="1147" dirty="0">
              <a:solidFill>
                <a:prstClr val="black"/>
              </a:solidFill>
              <a:latin typeface="Aptos" panose="02110004020202020204"/>
            </a:endParaRPr>
          </a:p>
        </p:txBody>
      </p:sp>
      <p:sp>
        <p:nvSpPr>
          <p:cNvPr id="12" name="Text Placeholder 3">
            <a:extLst>
              <a:ext uri="{FF2B5EF4-FFF2-40B4-BE49-F238E27FC236}">
                <a16:creationId xmlns:a16="http://schemas.microsoft.com/office/drawing/2014/main" id="{D6829CF2-1FAB-22B9-3F02-1F87ECB1D5F2}"/>
              </a:ext>
            </a:extLst>
          </p:cNvPr>
          <p:cNvSpPr txBox="1">
            <a:spLocks/>
          </p:cNvSpPr>
          <p:nvPr/>
        </p:nvSpPr>
        <p:spPr>
          <a:xfrm>
            <a:off x="1808625" y="944679"/>
            <a:ext cx="4179145" cy="823912"/>
          </a:xfrm>
          <a:prstGeom prst="rect">
            <a:avLst/>
          </a:prstGeom>
        </p:spPr>
        <p:style>
          <a:lnRef idx="2">
            <a:schemeClr val="dk1"/>
          </a:lnRef>
          <a:fillRef idx="1">
            <a:schemeClr val="lt1"/>
          </a:fillRef>
          <a:effectRef idx="0">
            <a:schemeClr val="dk1"/>
          </a:effectRef>
          <a:fontRef idx="minor">
            <a:schemeClr val="dk1"/>
          </a:fontRef>
        </p:style>
        <p:txBody>
          <a:bodyPr vert="horz" lIns="80682" tIns="40341" rIns="80682" bIns="40341" rtlCol="0" anchor="b">
            <a:normAutofit/>
          </a:bodyPr>
          <a:lstStyle>
            <a:lvl1pPr marL="0" indent="0" algn="l" defTabSz="1005840" rtl="0" eaLnBrk="1" latinLnBrk="0" hangingPunct="1">
              <a:lnSpc>
                <a:spcPct val="90000"/>
              </a:lnSpc>
              <a:spcBef>
                <a:spcPts val="1100"/>
              </a:spcBef>
              <a:buFont typeface="Arial" panose="020B0604020202020204" pitchFamily="34" charset="0"/>
              <a:buNone/>
              <a:defRPr sz="2640" b="1" kern="1200">
                <a:solidFill>
                  <a:schemeClr val="tx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2200" b="1"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980" b="1"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5pPr>
            <a:lvl6pPr marL="251460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6pPr>
            <a:lvl7pPr marL="301752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7pPr>
            <a:lvl8pPr marL="352044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8pPr>
            <a:lvl9pPr marL="402336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9pPr>
          </a:lstStyle>
          <a:p>
            <a:pPr defTabSz="887553">
              <a:spcBef>
                <a:spcPts val="0"/>
              </a:spcBef>
            </a:pPr>
            <a:r>
              <a:rPr lang="en-US" sz="1588" dirty="0">
                <a:solidFill>
                  <a:prstClr val="black"/>
                </a:solidFill>
                <a:latin typeface="Aptos" panose="02110004020202020204"/>
              </a:rPr>
              <a:t>PAMC Early Detection</a:t>
            </a:r>
          </a:p>
          <a:p>
            <a:pPr defTabSz="887553">
              <a:spcBef>
                <a:spcPts val="0"/>
              </a:spcBef>
            </a:pPr>
            <a:r>
              <a:rPr lang="en-US" sz="1588" dirty="0">
                <a:solidFill>
                  <a:prstClr val="black"/>
                </a:solidFill>
                <a:latin typeface="Aptos" panose="02110004020202020204"/>
              </a:rPr>
              <a:t> </a:t>
            </a:r>
          </a:p>
          <a:p>
            <a:pPr defTabSz="887553">
              <a:spcBef>
                <a:spcPts val="0"/>
              </a:spcBef>
            </a:pPr>
            <a:r>
              <a:rPr lang="en-US" sz="1588" dirty="0">
                <a:solidFill>
                  <a:prstClr val="black"/>
                </a:solidFill>
                <a:latin typeface="Aptos" panose="02110004020202020204"/>
              </a:rPr>
              <a:t>NICU Referral Criteria</a:t>
            </a:r>
          </a:p>
        </p:txBody>
      </p:sp>
      <p:sp>
        <p:nvSpPr>
          <p:cNvPr id="13" name="Content Placeholder 4">
            <a:extLst>
              <a:ext uri="{FF2B5EF4-FFF2-40B4-BE49-F238E27FC236}">
                <a16:creationId xmlns:a16="http://schemas.microsoft.com/office/drawing/2014/main" id="{2E66BAF1-2B36-52A0-BAB9-C7264902E4A3}"/>
              </a:ext>
            </a:extLst>
          </p:cNvPr>
          <p:cNvSpPr txBox="1">
            <a:spLocks/>
          </p:cNvSpPr>
          <p:nvPr/>
        </p:nvSpPr>
        <p:spPr>
          <a:xfrm>
            <a:off x="1818838" y="1777728"/>
            <a:ext cx="4168931" cy="3684588"/>
          </a:xfrm>
          <a:prstGeom prst="rect">
            <a:avLst/>
          </a:prstGeom>
        </p:spPr>
        <p:txBody>
          <a:bodyPr vert="horz" lIns="80682" tIns="40341" rIns="80682" bIns="40341" rtlCol="0" anchor="t">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80687" lvl="2" indent="-80687" defTabSz="887553">
              <a:spcBef>
                <a:spcPts val="0"/>
              </a:spcBef>
            </a:pPr>
            <a:r>
              <a:rPr lang="en-US" sz="1147" b="1" u="sng" dirty="0">
                <a:solidFill>
                  <a:prstClr val="black"/>
                </a:solidFill>
                <a:latin typeface="Aptos" panose="02110004020202020204"/>
              </a:rPr>
              <a:t>Pregnancy Risks</a:t>
            </a:r>
          </a:p>
          <a:p>
            <a:pPr marL="161373" lvl="3" indent="-80687" defTabSz="887553">
              <a:spcBef>
                <a:spcPts val="0"/>
              </a:spcBef>
            </a:pPr>
            <a:r>
              <a:rPr lang="en-US" sz="1147" dirty="0">
                <a:solidFill>
                  <a:prstClr val="black"/>
                </a:solidFill>
                <a:latin typeface="Aptos" panose="02110004020202020204"/>
              </a:rPr>
              <a:t>Genetic disorders</a:t>
            </a:r>
          </a:p>
          <a:p>
            <a:pPr marL="161373" lvl="3" indent="-80687" defTabSz="887553">
              <a:spcBef>
                <a:spcPts val="0"/>
              </a:spcBef>
            </a:pPr>
            <a:r>
              <a:rPr lang="en-US" sz="1147" dirty="0">
                <a:solidFill>
                  <a:prstClr val="black"/>
                </a:solidFill>
                <a:latin typeface="Aptos" panose="02110004020202020204"/>
              </a:rPr>
              <a:t>IUGR</a:t>
            </a:r>
          </a:p>
          <a:p>
            <a:pPr marL="161373" lvl="3" indent="-80687" defTabSz="887553">
              <a:spcBef>
                <a:spcPts val="0"/>
              </a:spcBef>
            </a:pPr>
            <a:r>
              <a:rPr lang="en-US" sz="1147" dirty="0">
                <a:solidFill>
                  <a:prstClr val="black"/>
                </a:solidFill>
                <a:latin typeface="Aptos" panose="02110004020202020204"/>
              </a:rPr>
              <a:t>GA &lt;32 weeks or &lt;1500 g</a:t>
            </a:r>
          </a:p>
          <a:p>
            <a:pPr marL="161373" lvl="3" indent="-80687" defTabSz="887553">
              <a:spcBef>
                <a:spcPts val="0"/>
              </a:spcBef>
            </a:pPr>
            <a:r>
              <a:rPr lang="en-US" sz="1147" dirty="0">
                <a:solidFill>
                  <a:prstClr val="black"/>
                </a:solidFill>
                <a:latin typeface="Aptos" panose="02110004020202020204"/>
              </a:rPr>
              <a:t>Symmetric SGA with &lt;1</a:t>
            </a:r>
            <a:r>
              <a:rPr lang="en-US" sz="1147" baseline="30000" dirty="0">
                <a:solidFill>
                  <a:prstClr val="black"/>
                </a:solidFill>
                <a:latin typeface="Aptos" panose="02110004020202020204"/>
              </a:rPr>
              <a:t>st</a:t>
            </a:r>
            <a:r>
              <a:rPr lang="en-US" sz="1147" dirty="0">
                <a:solidFill>
                  <a:prstClr val="black"/>
                </a:solidFill>
                <a:latin typeface="Aptos" panose="02110004020202020204"/>
              </a:rPr>
              <a:t> percentile microcephaly </a:t>
            </a:r>
          </a:p>
          <a:p>
            <a:pPr marL="161373" lvl="3" indent="-80687" defTabSz="887553">
              <a:spcBef>
                <a:spcPts val="0"/>
              </a:spcBef>
            </a:pPr>
            <a:r>
              <a:rPr lang="en-US" sz="1147" dirty="0">
                <a:solidFill>
                  <a:prstClr val="black"/>
                </a:solidFill>
                <a:latin typeface="Aptos" panose="02110004020202020204"/>
              </a:rPr>
              <a:t>In-utero substance exposure (ex. barbiturate, cocaine, amphetamine)</a:t>
            </a:r>
          </a:p>
          <a:p>
            <a:pPr marL="80687" lvl="3" indent="0" defTabSz="887553">
              <a:spcBef>
                <a:spcPts val="0"/>
              </a:spcBef>
              <a:buNone/>
            </a:pPr>
            <a:endParaRPr lang="en-US" sz="1147" dirty="0">
              <a:solidFill>
                <a:prstClr val="black"/>
              </a:solidFill>
              <a:latin typeface="Aptos" panose="02110004020202020204"/>
            </a:endParaRPr>
          </a:p>
          <a:p>
            <a:pPr marL="80687" lvl="2" indent="-80687" defTabSz="887553">
              <a:spcBef>
                <a:spcPts val="0"/>
              </a:spcBef>
            </a:pPr>
            <a:r>
              <a:rPr lang="en-US" sz="1147" b="1" u="sng" dirty="0">
                <a:solidFill>
                  <a:prstClr val="black"/>
                </a:solidFill>
                <a:latin typeface="Aptos" panose="02110004020202020204"/>
              </a:rPr>
              <a:t>Perinatal Risks</a:t>
            </a:r>
          </a:p>
          <a:p>
            <a:pPr marL="161373" lvl="3" indent="-80687" defTabSz="887553">
              <a:spcBef>
                <a:spcPts val="0"/>
              </a:spcBef>
            </a:pPr>
            <a:r>
              <a:rPr lang="en-US" sz="1147" dirty="0">
                <a:solidFill>
                  <a:prstClr val="black"/>
                </a:solidFill>
                <a:latin typeface="Aptos" panose="02110004020202020204"/>
              </a:rPr>
              <a:t>CNS abnormality, Encephalopathy, Stroke, or seizures</a:t>
            </a:r>
          </a:p>
          <a:p>
            <a:pPr marL="242060" lvl="5" indent="-80687" defTabSz="887553">
              <a:spcBef>
                <a:spcPts val="0"/>
              </a:spcBef>
            </a:pPr>
            <a:r>
              <a:rPr lang="en-US" sz="1147" dirty="0">
                <a:solidFill>
                  <a:prstClr val="black"/>
                </a:solidFill>
                <a:latin typeface="Aptos" panose="02110004020202020204"/>
              </a:rPr>
              <a:t>IVH or HIE</a:t>
            </a:r>
          </a:p>
          <a:p>
            <a:pPr marL="161373" lvl="3" indent="-80687" defTabSz="887553">
              <a:spcBef>
                <a:spcPts val="0"/>
              </a:spcBef>
            </a:pPr>
            <a:r>
              <a:rPr lang="en-US" sz="1147" dirty="0">
                <a:solidFill>
                  <a:prstClr val="black"/>
                </a:solidFill>
                <a:latin typeface="Aptos" panose="02110004020202020204"/>
              </a:rPr>
              <a:t>Any CUS or MRI/imaging abnormality</a:t>
            </a:r>
          </a:p>
          <a:p>
            <a:pPr marL="161373" lvl="3" indent="-80687" defTabSz="887553">
              <a:spcBef>
                <a:spcPts val="0"/>
              </a:spcBef>
            </a:pPr>
            <a:r>
              <a:rPr lang="en-US" sz="1147" dirty="0">
                <a:solidFill>
                  <a:prstClr val="black"/>
                </a:solidFill>
                <a:latin typeface="Aptos" panose="02110004020202020204"/>
              </a:rPr>
              <a:t>Bronchopulmonary dysplasia (requiring mechanical ventilation at 36 weeks) or Chronic Lung Disease</a:t>
            </a:r>
          </a:p>
          <a:p>
            <a:pPr marL="161373" lvl="3" indent="-80687" defTabSz="887553">
              <a:spcBef>
                <a:spcPts val="0"/>
              </a:spcBef>
            </a:pPr>
            <a:r>
              <a:rPr lang="en-US" sz="1147" dirty="0">
                <a:solidFill>
                  <a:prstClr val="black"/>
                </a:solidFill>
                <a:latin typeface="Aptos" panose="02110004020202020204"/>
              </a:rPr>
              <a:t> Intracranial infection (meningitis, encephalitis, congenital CMV) </a:t>
            </a:r>
          </a:p>
          <a:p>
            <a:pPr marL="161373" lvl="3" indent="-80687" defTabSz="887553">
              <a:spcBef>
                <a:spcPts val="0"/>
              </a:spcBef>
            </a:pPr>
            <a:r>
              <a:rPr lang="en-US" sz="1147" dirty="0">
                <a:solidFill>
                  <a:prstClr val="black"/>
                </a:solidFill>
                <a:latin typeface="Aptos" panose="02110004020202020204"/>
              </a:rPr>
              <a:t>Chronic Heart Disease</a:t>
            </a:r>
          </a:p>
          <a:p>
            <a:pPr marL="161373" lvl="3" indent="-80687" defTabSz="887553">
              <a:spcBef>
                <a:spcPts val="0"/>
              </a:spcBef>
            </a:pPr>
            <a:r>
              <a:rPr lang="en-US" sz="1147" dirty="0">
                <a:solidFill>
                  <a:prstClr val="black"/>
                </a:solidFill>
                <a:latin typeface="Aptos" panose="02110004020202020204"/>
              </a:rPr>
              <a:t>Severe ROP requiring intervention</a:t>
            </a:r>
          </a:p>
          <a:p>
            <a:pPr marL="161373" lvl="3" indent="-80687" defTabSz="887553">
              <a:spcBef>
                <a:spcPts val="0"/>
              </a:spcBef>
            </a:pPr>
            <a:endParaRPr lang="en-US" sz="1147" dirty="0">
              <a:solidFill>
                <a:prstClr val="black"/>
              </a:solidFill>
              <a:latin typeface="Aptos" panose="02110004020202020204"/>
            </a:endParaRPr>
          </a:p>
          <a:p>
            <a:pPr marL="80687" lvl="2" indent="-80687" defTabSz="887553">
              <a:spcBef>
                <a:spcPts val="0"/>
              </a:spcBef>
            </a:pPr>
            <a:r>
              <a:rPr lang="en-US" sz="1147" b="1" u="sng" dirty="0">
                <a:solidFill>
                  <a:prstClr val="black"/>
                </a:solidFill>
                <a:latin typeface="Aptos" panose="02110004020202020204"/>
              </a:rPr>
              <a:t>Post-neonatal Risks:</a:t>
            </a:r>
          </a:p>
          <a:p>
            <a:pPr marL="161373" lvl="3" indent="-80687" defTabSz="887553">
              <a:spcBef>
                <a:spcPts val="0"/>
              </a:spcBef>
            </a:pPr>
            <a:r>
              <a:rPr lang="en-US" sz="1147" dirty="0">
                <a:solidFill>
                  <a:prstClr val="black"/>
                </a:solidFill>
                <a:latin typeface="Aptos" panose="02110004020202020204"/>
              </a:rPr>
              <a:t>Intracranial infection (meningitis, encephalitis, congenital CMV)</a:t>
            </a:r>
          </a:p>
          <a:p>
            <a:pPr marL="161373" lvl="3" indent="-80687" defTabSz="887553">
              <a:spcBef>
                <a:spcPts val="0"/>
              </a:spcBef>
            </a:pPr>
            <a:r>
              <a:rPr lang="en-US" sz="1147" dirty="0">
                <a:solidFill>
                  <a:prstClr val="black"/>
                </a:solidFill>
                <a:latin typeface="Aptos" panose="02110004020202020204"/>
              </a:rPr>
              <a:t>CNS abnormality, Stroke,  brain injury or seizures </a:t>
            </a:r>
          </a:p>
          <a:p>
            <a:pPr marL="161373" lvl="3" indent="-80687" defTabSz="887553">
              <a:spcBef>
                <a:spcPts val="0"/>
              </a:spcBef>
            </a:pPr>
            <a:r>
              <a:rPr lang="en-US" sz="1147" dirty="0">
                <a:solidFill>
                  <a:prstClr val="black"/>
                </a:solidFill>
                <a:latin typeface="Aptos" panose="02110004020202020204"/>
              </a:rPr>
              <a:t>Abnormal term age GMA</a:t>
            </a:r>
          </a:p>
          <a:p>
            <a:pPr marL="161373" lvl="3" indent="-80687" defTabSz="887553">
              <a:spcBef>
                <a:spcPts val="0"/>
              </a:spcBef>
            </a:pPr>
            <a:r>
              <a:rPr lang="en-US" sz="1147" dirty="0">
                <a:solidFill>
                  <a:prstClr val="black"/>
                </a:solidFill>
                <a:latin typeface="Aptos" panose="02110004020202020204"/>
              </a:rPr>
              <a:t>Abnormal hyper/hypotonia (HNNE &lt;26 preterm or &lt;30 term age)</a:t>
            </a:r>
          </a:p>
          <a:p>
            <a:pPr marL="161373" lvl="3" indent="-80687" defTabSz="887553">
              <a:spcBef>
                <a:spcPts val="0"/>
              </a:spcBef>
            </a:pPr>
            <a:r>
              <a:rPr lang="en-US" sz="1147" dirty="0">
                <a:solidFill>
                  <a:prstClr val="black"/>
                </a:solidFill>
                <a:latin typeface="Aptos" panose="02110004020202020204"/>
              </a:rPr>
              <a:t>Positive Early Detection Infant Detectable Risks</a:t>
            </a:r>
          </a:p>
          <a:p>
            <a:pPr marL="80687" lvl="2" indent="-80687" defTabSz="887553">
              <a:spcBef>
                <a:spcPts val="0"/>
              </a:spcBef>
            </a:pPr>
            <a:r>
              <a:rPr lang="en-US" sz="1147" b="1" u="sng" dirty="0">
                <a:solidFill>
                  <a:prstClr val="black"/>
                </a:solidFill>
                <a:latin typeface="Aptos" panose="02110004020202020204"/>
              </a:rPr>
              <a:t>Other </a:t>
            </a:r>
          </a:p>
          <a:p>
            <a:pPr marL="161373" lvl="3" indent="-80687" defTabSz="887553">
              <a:spcBef>
                <a:spcPts val="0"/>
              </a:spcBef>
            </a:pPr>
            <a:r>
              <a:rPr lang="en-US" sz="1147" dirty="0">
                <a:solidFill>
                  <a:prstClr val="black"/>
                </a:solidFill>
                <a:latin typeface="Aptos" panose="02110004020202020204"/>
              </a:rPr>
              <a:t>Late Preterm</a:t>
            </a:r>
          </a:p>
          <a:p>
            <a:pPr marL="161373" lvl="3" indent="-80687" defTabSz="887553">
              <a:spcBef>
                <a:spcPts val="0"/>
              </a:spcBef>
            </a:pPr>
            <a:r>
              <a:rPr lang="en-US" sz="1147" dirty="0">
                <a:solidFill>
                  <a:prstClr val="black"/>
                </a:solidFill>
                <a:latin typeface="Aptos" panose="02110004020202020204"/>
              </a:rPr>
              <a:t>Infants screening positive on </a:t>
            </a:r>
            <a:r>
              <a:rPr lang="en-US" sz="1147" dirty="0">
                <a:solidFill>
                  <a:prstClr val="black"/>
                </a:solidFill>
                <a:latin typeface="Aptos" panose="02110004020202020204"/>
                <a:hlinkClick r:id="rId3"/>
              </a:rPr>
              <a:t>PAMC NICU MRI Guideline</a:t>
            </a:r>
            <a:endParaRPr lang="en-US" sz="1147" dirty="0">
              <a:solidFill>
                <a:prstClr val="black"/>
              </a:solidFill>
              <a:latin typeface="Aptos" panose="02110004020202020204"/>
            </a:endParaRPr>
          </a:p>
          <a:p>
            <a:pPr marL="161373" lvl="3" indent="-80687" defTabSz="887553">
              <a:spcBef>
                <a:spcPts val="0"/>
              </a:spcBef>
            </a:pPr>
            <a:r>
              <a:rPr lang="en-US" sz="1147" dirty="0">
                <a:solidFill>
                  <a:prstClr val="black"/>
                </a:solidFill>
                <a:latin typeface="Aptos" panose="02110004020202020204"/>
                <a:hlinkClick r:id="rId4"/>
              </a:rPr>
              <a:t>Term infant Bedside CP Risk Calculator</a:t>
            </a:r>
            <a:r>
              <a:rPr lang="en-US" sz="1147" dirty="0">
                <a:solidFill>
                  <a:prstClr val="black"/>
                </a:solidFill>
                <a:latin typeface="Aptos" panose="02110004020202020204"/>
              </a:rPr>
              <a:t> &gt; 0.5</a:t>
            </a:r>
          </a:p>
          <a:p>
            <a:pPr marL="595064" lvl="3" indent="-151287" defTabSz="887553">
              <a:spcBef>
                <a:spcPts val="0"/>
              </a:spcBef>
            </a:pPr>
            <a:endParaRPr lang="en-US" sz="1147" dirty="0">
              <a:solidFill>
                <a:prstClr val="black"/>
              </a:solidFill>
              <a:latin typeface="Aptos" panose="02110004020202020204"/>
            </a:endParaRPr>
          </a:p>
        </p:txBody>
      </p:sp>
      <p:sp>
        <p:nvSpPr>
          <p:cNvPr id="11" name="Text Placeholder 3">
            <a:extLst>
              <a:ext uri="{FF2B5EF4-FFF2-40B4-BE49-F238E27FC236}">
                <a16:creationId xmlns:a16="http://schemas.microsoft.com/office/drawing/2014/main" id="{CD7CB7FB-D95A-A192-12EA-19DA361E97E2}"/>
              </a:ext>
            </a:extLst>
          </p:cNvPr>
          <p:cNvSpPr txBox="1">
            <a:spLocks/>
          </p:cNvSpPr>
          <p:nvPr/>
        </p:nvSpPr>
        <p:spPr>
          <a:xfrm>
            <a:off x="6204233" y="944679"/>
            <a:ext cx="4179143" cy="823912"/>
          </a:xfrm>
          <a:prstGeom prst="rect">
            <a:avLst/>
          </a:prstGeom>
        </p:spPr>
        <p:style>
          <a:lnRef idx="2">
            <a:schemeClr val="dk1"/>
          </a:lnRef>
          <a:fillRef idx="1">
            <a:schemeClr val="lt1"/>
          </a:fillRef>
          <a:effectRef idx="0">
            <a:schemeClr val="dk1"/>
          </a:effectRef>
          <a:fontRef idx="minor">
            <a:schemeClr val="dk1"/>
          </a:fontRef>
        </p:style>
        <p:txBody>
          <a:bodyPr vert="horz" lIns="80682" tIns="40341" rIns="80682" bIns="40341" rtlCol="0" anchor="b">
            <a:normAutofit/>
          </a:bodyPr>
          <a:lstStyle>
            <a:lvl1pPr marL="0" indent="0" algn="l" defTabSz="1005840" rtl="0" eaLnBrk="1" latinLnBrk="0" hangingPunct="1">
              <a:lnSpc>
                <a:spcPct val="90000"/>
              </a:lnSpc>
              <a:spcBef>
                <a:spcPts val="1100"/>
              </a:spcBef>
              <a:buFont typeface="Arial" panose="020B0604020202020204" pitchFamily="34" charset="0"/>
              <a:buNone/>
              <a:defRPr sz="2640" b="1" kern="1200">
                <a:solidFill>
                  <a:schemeClr val="tx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2200" b="1"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980" b="1"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5pPr>
            <a:lvl6pPr marL="251460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6pPr>
            <a:lvl7pPr marL="301752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7pPr>
            <a:lvl8pPr marL="352044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8pPr>
            <a:lvl9pPr marL="402336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9pPr>
          </a:lstStyle>
          <a:p>
            <a:pPr defTabSz="887553">
              <a:spcBef>
                <a:spcPts val="0"/>
              </a:spcBef>
            </a:pPr>
            <a:r>
              <a:rPr lang="en-US" sz="1588" dirty="0">
                <a:solidFill>
                  <a:srgbClr val="4EA72E"/>
                </a:solidFill>
                <a:latin typeface="Aptos" panose="02110004020202020204"/>
              </a:rPr>
              <a:t>Infant Detectable Risks</a:t>
            </a:r>
          </a:p>
        </p:txBody>
      </p:sp>
      <p:sp>
        <p:nvSpPr>
          <p:cNvPr id="3" name="TextBox 2">
            <a:extLst>
              <a:ext uri="{FF2B5EF4-FFF2-40B4-BE49-F238E27FC236}">
                <a16:creationId xmlns:a16="http://schemas.microsoft.com/office/drawing/2014/main" id="{621B6533-324F-CC0B-2139-55395E1479A1}"/>
              </a:ext>
            </a:extLst>
          </p:cNvPr>
          <p:cNvSpPr txBox="1"/>
          <p:nvPr/>
        </p:nvSpPr>
        <p:spPr>
          <a:xfrm>
            <a:off x="1658471" y="6640746"/>
            <a:ext cx="8875059" cy="228076"/>
          </a:xfrm>
          <a:prstGeom prst="rect">
            <a:avLst/>
          </a:prstGeom>
          <a:noFill/>
        </p:spPr>
        <p:txBody>
          <a:bodyPr wrap="square" rtlCol="0">
            <a:spAutoFit/>
          </a:bodyPr>
          <a:lstStyle/>
          <a:p>
            <a:pPr algn="r" defTabSz="403433"/>
            <a:r>
              <a:rPr lang="en-US" sz="882" dirty="0">
                <a:solidFill>
                  <a:prstClr val="black"/>
                </a:solidFill>
                <a:latin typeface="Aptos" panose="02110004020202020204"/>
              </a:rPr>
              <a:t>Novak 2017, McIntyre 2011, Maitre 2022, </a:t>
            </a:r>
            <a:r>
              <a:rPr lang="en-US" sz="882" dirty="0" err="1">
                <a:solidFill>
                  <a:prstClr val="black"/>
                </a:solidFill>
                <a:latin typeface="Aptos" panose="02110004020202020204"/>
              </a:rPr>
              <a:t>Roubahi</a:t>
            </a:r>
            <a:r>
              <a:rPr lang="en-US" sz="882" dirty="0">
                <a:solidFill>
                  <a:prstClr val="black"/>
                </a:solidFill>
                <a:latin typeface="Aptos" panose="02110004020202020204"/>
              </a:rPr>
              <a:t> 2023, Boychuck 2019 </a:t>
            </a:r>
          </a:p>
        </p:txBody>
      </p:sp>
    </p:spTree>
    <p:extLst>
      <p:ext uri="{BB962C8B-B14F-4D97-AF65-F5344CB8AC3E}">
        <p14:creationId xmlns:p14="http://schemas.microsoft.com/office/powerpoint/2010/main" val="3446164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13C5F-7E2F-80CF-87F4-5E0F648D6C10}"/>
              </a:ext>
            </a:extLst>
          </p:cNvPr>
          <p:cNvSpPr>
            <a:spLocks noGrp="1"/>
          </p:cNvSpPr>
          <p:nvPr>
            <p:ph type="title"/>
          </p:nvPr>
        </p:nvSpPr>
        <p:spPr>
          <a:xfrm>
            <a:off x="1982881" y="88828"/>
            <a:ext cx="7654738" cy="1325563"/>
          </a:xfrm>
        </p:spPr>
        <p:txBody>
          <a:bodyPr/>
          <a:lstStyle/>
          <a:p>
            <a:r>
              <a:rPr lang="en-US" dirty="0"/>
              <a:t>Tools/Strategies to Help ID Babies</a:t>
            </a:r>
          </a:p>
        </p:txBody>
      </p:sp>
      <p:sp>
        <p:nvSpPr>
          <p:cNvPr id="4" name="Content Placeholder 4">
            <a:extLst>
              <a:ext uri="{FF2B5EF4-FFF2-40B4-BE49-F238E27FC236}">
                <a16:creationId xmlns:a16="http://schemas.microsoft.com/office/drawing/2014/main" id="{8383D1F4-D7CF-C421-E1F6-3CFF8288D4C7}"/>
              </a:ext>
            </a:extLst>
          </p:cNvPr>
          <p:cNvSpPr txBox="1">
            <a:spLocks/>
          </p:cNvSpPr>
          <p:nvPr/>
        </p:nvSpPr>
        <p:spPr>
          <a:xfrm>
            <a:off x="1762973" y="1685424"/>
            <a:ext cx="2727064" cy="3684588"/>
          </a:xfrm>
          <a:prstGeom prst="rect">
            <a:avLst/>
          </a:prstGeom>
        </p:spPr>
        <p:txBody>
          <a:bodyPr vert="horz" lIns="80682" tIns="40341" rIns="80682" bIns="40341"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defTabSz="887553">
              <a:spcBef>
                <a:spcPts val="0"/>
              </a:spcBef>
              <a:buNone/>
            </a:pPr>
            <a:r>
              <a:rPr lang="en-US" sz="1235" b="1" u="sng" dirty="0">
                <a:solidFill>
                  <a:prstClr val="black"/>
                </a:solidFill>
                <a:latin typeface="Aptos" panose="02110004020202020204"/>
              </a:rPr>
              <a:t>Early Detection Clinical Practice Guideline</a:t>
            </a:r>
          </a:p>
          <a:p>
            <a:pPr marL="161373" lvl="1" indent="-80687" defTabSz="887553">
              <a:spcBef>
                <a:spcPts val="0"/>
              </a:spcBef>
            </a:pPr>
            <a:r>
              <a:rPr lang="en-US" sz="1235" dirty="0">
                <a:solidFill>
                  <a:prstClr val="black"/>
                </a:solidFill>
                <a:latin typeface="Aptos" panose="02110004020202020204"/>
              </a:rPr>
              <a:t>Inability to sit by 9 months</a:t>
            </a:r>
          </a:p>
          <a:p>
            <a:pPr marL="161373" lvl="1" indent="-80687" defTabSz="887553">
              <a:spcBef>
                <a:spcPts val="0"/>
              </a:spcBef>
            </a:pPr>
            <a:r>
              <a:rPr lang="en-US" sz="1235" dirty="0">
                <a:solidFill>
                  <a:prstClr val="black"/>
                </a:solidFill>
                <a:latin typeface="Aptos" panose="02110004020202020204"/>
              </a:rPr>
              <a:t>Hand function asymmetry</a:t>
            </a:r>
          </a:p>
          <a:p>
            <a:pPr marL="161373" lvl="1" indent="-80687" defTabSz="887553">
              <a:spcBef>
                <a:spcPts val="0"/>
              </a:spcBef>
            </a:pPr>
            <a:r>
              <a:rPr lang="en-US" sz="1235" dirty="0">
                <a:solidFill>
                  <a:prstClr val="black"/>
                </a:solidFill>
                <a:latin typeface="Aptos" panose="02110004020202020204"/>
              </a:rPr>
              <a:t>Inability to take weight through plantar surface of the feet</a:t>
            </a:r>
          </a:p>
          <a:p>
            <a:pPr marL="80687" lvl="1" indent="0" defTabSz="887553">
              <a:spcBef>
                <a:spcPts val="0"/>
              </a:spcBef>
              <a:buNone/>
            </a:pPr>
            <a:endParaRPr lang="en-US" sz="1235" dirty="0">
              <a:solidFill>
                <a:prstClr val="black"/>
              </a:solidFill>
              <a:latin typeface="Aptos" panose="02110004020202020204"/>
            </a:endParaRPr>
          </a:p>
          <a:p>
            <a:pPr marL="0" indent="0" defTabSz="887553">
              <a:spcBef>
                <a:spcPts val="0"/>
              </a:spcBef>
              <a:buNone/>
            </a:pPr>
            <a:r>
              <a:rPr lang="en-US" sz="1235" b="1" u="sng" dirty="0">
                <a:solidFill>
                  <a:prstClr val="black"/>
                </a:solidFill>
                <a:latin typeface="Aptos" panose="02110004020202020204"/>
              </a:rPr>
              <a:t>International Expert Consensus</a:t>
            </a:r>
          </a:p>
          <a:p>
            <a:pPr marL="161373" lvl="1" indent="-80687" defTabSz="887553">
              <a:spcBef>
                <a:spcPts val="0"/>
              </a:spcBef>
            </a:pPr>
            <a:r>
              <a:rPr lang="en-US" sz="1235" dirty="0">
                <a:solidFill>
                  <a:prstClr val="black"/>
                </a:solidFill>
                <a:latin typeface="Aptos" panose="02110004020202020204"/>
              </a:rPr>
              <a:t>Hand preference before 12 months</a:t>
            </a:r>
          </a:p>
          <a:p>
            <a:pPr marL="161373" lvl="1" indent="-80687" defTabSz="887553">
              <a:spcBef>
                <a:spcPts val="0"/>
              </a:spcBef>
            </a:pPr>
            <a:r>
              <a:rPr lang="en-US" sz="1235" dirty="0">
                <a:solidFill>
                  <a:prstClr val="black"/>
                </a:solidFill>
                <a:latin typeface="Aptos" panose="02110004020202020204"/>
              </a:rPr>
              <a:t>Stiffness or tightness in legs between 6-12 months</a:t>
            </a:r>
          </a:p>
          <a:p>
            <a:pPr marL="161373" lvl="1" indent="-80687" defTabSz="887553">
              <a:spcBef>
                <a:spcPts val="0"/>
              </a:spcBef>
            </a:pPr>
            <a:r>
              <a:rPr lang="en-US" sz="1235" dirty="0">
                <a:solidFill>
                  <a:prstClr val="black"/>
                </a:solidFill>
                <a:latin typeface="Aptos" panose="02110004020202020204"/>
              </a:rPr>
              <a:t>Keeps hands fisted after 4 months</a:t>
            </a:r>
          </a:p>
          <a:p>
            <a:pPr marL="161373" lvl="1" indent="-80687" defTabSz="887553">
              <a:spcBef>
                <a:spcPts val="0"/>
              </a:spcBef>
            </a:pPr>
            <a:r>
              <a:rPr lang="en-US" sz="1235" dirty="0">
                <a:solidFill>
                  <a:prstClr val="black"/>
                </a:solidFill>
                <a:latin typeface="Aptos" panose="02110004020202020204"/>
              </a:rPr>
              <a:t>Persistent head lag beyond 4 months</a:t>
            </a:r>
          </a:p>
          <a:p>
            <a:pPr marL="161373" lvl="1" indent="-80687" defTabSz="887553">
              <a:spcBef>
                <a:spcPts val="0"/>
              </a:spcBef>
            </a:pPr>
            <a:r>
              <a:rPr lang="en-US" sz="1235" dirty="0">
                <a:solidFill>
                  <a:prstClr val="black"/>
                </a:solidFill>
                <a:latin typeface="Aptos" panose="02110004020202020204"/>
              </a:rPr>
              <a:t>Consistent asymmetry of posture and movement after 4 months</a:t>
            </a:r>
          </a:p>
          <a:p>
            <a:pPr marL="161373" lvl="1" indent="-80687" defTabSz="887553">
              <a:spcBef>
                <a:spcPts val="0"/>
              </a:spcBef>
            </a:pPr>
            <a:r>
              <a:rPr lang="en-US" sz="1235" dirty="0">
                <a:solidFill>
                  <a:prstClr val="black"/>
                </a:solidFill>
                <a:latin typeface="Aptos" panose="02110004020202020204"/>
              </a:rPr>
              <a:t>Persistent startle reflex after 6 months</a:t>
            </a:r>
          </a:p>
          <a:p>
            <a:pPr marL="161373" lvl="1" indent="-80687" defTabSz="887553">
              <a:spcBef>
                <a:spcPts val="0"/>
              </a:spcBef>
            </a:pPr>
            <a:r>
              <a:rPr lang="en-US" sz="1235" dirty="0">
                <a:solidFill>
                  <a:prstClr val="black"/>
                </a:solidFill>
                <a:latin typeface="Aptos" panose="02110004020202020204"/>
              </a:rPr>
              <a:t>Consistent toe walking or asymmetric walking after 12 months</a:t>
            </a:r>
          </a:p>
        </p:txBody>
      </p:sp>
      <p:sp>
        <p:nvSpPr>
          <p:cNvPr id="5" name="Text Placeholder 3">
            <a:extLst>
              <a:ext uri="{FF2B5EF4-FFF2-40B4-BE49-F238E27FC236}">
                <a16:creationId xmlns:a16="http://schemas.microsoft.com/office/drawing/2014/main" id="{4F8EDDE3-8F42-3AF1-638B-575585661D47}"/>
              </a:ext>
            </a:extLst>
          </p:cNvPr>
          <p:cNvSpPr txBox="1">
            <a:spLocks/>
          </p:cNvSpPr>
          <p:nvPr/>
        </p:nvSpPr>
        <p:spPr>
          <a:xfrm>
            <a:off x="1762973" y="1334176"/>
            <a:ext cx="2727064" cy="330733"/>
          </a:xfrm>
          <a:prstGeom prst="rect">
            <a:avLst/>
          </a:prstGeom>
        </p:spPr>
        <p:style>
          <a:lnRef idx="2">
            <a:schemeClr val="dk1"/>
          </a:lnRef>
          <a:fillRef idx="1">
            <a:schemeClr val="lt1"/>
          </a:fillRef>
          <a:effectRef idx="0">
            <a:schemeClr val="dk1"/>
          </a:effectRef>
          <a:fontRef idx="minor">
            <a:schemeClr val="dk1"/>
          </a:fontRef>
        </p:style>
        <p:txBody>
          <a:bodyPr vert="horz" lIns="80682" tIns="40341" rIns="80682" bIns="40341" rtlCol="0" anchor="b">
            <a:normAutofit fontScale="85000" lnSpcReduction="10000"/>
          </a:bodyPr>
          <a:lstStyle>
            <a:lvl1pPr marL="0" indent="0" algn="l" defTabSz="1005840" rtl="0" eaLnBrk="1" latinLnBrk="0" hangingPunct="1">
              <a:lnSpc>
                <a:spcPct val="90000"/>
              </a:lnSpc>
              <a:spcBef>
                <a:spcPts val="1100"/>
              </a:spcBef>
              <a:buFont typeface="Arial" panose="020B0604020202020204" pitchFamily="34" charset="0"/>
              <a:buNone/>
              <a:defRPr sz="2640" b="1" kern="1200">
                <a:solidFill>
                  <a:schemeClr val="tx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2200" b="1"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980" b="1"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5pPr>
            <a:lvl6pPr marL="251460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6pPr>
            <a:lvl7pPr marL="301752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7pPr>
            <a:lvl8pPr marL="352044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8pPr>
            <a:lvl9pPr marL="402336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9pPr>
          </a:lstStyle>
          <a:p>
            <a:pPr defTabSz="887553">
              <a:spcBef>
                <a:spcPts val="0"/>
              </a:spcBef>
            </a:pPr>
            <a:r>
              <a:rPr lang="en-US" sz="1588" dirty="0">
                <a:solidFill>
                  <a:prstClr val="black"/>
                </a:solidFill>
                <a:latin typeface="Aptos" panose="02110004020202020204"/>
              </a:rPr>
              <a:t>Screen for Infant Detectable Risks </a:t>
            </a:r>
          </a:p>
        </p:txBody>
      </p:sp>
      <p:sp>
        <p:nvSpPr>
          <p:cNvPr id="6" name="Content Placeholder 4">
            <a:extLst>
              <a:ext uri="{FF2B5EF4-FFF2-40B4-BE49-F238E27FC236}">
                <a16:creationId xmlns:a16="http://schemas.microsoft.com/office/drawing/2014/main" id="{B5B27C65-C111-CA4D-47A9-31BC57853220}"/>
              </a:ext>
            </a:extLst>
          </p:cNvPr>
          <p:cNvSpPr txBox="1">
            <a:spLocks/>
          </p:cNvSpPr>
          <p:nvPr/>
        </p:nvSpPr>
        <p:spPr>
          <a:xfrm>
            <a:off x="4732468" y="1685424"/>
            <a:ext cx="2727064" cy="1273542"/>
          </a:xfrm>
          <a:prstGeom prst="rect">
            <a:avLst/>
          </a:prstGeom>
        </p:spPr>
        <p:txBody>
          <a:bodyPr vert="horz" lIns="80682" tIns="40341" rIns="80682" bIns="40341"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161373" lvl="1" indent="-80687" defTabSz="887553">
              <a:spcBef>
                <a:spcPts val="0"/>
              </a:spcBef>
            </a:pPr>
            <a:r>
              <a:rPr lang="en-US" sz="1235" dirty="0">
                <a:solidFill>
                  <a:prstClr val="black"/>
                </a:solidFill>
                <a:latin typeface="Aptos" panose="02110004020202020204"/>
              </a:rPr>
              <a:t>0.3-0.5 risk: motor and neurologic screening/testing (HINE) using standardized tools</a:t>
            </a:r>
          </a:p>
          <a:p>
            <a:pPr marL="161373" lvl="1" indent="-80687" defTabSz="887553">
              <a:spcBef>
                <a:spcPts val="0"/>
              </a:spcBef>
            </a:pPr>
            <a:r>
              <a:rPr lang="en-US" sz="1235" dirty="0">
                <a:solidFill>
                  <a:prstClr val="black"/>
                </a:solidFill>
                <a:latin typeface="Aptos" panose="02110004020202020204"/>
              </a:rPr>
              <a:t>&gt;0.7 risk: motor and neurologic screening (HINE) using standardized tools and referral for specialized testing (GMA)</a:t>
            </a:r>
          </a:p>
          <a:p>
            <a:pPr marL="161373" lvl="1" indent="-80687" defTabSz="887553">
              <a:spcBef>
                <a:spcPts val="0"/>
              </a:spcBef>
            </a:pPr>
            <a:endParaRPr lang="en-US" sz="1015" dirty="0">
              <a:solidFill>
                <a:prstClr val="black"/>
              </a:solidFill>
              <a:latin typeface="Aptos" panose="02110004020202020204"/>
            </a:endParaRPr>
          </a:p>
        </p:txBody>
      </p:sp>
      <p:sp>
        <p:nvSpPr>
          <p:cNvPr id="7" name="Text Placeholder 3">
            <a:extLst>
              <a:ext uri="{FF2B5EF4-FFF2-40B4-BE49-F238E27FC236}">
                <a16:creationId xmlns:a16="http://schemas.microsoft.com/office/drawing/2014/main" id="{BC01F97B-764D-EC91-8533-6AA8573CE748}"/>
              </a:ext>
            </a:extLst>
          </p:cNvPr>
          <p:cNvSpPr txBox="1">
            <a:spLocks/>
          </p:cNvSpPr>
          <p:nvPr/>
        </p:nvSpPr>
        <p:spPr>
          <a:xfrm>
            <a:off x="4732085" y="1333217"/>
            <a:ext cx="2727064" cy="330733"/>
          </a:xfrm>
          <a:prstGeom prst="rect">
            <a:avLst/>
          </a:prstGeom>
        </p:spPr>
        <p:style>
          <a:lnRef idx="2">
            <a:schemeClr val="dk1"/>
          </a:lnRef>
          <a:fillRef idx="1">
            <a:schemeClr val="lt1"/>
          </a:fillRef>
          <a:effectRef idx="0">
            <a:schemeClr val="dk1"/>
          </a:effectRef>
          <a:fontRef idx="minor">
            <a:schemeClr val="dk1"/>
          </a:fontRef>
        </p:style>
        <p:txBody>
          <a:bodyPr vert="horz" lIns="80682" tIns="40341" rIns="80682" bIns="40341" rtlCol="0" anchor="b">
            <a:normAutofit/>
          </a:bodyPr>
          <a:lstStyle>
            <a:lvl1pPr marL="0" indent="0" algn="l" defTabSz="1005840" rtl="0" eaLnBrk="1" latinLnBrk="0" hangingPunct="1">
              <a:lnSpc>
                <a:spcPct val="90000"/>
              </a:lnSpc>
              <a:spcBef>
                <a:spcPts val="1100"/>
              </a:spcBef>
              <a:buFont typeface="Arial" panose="020B0604020202020204" pitchFamily="34" charset="0"/>
              <a:buNone/>
              <a:defRPr sz="2640" b="1" kern="1200">
                <a:solidFill>
                  <a:schemeClr val="tx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2200" b="1"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980" b="1"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5pPr>
            <a:lvl6pPr marL="251460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6pPr>
            <a:lvl7pPr marL="301752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7pPr>
            <a:lvl8pPr marL="352044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8pPr>
            <a:lvl9pPr marL="402336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9pPr>
          </a:lstStyle>
          <a:p>
            <a:pPr defTabSz="887553">
              <a:spcBef>
                <a:spcPts val="0"/>
              </a:spcBef>
            </a:pPr>
            <a:r>
              <a:rPr lang="en-US" sz="1235" dirty="0">
                <a:solidFill>
                  <a:prstClr val="black"/>
                </a:solidFill>
                <a:latin typeface="Aptos" panose="02110004020202020204"/>
              </a:rPr>
              <a:t>Use Term Infant Risk Calculator</a:t>
            </a:r>
          </a:p>
        </p:txBody>
      </p:sp>
      <p:sp>
        <p:nvSpPr>
          <p:cNvPr id="8" name="Text Placeholder 3">
            <a:extLst>
              <a:ext uri="{FF2B5EF4-FFF2-40B4-BE49-F238E27FC236}">
                <a16:creationId xmlns:a16="http://schemas.microsoft.com/office/drawing/2014/main" id="{D3C5E9C6-6685-4A52-E9B8-34E2BFE76C8F}"/>
              </a:ext>
            </a:extLst>
          </p:cNvPr>
          <p:cNvSpPr txBox="1">
            <a:spLocks/>
          </p:cNvSpPr>
          <p:nvPr/>
        </p:nvSpPr>
        <p:spPr>
          <a:xfrm>
            <a:off x="7700816" y="1252258"/>
            <a:ext cx="2727829" cy="411693"/>
          </a:xfrm>
          <a:prstGeom prst="rect">
            <a:avLst/>
          </a:prstGeom>
        </p:spPr>
        <p:style>
          <a:lnRef idx="2">
            <a:schemeClr val="dk1"/>
          </a:lnRef>
          <a:fillRef idx="1">
            <a:schemeClr val="lt1"/>
          </a:fillRef>
          <a:effectRef idx="0">
            <a:schemeClr val="dk1"/>
          </a:effectRef>
          <a:fontRef idx="minor">
            <a:schemeClr val="dk1"/>
          </a:fontRef>
        </p:style>
        <p:txBody>
          <a:bodyPr vert="horz" lIns="80682" tIns="40341" rIns="80682" bIns="40341" rtlCol="0" anchor="b">
            <a:noAutofit/>
          </a:bodyPr>
          <a:lstStyle>
            <a:lvl1pPr marL="0" indent="0" algn="l" defTabSz="1005840" rtl="0" eaLnBrk="1" latinLnBrk="0" hangingPunct="1">
              <a:lnSpc>
                <a:spcPct val="90000"/>
              </a:lnSpc>
              <a:spcBef>
                <a:spcPts val="1100"/>
              </a:spcBef>
              <a:buFont typeface="Arial" panose="020B0604020202020204" pitchFamily="34" charset="0"/>
              <a:buNone/>
              <a:defRPr sz="2640" b="1" kern="1200">
                <a:solidFill>
                  <a:schemeClr val="tx1"/>
                </a:solidFill>
                <a:latin typeface="+mn-lt"/>
                <a:ea typeface="+mn-ea"/>
                <a:cs typeface="+mn-cs"/>
              </a:defRPr>
            </a:lvl1pPr>
            <a:lvl2pPr marL="502920" indent="0" algn="l" defTabSz="1005840" rtl="0" eaLnBrk="1" latinLnBrk="0" hangingPunct="1">
              <a:lnSpc>
                <a:spcPct val="90000"/>
              </a:lnSpc>
              <a:spcBef>
                <a:spcPts val="550"/>
              </a:spcBef>
              <a:buFont typeface="Arial" panose="020B0604020202020204" pitchFamily="34" charset="0"/>
              <a:buNone/>
              <a:defRPr sz="2200" b="1" kern="1200">
                <a:solidFill>
                  <a:schemeClr val="tx1"/>
                </a:solidFill>
                <a:latin typeface="+mn-lt"/>
                <a:ea typeface="+mn-ea"/>
                <a:cs typeface="+mn-cs"/>
              </a:defRPr>
            </a:lvl2pPr>
            <a:lvl3pPr marL="1005840" indent="0" algn="l" defTabSz="1005840" rtl="0" eaLnBrk="1" latinLnBrk="0" hangingPunct="1">
              <a:lnSpc>
                <a:spcPct val="90000"/>
              </a:lnSpc>
              <a:spcBef>
                <a:spcPts val="550"/>
              </a:spcBef>
              <a:buFont typeface="Arial" panose="020B0604020202020204" pitchFamily="34" charset="0"/>
              <a:buNone/>
              <a:defRPr sz="1980" b="1" kern="1200">
                <a:solidFill>
                  <a:schemeClr val="tx1"/>
                </a:solidFill>
                <a:latin typeface="+mn-lt"/>
                <a:ea typeface="+mn-ea"/>
                <a:cs typeface="+mn-cs"/>
              </a:defRPr>
            </a:lvl3pPr>
            <a:lvl4pPr marL="150876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4pPr>
            <a:lvl5pPr marL="201168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5pPr>
            <a:lvl6pPr marL="251460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6pPr>
            <a:lvl7pPr marL="301752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7pPr>
            <a:lvl8pPr marL="352044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8pPr>
            <a:lvl9pPr marL="4023360" indent="0" algn="l" defTabSz="1005840" rtl="0" eaLnBrk="1" latinLnBrk="0" hangingPunct="1">
              <a:lnSpc>
                <a:spcPct val="90000"/>
              </a:lnSpc>
              <a:spcBef>
                <a:spcPts val="550"/>
              </a:spcBef>
              <a:buFont typeface="Arial" panose="020B0604020202020204" pitchFamily="34" charset="0"/>
              <a:buNone/>
              <a:defRPr sz="1760" b="1" kern="1200">
                <a:solidFill>
                  <a:schemeClr val="tx1"/>
                </a:solidFill>
                <a:latin typeface="+mn-lt"/>
                <a:ea typeface="+mn-ea"/>
                <a:cs typeface="+mn-cs"/>
              </a:defRPr>
            </a:lvl9pPr>
          </a:lstStyle>
          <a:p>
            <a:pPr defTabSz="887553">
              <a:spcBef>
                <a:spcPts val="0"/>
              </a:spcBef>
            </a:pPr>
            <a:r>
              <a:rPr lang="en-US" sz="1235" dirty="0">
                <a:solidFill>
                  <a:prstClr val="black"/>
                </a:solidFill>
                <a:latin typeface="Aptos" panose="02110004020202020204"/>
              </a:rPr>
              <a:t>Screen for “Newborn” Detectable </a:t>
            </a:r>
          </a:p>
          <a:p>
            <a:pPr defTabSz="887553">
              <a:spcBef>
                <a:spcPts val="0"/>
              </a:spcBef>
            </a:pPr>
            <a:r>
              <a:rPr lang="en-US" sz="1235" dirty="0">
                <a:solidFill>
                  <a:prstClr val="black"/>
                </a:solidFill>
                <a:latin typeface="Aptos" panose="02110004020202020204"/>
              </a:rPr>
              <a:t>Risk Factors </a:t>
            </a:r>
          </a:p>
        </p:txBody>
      </p:sp>
      <p:sp>
        <p:nvSpPr>
          <p:cNvPr id="9" name="Content Placeholder 4">
            <a:extLst>
              <a:ext uri="{FF2B5EF4-FFF2-40B4-BE49-F238E27FC236}">
                <a16:creationId xmlns:a16="http://schemas.microsoft.com/office/drawing/2014/main" id="{375A42D8-540F-58B0-F7DF-88DCCFE4AB9A}"/>
              </a:ext>
            </a:extLst>
          </p:cNvPr>
          <p:cNvSpPr txBox="1">
            <a:spLocks/>
          </p:cNvSpPr>
          <p:nvPr/>
        </p:nvSpPr>
        <p:spPr>
          <a:xfrm>
            <a:off x="7701198" y="1663950"/>
            <a:ext cx="2727064" cy="3047056"/>
          </a:xfrm>
          <a:prstGeom prst="rect">
            <a:avLst/>
          </a:prstGeom>
        </p:spPr>
        <p:txBody>
          <a:bodyPr vert="horz" lIns="80682" tIns="40341" rIns="80682" bIns="40341" rtlCol="0">
            <a:normAutofit fontScale="92500"/>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161373" lvl="1" indent="-80687" defTabSz="887553">
              <a:spcBef>
                <a:spcPts val="0"/>
              </a:spcBef>
            </a:pPr>
            <a:r>
              <a:rPr lang="en-US" sz="1235" dirty="0">
                <a:solidFill>
                  <a:prstClr val="black"/>
                </a:solidFill>
                <a:latin typeface="Aptos" panose="02110004020202020204"/>
              </a:rPr>
              <a:t>Prematurity (27-32 weeks</a:t>
            </a:r>
          </a:p>
          <a:p>
            <a:pPr marL="161373" lvl="1" indent="-80687" defTabSz="887553">
              <a:spcBef>
                <a:spcPts val="0"/>
              </a:spcBef>
            </a:pPr>
            <a:r>
              <a:rPr lang="en-US" sz="1235" dirty="0">
                <a:solidFill>
                  <a:prstClr val="black"/>
                </a:solidFill>
                <a:latin typeface="Aptos" panose="02110004020202020204"/>
              </a:rPr>
              <a:t>Birthweight &lt;1500 g</a:t>
            </a:r>
          </a:p>
          <a:p>
            <a:pPr marL="161373" lvl="1" indent="-80687" defTabSz="887553">
              <a:spcBef>
                <a:spcPts val="0"/>
              </a:spcBef>
            </a:pPr>
            <a:r>
              <a:rPr lang="en-US" sz="1235" dirty="0">
                <a:solidFill>
                  <a:prstClr val="black"/>
                </a:solidFill>
                <a:latin typeface="Aptos" panose="02110004020202020204"/>
              </a:rPr>
              <a:t>Cystic periventricular leukomalacia</a:t>
            </a:r>
          </a:p>
          <a:p>
            <a:pPr marL="161373" lvl="1" indent="-80687" defTabSz="887553">
              <a:spcBef>
                <a:spcPts val="0"/>
              </a:spcBef>
            </a:pPr>
            <a:r>
              <a:rPr lang="en-US" sz="1235" dirty="0">
                <a:solidFill>
                  <a:prstClr val="black"/>
                </a:solidFill>
                <a:latin typeface="Aptos" panose="02110004020202020204"/>
              </a:rPr>
              <a:t>Intraventricular Hemorrhage (IVH) Grade III-IV</a:t>
            </a:r>
          </a:p>
          <a:p>
            <a:pPr marL="161373" lvl="1" indent="-80687" defTabSz="887553">
              <a:spcBef>
                <a:spcPts val="0"/>
              </a:spcBef>
            </a:pPr>
            <a:r>
              <a:rPr lang="en-US" sz="1235" dirty="0">
                <a:solidFill>
                  <a:prstClr val="black"/>
                </a:solidFill>
                <a:latin typeface="Aptos" panose="02110004020202020204"/>
              </a:rPr>
              <a:t>Moderate to severe neonatal encephalopathy (ex. HIE, infectious encephalopathy, etc.)</a:t>
            </a:r>
          </a:p>
          <a:p>
            <a:pPr marL="161373" lvl="1" indent="-80687" defTabSz="887553">
              <a:spcBef>
                <a:spcPts val="0"/>
              </a:spcBef>
            </a:pPr>
            <a:r>
              <a:rPr lang="en-US" sz="1235" dirty="0">
                <a:solidFill>
                  <a:prstClr val="black"/>
                </a:solidFill>
                <a:latin typeface="Aptos" panose="02110004020202020204"/>
              </a:rPr>
              <a:t>Neonatal/post-neonatal meningitis</a:t>
            </a:r>
          </a:p>
          <a:p>
            <a:pPr marL="161373" lvl="1" indent="-80687" defTabSz="887553">
              <a:spcBef>
                <a:spcPts val="0"/>
              </a:spcBef>
            </a:pPr>
            <a:r>
              <a:rPr lang="en-US" sz="1235" dirty="0">
                <a:solidFill>
                  <a:prstClr val="black"/>
                </a:solidFill>
                <a:latin typeface="Aptos" panose="02110004020202020204"/>
              </a:rPr>
              <a:t>Congenital CNS defects</a:t>
            </a:r>
          </a:p>
          <a:p>
            <a:pPr marL="161373" lvl="1" indent="-80687" defTabSz="887553">
              <a:spcBef>
                <a:spcPts val="0"/>
              </a:spcBef>
            </a:pPr>
            <a:r>
              <a:rPr lang="en-US" sz="1235" dirty="0">
                <a:solidFill>
                  <a:prstClr val="black"/>
                </a:solidFill>
                <a:latin typeface="Aptos" panose="02110004020202020204"/>
              </a:rPr>
              <a:t>Genetic abnormality associated with CP</a:t>
            </a:r>
          </a:p>
          <a:p>
            <a:pPr marL="161373" lvl="1" indent="-80687" defTabSz="887553">
              <a:spcBef>
                <a:spcPts val="0"/>
              </a:spcBef>
            </a:pPr>
            <a:r>
              <a:rPr lang="en-US" sz="1235" dirty="0">
                <a:solidFill>
                  <a:prstClr val="black"/>
                </a:solidFill>
                <a:latin typeface="Aptos" panose="02110004020202020204"/>
              </a:rPr>
              <a:t>Placental abruption</a:t>
            </a:r>
          </a:p>
          <a:p>
            <a:pPr marL="161373" lvl="1" indent="-80687" defTabSz="887553">
              <a:spcBef>
                <a:spcPts val="0"/>
              </a:spcBef>
            </a:pPr>
            <a:r>
              <a:rPr lang="en-US" sz="1235" dirty="0">
                <a:solidFill>
                  <a:prstClr val="black"/>
                </a:solidFill>
                <a:latin typeface="Aptos" panose="02110004020202020204"/>
              </a:rPr>
              <a:t>Apar &lt;7 at age 5 minutes</a:t>
            </a:r>
          </a:p>
          <a:p>
            <a:pPr marL="161373" lvl="1" indent="-80687" defTabSz="887553">
              <a:spcBef>
                <a:spcPts val="0"/>
              </a:spcBef>
            </a:pPr>
            <a:r>
              <a:rPr lang="en-US" sz="1235" dirty="0">
                <a:solidFill>
                  <a:prstClr val="black"/>
                </a:solidFill>
                <a:latin typeface="Aptos" panose="02110004020202020204"/>
              </a:rPr>
              <a:t>History of stroke</a:t>
            </a:r>
          </a:p>
          <a:p>
            <a:pPr marL="161373" lvl="1" indent="-80687" defTabSz="887553">
              <a:spcBef>
                <a:spcPts val="0"/>
              </a:spcBef>
            </a:pPr>
            <a:r>
              <a:rPr lang="en-US" sz="1235" dirty="0">
                <a:solidFill>
                  <a:prstClr val="black"/>
                </a:solidFill>
                <a:latin typeface="Aptos" panose="02110004020202020204"/>
              </a:rPr>
              <a:t>Severe TBI requiring hospitalization or rehab</a:t>
            </a:r>
          </a:p>
          <a:p>
            <a:pPr marL="161373" lvl="1" indent="-80687" defTabSz="887553">
              <a:spcBef>
                <a:spcPts val="0"/>
              </a:spcBef>
            </a:pPr>
            <a:r>
              <a:rPr lang="en-US" sz="1235" dirty="0">
                <a:solidFill>
                  <a:prstClr val="black"/>
                </a:solidFill>
                <a:latin typeface="Aptos" panose="02110004020202020204"/>
              </a:rPr>
              <a:t>Hospitalization due to encephalitis or bacterial meningitis at &lt; 2 years of age</a:t>
            </a:r>
          </a:p>
        </p:txBody>
      </p:sp>
      <p:sp>
        <p:nvSpPr>
          <p:cNvPr id="10" name="TextBox 9">
            <a:extLst>
              <a:ext uri="{FF2B5EF4-FFF2-40B4-BE49-F238E27FC236}">
                <a16:creationId xmlns:a16="http://schemas.microsoft.com/office/drawing/2014/main" id="{5495F839-5BB0-75A4-E27A-AD257CE33270}"/>
              </a:ext>
            </a:extLst>
          </p:cNvPr>
          <p:cNvSpPr txBox="1"/>
          <p:nvPr/>
        </p:nvSpPr>
        <p:spPr>
          <a:xfrm>
            <a:off x="1658471" y="6640746"/>
            <a:ext cx="8875059" cy="228076"/>
          </a:xfrm>
          <a:prstGeom prst="rect">
            <a:avLst/>
          </a:prstGeom>
          <a:noFill/>
        </p:spPr>
        <p:txBody>
          <a:bodyPr wrap="square" rtlCol="0">
            <a:spAutoFit/>
          </a:bodyPr>
          <a:lstStyle/>
          <a:p>
            <a:pPr algn="r" defTabSz="403433"/>
            <a:r>
              <a:rPr lang="en-US" sz="882" dirty="0">
                <a:solidFill>
                  <a:prstClr val="black"/>
                </a:solidFill>
                <a:latin typeface="Aptos" panose="02110004020202020204"/>
              </a:rPr>
              <a:t>Novak 2017, McIntyre 2011, Maitre 2022, </a:t>
            </a:r>
            <a:r>
              <a:rPr lang="en-US" sz="882" dirty="0" err="1">
                <a:solidFill>
                  <a:prstClr val="black"/>
                </a:solidFill>
                <a:latin typeface="Aptos" panose="02110004020202020204"/>
              </a:rPr>
              <a:t>Roubahi</a:t>
            </a:r>
            <a:r>
              <a:rPr lang="en-US" sz="882" dirty="0">
                <a:solidFill>
                  <a:prstClr val="black"/>
                </a:solidFill>
                <a:latin typeface="Aptos" panose="02110004020202020204"/>
              </a:rPr>
              <a:t> 2023, Boychuck 2019 </a:t>
            </a:r>
          </a:p>
        </p:txBody>
      </p:sp>
    </p:spTree>
    <p:extLst>
      <p:ext uri="{BB962C8B-B14F-4D97-AF65-F5344CB8AC3E}">
        <p14:creationId xmlns:p14="http://schemas.microsoft.com/office/powerpoint/2010/main" val="1766508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92C9-22E6-A5C3-424E-8BA1BE9A71CA}"/>
              </a:ext>
            </a:extLst>
          </p:cNvPr>
          <p:cNvSpPr>
            <a:spLocks noGrp="1"/>
          </p:cNvSpPr>
          <p:nvPr>
            <p:ph type="title"/>
          </p:nvPr>
        </p:nvSpPr>
        <p:spPr>
          <a:xfrm>
            <a:off x="2268631" y="30524"/>
            <a:ext cx="7654738" cy="1325563"/>
          </a:xfrm>
        </p:spPr>
        <p:txBody>
          <a:bodyPr/>
          <a:lstStyle/>
          <a:p>
            <a:pPr algn="ctr"/>
            <a:r>
              <a:rPr lang="en-US" dirty="0"/>
              <a:t>Early Detection Pathway</a:t>
            </a:r>
          </a:p>
        </p:txBody>
      </p:sp>
      <p:sp>
        <p:nvSpPr>
          <p:cNvPr id="19" name="Arrow: Right 18">
            <a:extLst>
              <a:ext uri="{FF2B5EF4-FFF2-40B4-BE49-F238E27FC236}">
                <a16:creationId xmlns:a16="http://schemas.microsoft.com/office/drawing/2014/main" id="{51EDE9D8-7DE2-66AF-A589-13E38C20BC3E}"/>
              </a:ext>
            </a:extLst>
          </p:cNvPr>
          <p:cNvSpPr/>
          <p:nvPr/>
        </p:nvSpPr>
        <p:spPr>
          <a:xfrm rot="5400000">
            <a:off x="5853844" y="2577293"/>
            <a:ext cx="484309" cy="373894"/>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403433"/>
            <a:endParaRPr lang="en-US" sz="1588">
              <a:solidFill>
                <a:prstClr val="white"/>
              </a:solidFill>
              <a:latin typeface="Aptos" panose="02110004020202020204"/>
            </a:endParaRPr>
          </a:p>
        </p:txBody>
      </p:sp>
      <p:sp>
        <p:nvSpPr>
          <p:cNvPr id="23" name="Rectangle: Rounded Corners 22">
            <a:extLst>
              <a:ext uri="{FF2B5EF4-FFF2-40B4-BE49-F238E27FC236}">
                <a16:creationId xmlns:a16="http://schemas.microsoft.com/office/drawing/2014/main" id="{6FED786B-7BCB-E413-403E-8E5AF16FBD3F}"/>
              </a:ext>
            </a:extLst>
          </p:cNvPr>
          <p:cNvSpPr/>
          <p:nvPr/>
        </p:nvSpPr>
        <p:spPr>
          <a:xfrm>
            <a:off x="4835897" y="4128688"/>
            <a:ext cx="2543400" cy="511644"/>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r>
              <a:rPr lang="en-US" sz="1412" dirty="0">
                <a:solidFill>
                  <a:prstClr val="white"/>
                </a:solidFill>
                <a:latin typeface="Aptos" panose="02110004020202020204"/>
              </a:rPr>
              <a:t>Communicate Results with Pediatrician/PCP and Family</a:t>
            </a:r>
          </a:p>
        </p:txBody>
      </p:sp>
      <p:sp>
        <p:nvSpPr>
          <p:cNvPr id="8" name="Rectangle: Rounded Corners 7">
            <a:extLst>
              <a:ext uri="{FF2B5EF4-FFF2-40B4-BE49-F238E27FC236}">
                <a16:creationId xmlns:a16="http://schemas.microsoft.com/office/drawing/2014/main" id="{3048656A-201D-CCBE-B094-BCE22F06E04A}"/>
              </a:ext>
            </a:extLst>
          </p:cNvPr>
          <p:cNvSpPr/>
          <p:nvPr/>
        </p:nvSpPr>
        <p:spPr>
          <a:xfrm>
            <a:off x="1795384" y="1023673"/>
            <a:ext cx="2057400" cy="62884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403433"/>
            <a:r>
              <a:rPr lang="en-US" sz="1588" dirty="0">
                <a:solidFill>
                  <a:prstClr val="white"/>
                </a:solidFill>
                <a:latin typeface="Aptos" panose="02110004020202020204"/>
              </a:rPr>
              <a:t>NICU Direct Referral</a:t>
            </a:r>
          </a:p>
        </p:txBody>
      </p:sp>
      <p:sp>
        <p:nvSpPr>
          <p:cNvPr id="9" name="Rectangle: Rounded Corners 8">
            <a:extLst>
              <a:ext uri="{FF2B5EF4-FFF2-40B4-BE49-F238E27FC236}">
                <a16:creationId xmlns:a16="http://schemas.microsoft.com/office/drawing/2014/main" id="{6FEE0F59-D672-9324-0282-0CC6442F6088}"/>
              </a:ext>
            </a:extLst>
          </p:cNvPr>
          <p:cNvSpPr/>
          <p:nvPr/>
        </p:nvSpPr>
        <p:spPr>
          <a:xfrm>
            <a:off x="8261068" y="1023673"/>
            <a:ext cx="2056415" cy="628849"/>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r>
              <a:rPr lang="en-US" sz="1588" dirty="0">
                <a:solidFill>
                  <a:prstClr val="white"/>
                </a:solidFill>
                <a:latin typeface="Aptos" panose="02110004020202020204"/>
              </a:rPr>
              <a:t>Community Provider Referral</a:t>
            </a:r>
          </a:p>
        </p:txBody>
      </p:sp>
      <p:sp>
        <p:nvSpPr>
          <p:cNvPr id="10" name="Rectangle: Rounded Corners 9">
            <a:extLst>
              <a:ext uri="{FF2B5EF4-FFF2-40B4-BE49-F238E27FC236}">
                <a16:creationId xmlns:a16="http://schemas.microsoft.com/office/drawing/2014/main" id="{B263B98B-760A-0EF5-AEAD-0027352AEB19}"/>
              </a:ext>
            </a:extLst>
          </p:cNvPr>
          <p:cNvSpPr/>
          <p:nvPr/>
        </p:nvSpPr>
        <p:spPr>
          <a:xfrm>
            <a:off x="4615470" y="2124993"/>
            <a:ext cx="2956652" cy="373895"/>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403433"/>
            <a:r>
              <a:rPr lang="en-US" sz="1588" dirty="0">
                <a:solidFill>
                  <a:srgbClr val="196B24">
                    <a:lumMod val="75000"/>
                  </a:srgbClr>
                </a:solidFill>
                <a:latin typeface="Aptos" panose="02110004020202020204"/>
              </a:rPr>
              <a:t>PAMC Early Detection Pathway</a:t>
            </a:r>
          </a:p>
        </p:txBody>
      </p:sp>
      <p:sp>
        <p:nvSpPr>
          <p:cNvPr id="17" name="Arrow: Right 16">
            <a:extLst>
              <a:ext uri="{FF2B5EF4-FFF2-40B4-BE49-F238E27FC236}">
                <a16:creationId xmlns:a16="http://schemas.microsoft.com/office/drawing/2014/main" id="{CC1284D9-E1C7-60B2-563A-6979D0E8B3CD}"/>
              </a:ext>
            </a:extLst>
          </p:cNvPr>
          <p:cNvSpPr/>
          <p:nvPr/>
        </p:nvSpPr>
        <p:spPr>
          <a:xfrm rot="2223358">
            <a:off x="3903560" y="1710916"/>
            <a:ext cx="734493" cy="247168"/>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403433"/>
            <a:endParaRPr lang="en-US" sz="1588">
              <a:solidFill>
                <a:prstClr val="white"/>
              </a:solidFill>
              <a:latin typeface="Aptos" panose="02110004020202020204"/>
            </a:endParaRPr>
          </a:p>
        </p:txBody>
      </p:sp>
      <p:sp>
        <p:nvSpPr>
          <p:cNvPr id="20" name="Rectangle: Rounded Corners 19">
            <a:extLst>
              <a:ext uri="{FF2B5EF4-FFF2-40B4-BE49-F238E27FC236}">
                <a16:creationId xmlns:a16="http://schemas.microsoft.com/office/drawing/2014/main" id="{BBB6E4EA-5EB1-1470-92AC-3B1A642936A7}"/>
              </a:ext>
            </a:extLst>
          </p:cNvPr>
          <p:cNvSpPr/>
          <p:nvPr/>
        </p:nvSpPr>
        <p:spPr>
          <a:xfrm>
            <a:off x="4420891" y="3047581"/>
            <a:ext cx="3350226" cy="51415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80682" tIns="40341" rIns="80682" bIns="40341" rtlCol="0" anchor="ctr"/>
          <a:lstStyle/>
          <a:p>
            <a:pPr algn="ctr" defTabSz="403433"/>
            <a:r>
              <a:rPr lang="en-US" sz="1588" dirty="0">
                <a:solidFill>
                  <a:prstClr val="white"/>
                </a:solidFill>
                <a:latin typeface="Aptos" panose="02110004020202020204"/>
              </a:rPr>
              <a:t>CP or High Risk for CP/DD Detected</a:t>
            </a:r>
            <a:r>
              <a:rPr lang="en-US" sz="1588">
                <a:solidFill>
                  <a:prstClr val="white"/>
                </a:solidFill>
                <a:latin typeface="Aptos" panose="02110004020202020204"/>
              </a:rPr>
              <a:t>?</a:t>
            </a:r>
            <a:endParaRPr lang="en-US" sz="1588" dirty="0">
              <a:solidFill>
                <a:prstClr val="white"/>
              </a:solidFill>
              <a:latin typeface="Aptos" panose="02110004020202020204"/>
            </a:endParaRPr>
          </a:p>
        </p:txBody>
      </p:sp>
      <p:sp>
        <p:nvSpPr>
          <p:cNvPr id="21" name="Oval 20">
            <a:extLst>
              <a:ext uri="{FF2B5EF4-FFF2-40B4-BE49-F238E27FC236}">
                <a16:creationId xmlns:a16="http://schemas.microsoft.com/office/drawing/2014/main" id="{09AD6816-EB9D-0B52-CD2B-C6A3DCFC34AC}"/>
              </a:ext>
            </a:extLst>
          </p:cNvPr>
          <p:cNvSpPr/>
          <p:nvPr/>
        </p:nvSpPr>
        <p:spPr>
          <a:xfrm>
            <a:off x="4045726" y="3711629"/>
            <a:ext cx="698591" cy="51164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r>
              <a:rPr lang="en-US" sz="1588" dirty="0">
                <a:solidFill>
                  <a:prstClr val="white"/>
                </a:solidFill>
                <a:latin typeface="Aptos" panose="02110004020202020204"/>
              </a:rPr>
              <a:t>Yes</a:t>
            </a:r>
          </a:p>
        </p:txBody>
      </p:sp>
      <p:sp>
        <p:nvSpPr>
          <p:cNvPr id="22" name="Oval 21">
            <a:extLst>
              <a:ext uri="{FF2B5EF4-FFF2-40B4-BE49-F238E27FC236}">
                <a16:creationId xmlns:a16="http://schemas.microsoft.com/office/drawing/2014/main" id="{49CBE4AB-678F-E628-5243-6B0064449EBE}"/>
              </a:ext>
            </a:extLst>
          </p:cNvPr>
          <p:cNvSpPr/>
          <p:nvPr/>
        </p:nvSpPr>
        <p:spPr>
          <a:xfrm>
            <a:off x="7470878" y="3645179"/>
            <a:ext cx="698591" cy="511644"/>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r>
              <a:rPr lang="en-US" sz="1588" dirty="0">
                <a:solidFill>
                  <a:prstClr val="white"/>
                </a:solidFill>
                <a:latin typeface="Aptos" panose="02110004020202020204"/>
              </a:rPr>
              <a:t>No</a:t>
            </a:r>
          </a:p>
        </p:txBody>
      </p:sp>
      <p:sp>
        <p:nvSpPr>
          <p:cNvPr id="28" name="Rectangle: Rounded Corners 27">
            <a:extLst>
              <a:ext uri="{FF2B5EF4-FFF2-40B4-BE49-F238E27FC236}">
                <a16:creationId xmlns:a16="http://schemas.microsoft.com/office/drawing/2014/main" id="{2DFA1757-4D17-50E2-38ED-AAB671E9BD4F}"/>
              </a:ext>
            </a:extLst>
          </p:cNvPr>
          <p:cNvSpPr/>
          <p:nvPr/>
        </p:nvSpPr>
        <p:spPr>
          <a:xfrm>
            <a:off x="2100459" y="3039688"/>
            <a:ext cx="1874328" cy="19777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51287" indent="-151287" defTabSz="403433">
              <a:buFont typeface="Arial" panose="020B0604020202020204" pitchFamily="34" charset="0"/>
              <a:buChar char="•"/>
            </a:pPr>
            <a:r>
              <a:rPr lang="en-US" sz="1059" dirty="0">
                <a:solidFill>
                  <a:prstClr val="white"/>
                </a:solidFill>
                <a:latin typeface="Aptos" panose="02110004020202020204"/>
              </a:rPr>
              <a:t>Referral for CP Specific Therapy</a:t>
            </a:r>
          </a:p>
          <a:p>
            <a:pPr defTabSz="403433"/>
            <a:endParaRPr lang="en-US" sz="1059" dirty="0">
              <a:solidFill>
                <a:prstClr val="white"/>
              </a:solidFill>
              <a:latin typeface="Aptos" panose="02110004020202020204"/>
            </a:endParaRPr>
          </a:p>
          <a:p>
            <a:pPr marL="151287" indent="-151287" defTabSz="403433">
              <a:buFont typeface="Arial" panose="020B0604020202020204" pitchFamily="34" charset="0"/>
              <a:buChar char="•"/>
            </a:pPr>
            <a:r>
              <a:rPr lang="en-US" sz="1059" dirty="0">
                <a:solidFill>
                  <a:prstClr val="white"/>
                </a:solidFill>
                <a:latin typeface="Aptos" panose="02110004020202020204"/>
              </a:rPr>
              <a:t>Refer to Specialist for Diagnostic W/U</a:t>
            </a:r>
          </a:p>
          <a:p>
            <a:pPr defTabSz="403433"/>
            <a:endParaRPr lang="en-US" sz="1059" dirty="0">
              <a:solidFill>
                <a:prstClr val="white"/>
              </a:solidFill>
              <a:latin typeface="Aptos" panose="02110004020202020204"/>
            </a:endParaRPr>
          </a:p>
          <a:p>
            <a:pPr marL="151287" indent="-151287" defTabSz="403433">
              <a:buFont typeface="Arial" panose="020B0604020202020204" pitchFamily="34" charset="0"/>
              <a:buChar char="•"/>
            </a:pPr>
            <a:r>
              <a:rPr lang="en-US" sz="1059" dirty="0">
                <a:solidFill>
                  <a:prstClr val="white"/>
                </a:solidFill>
                <a:latin typeface="Aptos" panose="02110004020202020204"/>
              </a:rPr>
              <a:t>Link to Social Services</a:t>
            </a:r>
          </a:p>
          <a:p>
            <a:pPr defTabSz="403433"/>
            <a:endParaRPr lang="en-US" sz="1059" dirty="0">
              <a:solidFill>
                <a:prstClr val="white"/>
              </a:solidFill>
              <a:latin typeface="Aptos" panose="02110004020202020204"/>
            </a:endParaRPr>
          </a:p>
          <a:p>
            <a:pPr marL="151287" indent="-151287" defTabSz="403433">
              <a:buFont typeface="Arial" panose="020B0604020202020204" pitchFamily="34" charset="0"/>
              <a:buChar char="•"/>
            </a:pPr>
            <a:r>
              <a:rPr lang="en-US" sz="1059" dirty="0">
                <a:solidFill>
                  <a:prstClr val="white"/>
                </a:solidFill>
                <a:latin typeface="Aptos" panose="02110004020202020204"/>
              </a:rPr>
              <a:t>Complete Early Detection Standard Visits</a:t>
            </a:r>
          </a:p>
        </p:txBody>
      </p:sp>
      <p:sp>
        <p:nvSpPr>
          <p:cNvPr id="29" name="Rectangle: Rounded Corners 28">
            <a:extLst>
              <a:ext uri="{FF2B5EF4-FFF2-40B4-BE49-F238E27FC236}">
                <a16:creationId xmlns:a16="http://schemas.microsoft.com/office/drawing/2014/main" id="{27380EC9-FC64-944A-8C46-41632FE08BF3}"/>
              </a:ext>
            </a:extLst>
          </p:cNvPr>
          <p:cNvSpPr/>
          <p:nvPr/>
        </p:nvSpPr>
        <p:spPr>
          <a:xfrm>
            <a:off x="8263594" y="3040711"/>
            <a:ext cx="1874328" cy="1976718"/>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51287" indent="-151287" defTabSz="403433">
              <a:buFont typeface="Arial" panose="020B0604020202020204" pitchFamily="34" charset="0"/>
              <a:buChar char="•"/>
            </a:pPr>
            <a:r>
              <a:rPr lang="en-US" sz="1059" dirty="0">
                <a:solidFill>
                  <a:prstClr val="white"/>
                </a:solidFill>
                <a:latin typeface="Aptos" panose="02110004020202020204"/>
              </a:rPr>
              <a:t>Link to Support Services as Needed</a:t>
            </a:r>
          </a:p>
          <a:p>
            <a:pPr marL="151287" indent="-151287" defTabSz="403433">
              <a:buFont typeface="Arial" panose="020B0604020202020204" pitchFamily="34" charset="0"/>
              <a:buChar char="•"/>
            </a:pPr>
            <a:endParaRPr lang="en-US" sz="1059" dirty="0">
              <a:solidFill>
                <a:prstClr val="white"/>
              </a:solidFill>
              <a:latin typeface="Aptos" panose="02110004020202020204"/>
            </a:endParaRPr>
          </a:p>
          <a:p>
            <a:pPr marL="151287" indent="-151287" defTabSz="403433">
              <a:buFont typeface="Arial" panose="020B0604020202020204" pitchFamily="34" charset="0"/>
              <a:buChar char="•"/>
            </a:pPr>
            <a:r>
              <a:rPr lang="en-US" sz="1059" dirty="0">
                <a:solidFill>
                  <a:prstClr val="white"/>
                </a:solidFill>
                <a:latin typeface="Aptos" panose="02110004020202020204"/>
              </a:rPr>
              <a:t>Complete Early Detection Standard Visits</a:t>
            </a:r>
          </a:p>
        </p:txBody>
      </p:sp>
      <p:sp>
        <p:nvSpPr>
          <p:cNvPr id="33" name="Arrow: Right 32">
            <a:extLst>
              <a:ext uri="{FF2B5EF4-FFF2-40B4-BE49-F238E27FC236}">
                <a16:creationId xmlns:a16="http://schemas.microsoft.com/office/drawing/2014/main" id="{2675F2A3-255F-B200-7DFA-C19607B1623E}"/>
              </a:ext>
            </a:extLst>
          </p:cNvPr>
          <p:cNvSpPr/>
          <p:nvPr/>
        </p:nvSpPr>
        <p:spPr>
          <a:xfrm rot="8802213">
            <a:off x="7561202" y="1710915"/>
            <a:ext cx="734493" cy="247168"/>
          </a:xfrm>
          <a:prstGeom prst="rightArrow">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white"/>
              </a:solidFill>
              <a:latin typeface="Aptos" panose="02110004020202020204"/>
            </a:endParaRPr>
          </a:p>
        </p:txBody>
      </p:sp>
      <p:sp>
        <p:nvSpPr>
          <p:cNvPr id="35" name="Arrow: Right 34">
            <a:extLst>
              <a:ext uri="{FF2B5EF4-FFF2-40B4-BE49-F238E27FC236}">
                <a16:creationId xmlns:a16="http://schemas.microsoft.com/office/drawing/2014/main" id="{0DEA7293-9363-E7B0-7C22-94CE244D9EAD}"/>
              </a:ext>
            </a:extLst>
          </p:cNvPr>
          <p:cNvSpPr/>
          <p:nvPr/>
        </p:nvSpPr>
        <p:spPr>
          <a:xfrm rot="5400000">
            <a:off x="5853846" y="3668173"/>
            <a:ext cx="484309" cy="373894"/>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403433"/>
            <a:endParaRPr lang="en-US" sz="1588">
              <a:solidFill>
                <a:prstClr val="white"/>
              </a:solidFill>
              <a:latin typeface="Aptos" panose="02110004020202020204"/>
            </a:endParaRPr>
          </a:p>
        </p:txBody>
      </p:sp>
      <p:sp>
        <p:nvSpPr>
          <p:cNvPr id="36" name="Arrow: Bent 35">
            <a:extLst>
              <a:ext uri="{FF2B5EF4-FFF2-40B4-BE49-F238E27FC236}">
                <a16:creationId xmlns:a16="http://schemas.microsoft.com/office/drawing/2014/main" id="{35FB35BA-3C9F-DDFE-69FA-98A30A8E28C3}"/>
              </a:ext>
            </a:extLst>
          </p:cNvPr>
          <p:cNvSpPr/>
          <p:nvPr/>
        </p:nvSpPr>
        <p:spPr>
          <a:xfrm>
            <a:off x="2831816" y="2140368"/>
            <a:ext cx="1596806" cy="667267"/>
          </a:xfrm>
          <a:prstGeom prst="ben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black"/>
              </a:solidFill>
              <a:latin typeface="Aptos" panose="02110004020202020204"/>
            </a:endParaRPr>
          </a:p>
        </p:txBody>
      </p:sp>
      <p:sp>
        <p:nvSpPr>
          <p:cNvPr id="38" name="Arrow: Bent 37">
            <a:extLst>
              <a:ext uri="{FF2B5EF4-FFF2-40B4-BE49-F238E27FC236}">
                <a16:creationId xmlns:a16="http://schemas.microsoft.com/office/drawing/2014/main" id="{7961BCF1-FEB2-9231-B7F1-4B13B6DD5F05}"/>
              </a:ext>
            </a:extLst>
          </p:cNvPr>
          <p:cNvSpPr/>
          <p:nvPr/>
        </p:nvSpPr>
        <p:spPr>
          <a:xfrm flipH="1">
            <a:off x="7778841" y="2138054"/>
            <a:ext cx="1596806" cy="667267"/>
          </a:xfrm>
          <a:prstGeom prst="bent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black"/>
              </a:solidFill>
              <a:latin typeface="Aptos" panose="02110004020202020204"/>
            </a:endParaRPr>
          </a:p>
        </p:txBody>
      </p:sp>
      <p:sp>
        <p:nvSpPr>
          <p:cNvPr id="39" name="Rectangle: Rounded Corners 38">
            <a:extLst>
              <a:ext uri="{FF2B5EF4-FFF2-40B4-BE49-F238E27FC236}">
                <a16:creationId xmlns:a16="http://schemas.microsoft.com/office/drawing/2014/main" id="{B3C45313-0B6C-DAF7-8ECC-794B8247720B}"/>
              </a:ext>
            </a:extLst>
          </p:cNvPr>
          <p:cNvSpPr/>
          <p:nvPr/>
        </p:nvSpPr>
        <p:spPr>
          <a:xfrm>
            <a:off x="3974787" y="5017386"/>
            <a:ext cx="4502327" cy="17313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r>
              <a:rPr lang="en-US" sz="1412" u="sng" dirty="0">
                <a:solidFill>
                  <a:prstClr val="white"/>
                </a:solidFill>
                <a:latin typeface="Aptos" panose="02110004020202020204"/>
              </a:rPr>
              <a:t>Opportunities to Support</a:t>
            </a:r>
          </a:p>
          <a:p>
            <a:pPr marL="151287" indent="-151287" defTabSz="403433">
              <a:buFont typeface="Arial" panose="020B0604020202020204" pitchFamily="34" charset="0"/>
              <a:buChar char="•"/>
            </a:pPr>
            <a:r>
              <a:rPr lang="en-US" sz="1412" dirty="0">
                <a:solidFill>
                  <a:prstClr val="white"/>
                </a:solidFill>
                <a:latin typeface="Aptos" panose="02110004020202020204"/>
              </a:rPr>
              <a:t>ID at-risk infants using known risk factors and bedside risk calculator</a:t>
            </a:r>
          </a:p>
          <a:p>
            <a:pPr marL="151287" indent="-151287" defTabSz="403433">
              <a:buFont typeface="Arial" panose="020B0604020202020204" pitchFamily="34" charset="0"/>
              <a:buChar char="•"/>
            </a:pPr>
            <a:r>
              <a:rPr lang="en-US" sz="1412" dirty="0">
                <a:solidFill>
                  <a:prstClr val="white"/>
                </a:solidFill>
                <a:latin typeface="Aptos" panose="02110004020202020204"/>
              </a:rPr>
              <a:t>Communicate importance and need for early detection with families at need</a:t>
            </a:r>
          </a:p>
          <a:p>
            <a:pPr marL="151287" indent="-151287" defTabSz="403433">
              <a:buFont typeface="Arial" panose="020B0604020202020204" pitchFamily="34" charset="0"/>
              <a:buChar char="•"/>
            </a:pPr>
            <a:r>
              <a:rPr lang="en-US" sz="1412" dirty="0">
                <a:solidFill>
                  <a:prstClr val="white"/>
                </a:solidFill>
                <a:latin typeface="Aptos" panose="02110004020202020204"/>
              </a:rPr>
              <a:t>Support PAMC early detection referral</a:t>
            </a:r>
          </a:p>
          <a:p>
            <a:pPr marL="151287" indent="-151287" defTabSz="403433">
              <a:buFont typeface="Arial" panose="020B0604020202020204" pitchFamily="34" charset="0"/>
              <a:buChar char="•"/>
            </a:pPr>
            <a:r>
              <a:rPr lang="en-US" sz="1412" dirty="0">
                <a:solidFill>
                  <a:prstClr val="white"/>
                </a:solidFill>
                <a:latin typeface="Aptos" panose="02110004020202020204"/>
              </a:rPr>
              <a:t>Assist and support specialty referral for diagnosis</a:t>
            </a:r>
          </a:p>
          <a:p>
            <a:pPr marL="151287" indent="-151287" defTabSz="403433">
              <a:buFont typeface="Arial" panose="020B0604020202020204" pitchFamily="34" charset="0"/>
              <a:buChar char="•"/>
            </a:pPr>
            <a:r>
              <a:rPr lang="en-US" sz="1412" dirty="0">
                <a:solidFill>
                  <a:prstClr val="white"/>
                </a:solidFill>
                <a:latin typeface="Aptos" panose="02110004020202020204"/>
              </a:rPr>
              <a:t>Join our team!</a:t>
            </a:r>
          </a:p>
        </p:txBody>
      </p:sp>
      <p:sp>
        <p:nvSpPr>
          <p:cNvPr id="3" name="Arrow: Right 2">
            <a:extLst>
              <a:ext uri="{FF2B5EF4-FFF2-40B4-BE49-F238E27FC236}">
                <a16:creationId xmlns:a16="http://schemas.microsoft.com/office/drawing/2014/main" id="{0240AFCC-D90A-60E4-469E-CB974A0C0974}"/>
              </a:ext>
            </a:extLst>
          </p:cNvPr>
          <p:cNvSpPr/>
          <p:nvPr/>
        </p:nvSpPr>
        <p:spPr>
          <a:xfrm rot="19688747">
            <a:off x="7398882" y="1468045"/>
            <a:ext cx="734493" cy="247168"/>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3433"/>
            <a:endParaRPr lang="en-US" sz="1588">
              <a:solidFill>
                <a:prstClr val="white"/>
              </a:solidFill>
              <a:latin typeface="Aptos" panose="02110004020202020204"/>
            </a:endParaRPr>
          </a:p>
        </p:txBody>
      </p:sp>
    </p:spTree>
    <p:extLst>
      <p:ext uri="{BB962C8B-B14F-4D97-AF65-F5344CB8AC3E}">
        <p14:creationId xmlns:p14="http://schemas.microsoft.com/office/powerpoint/2010/main" val="2888973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4A2D-3A82-4BF3-5FF3-D4D2ABF89CDB}"/>
              </a:ext>
            </a:extLst>
          </p:cNvPr>
          <p:cNvSpPr>
            <a:spLocks noGrp="1"/>
          </p:cNvSpPr>
          <p:nvPr>
            <p:ph type="title"/>
          </p:nvPr>
        </p:nvSpPr>
        <p:spPr/>
        <p:txBody>
          <a:bodyPr/>
          <a:lstStyle/>
          <a:p>
            <a:r>
              <a:rPr lang="en-US"/>
              <a:t>MD Referral Process</a:t>
            </a:r>
          </a:p>
        </p:txBody>
      </p:sp>
      <p:sp>
        <p:nvSpPr>
          <p:cNvPr id="4" name="Text Placeholder 3">
            <a:extLst>
              <a:ext uri="{FF2B5EF4-FFF2-40B4-BE49-F238E27FC236}">
                <a16:creationId xmlns:a16="http://schemas.microsoft.com/office/drawing/2014/main" id="{1DFF2451-E872-C7E1-A230-368A265E8CBF}"/>
              </a:ext>
            </a:extLst>
          </p:cNvPr>
          <p:cNvSpPr>
            <a:spLocks noGrp="1"/>
          </p:cNvSpPr>
          <p:nvPr>
            <p:ph type="body" idx="1"/>
          </p:nvPr>
        </p:nvSpPr>
        <p:spPr>
          <a:xfrm>
            <a:off x="3310744" y="2507793"/>
            <a:ext cx="2733102" cy="599759"/>
          </a:xfrm>
        </p:spPr>
        <p:txBody>
          <a:bodyPr/>
          <a:lstStyle/>
          <a:p>
            <a:r>
              <a:rPr lang="en-US"/>
              <a:t>Seattle Children’s</a:t>
            </a:r>
          </a:p>
        </p:txBody>
      </p:sp>
      <p:sp>
        <p:nvSpPr>
          <p:cNvPr id="5" name="Content Placeholder 4">
            <a:extLst>
              <a:ext uri="{FF2B5EF4-FFF2-40B4-BE49-F238E27FC236}">
                <a16:creationId xmlns:a16="http://schemas.microsoft.com/office/drawing/2014/main" id="{CECEFEA9-33B0-8918-27B0-5CBB8B465661}"/>
              </a:ext>
            </a:extLst>
          </p:cNvPr>
          <p:cNvSpPr>
            <a:spLocks noGrp="1"/>
          </p:cNvSpPr>
          <p:nvPr>
            <p:ph sz="half" idx="2"/>
          </p:nvPr>
        </p:nvSpPr>
        <p:spPr>
          <a:xfrm>
            <a:off x="3310744" y="3107552"/>
            <a:ext cx="2733102" cy="2682163"/>
          </a:xfrm>
        </p:spPr>
        <p:txBody>
          <a:bodyPr/>
          <a:lstStyle/>
          <a:p>
            <a:r>
              <a:rPr lang="en-US" dirty="0"/>
              <a:t>Rehabilitation and Physical Medicine</a:t>
            </a:r>
          </a:p>
          <a:p>
            <a:pPr lvl="1"/>
            <a:r>
              <a:rPr lang="en-US" dirty="0"/>
              <a:t>Molly Fuentes</a:t>
            </a:r>
          </a:p>
          <a:p>
            <a:r>
              <a:rPr lang="en-US" dirty="0"/>
              <a:t>Neurology</a:t>
            </a:r>
          </a:p>
          <a:p>
            <a:pPr lvl="1"/>
            <a:r>
              <a:rPr lang="en-US" dirty="0"/>
              <a:t>Jan Martin</a:t>
            </a:r>
          </a:p>
          <a:p>
            <a:pPr lvl="1"/>
            <a:r>
              <a:rPr lang="en-US" dirty="0"/>
              <a:t>Nina </a:t>
            </a:r>
            <a:r>
              <a:rPr lang="en-US" dirty="0" err="1"/>
              <a:t>Naratajan</a:t>
            </a:r>
            <a:endParaRPr lang="en-US" dirty="0"/>
          </a:p>
        </p:txBody>
      </p:sp>
      <p:sp>
        <p:nvSpPr>
          <p:cNvPr id="6" name="Text Placeholder 5">
            <a:extLst>
              <a:ext uri="{FF2B5EF4-FFF2-40B4-BE49-F238E27FC236}">
                <a16:creationId xmlns:a16="http://schemas.microsoft.com/office/drawing/2014/main" id="{FA36F932-DA5F-9CDC-C8C5-7F5DCD69F409}"/>
              </a:ext>
            </a:extLst>
          </p:cNvPr>
          <p:cNvSpPr>
            <a:spLocks noGrp="1"/>
          </p:cNvSpPr>
          <p:nvPr>
            <p:ph type="body" sz="quarter" idx="3"/>
          </p:nvPr>
        </p:nvSpPr>
        <p:spPr>
          <a:xfrm>
            <a:off x="6136379" y="2507793"/>
            <a:ext cx="2746563" cy="599759"/>
          </a:xfrm>
        </p:spPr>
        <p:txBody>
          <a:bodyPr/>
          <a:lstStyle/>
          <a:p>
            <a:r>
              <a:rPr lang="en-US"/>
              <a:t>Providence Pediatric Subspecialties</a:t>
            </a:r>
          </a:p>
        </p:txBody>
      </p:sp>
      <p:sp>
        <p:nvSpPr>
          <p:cNvPr id="7" name="Content Placeholder 6">
            <a:extLst>
              <a:ext uri="{FF2B5EF4-FFF2-40B4-BE49-F238E27FC236}">
                <a16:creationId xmlns:a16="http://schemas.microsoft.com/office/drawing/2014/main" id="{2CB251B1-5B4D-759F-0349-C659248C25B3}"/>
              </a:ext>
            </a:extLst>
          </p:cNvPr>
          <p:cNvSpPr>
            <a:spLocks noGrp="1"/>
          </p:cNvSpPr>
          <p:nvPr>
            <p:ph sz="quarter" idx="4"/>
          </p:nvPr>
        </p:nvSpPr>
        <p:spPr>
          <a:xfrm>
            <a:off x="6136379" y="3107552"/>
            <a:ext cx="2746563" cy="2682163"/>
          </a:xfrm>
        </p:spPr>
        <p:txBody>
          <a:bodyPr/>
          <a:lstStyle/>
          <a:p>
            <a:r>
              <a:rPr lang="en-US" dirty="0"/>
              <a:t>Neurology</a:t>
            </a:r>
          </a:p>
          <a:p>
            <a:pPr lvl="1"/>
            <a:r>
              <a:rPr lang="en-US" dirty="0"/>
              <a:t>Carey Wilson (1 year)</a:t>
            </a:r>
          </a:p>
          <a:p>
            <a:pPr lvl="1"/>
            <a:r>
              <a:rPr lang="en-US" dirty="0"/>
              <a:t>Locums Neurologists pending 2026/2027</a:t>
            </a:r>
          </a:p>
          <a:p>
            <a:r>
              <a:rPr lang="en-US" dirty="0"/>
              <a:t>Pediatrics</a:t>
            </a:r>
          </a:p>
          <a:p>
            <a:pPr lvl="1"/>
            <a:r>
              <a:rPr lang="en-US" dirty="0"/>
              <a:t>Michelle Laufer</a:t>
            </a:r>
          </a:p>
        </p:txBody>
      </p:sp>
      <p:sp>
        <p:nvSpPr>
          <p:cNvPr id="8" name="TextBox 7">
            <a:extLst>
              <a:ext uri="{FF2B5EF4-FFF2-40B4-BE49-F238E27FC236}">
                <a16:creationId xmlns:a16="http://schemas.microsoft.com/office/drawing/2014/main" id="{C6DDE9A5-F61E-DBB8-DF07-593AC450A6D1}"/>
              </a:ext>
            </a:extLst>
          </p:cNvPr>
          <p:cNvSpPr txBox="1"/>
          <p:nvPr/>
        </p:nvSpPr>
        <p:spPr>
          <a:xfrm>
            <a:off x="3310744" y="1484141"/>
            <a:ext cx="5572199" cy="625941"/>
          </a:xfrm>
          <a:prstGeom prst="rect">
            <a:avLst/>
          </a:prstGeom>
          <a:noFill/>
          <a:ln w="38100">
            <a:solidFill>
              <a:schemeClr val="tx2">
                <a:lumMod val="50000"/>
                <a:lumOff val="50000"/>
              </a:schemeClr>
            </a:solidFill>
          </a:ln>
        </p:spPr>
        <p:txBody>
          <a:bodyPr wrap="square" rtlCol="0">
            <a:spAutoFit/>
          </a:bodyPr>
          <a:lstStyle/>
          <a:p>
            <a:pPr algn="ctr" defTabSz="665665"/>
            <a:r>
              <a:rPr lang="en-US" sz="1156" dirty="0">
                <a:solidFill>
                  <a:prstClr val="black"/>
                </a:solidFill>
                <a:latin typeface="Aptos" panose="02110004020202020204"/>
              </a:rPr>
              <a:t>Always discuss results/concerns with the child’s referring provider/pediatrician and collaborate for referral to a physician specialty to interpret assessments/imaging and CP early detection.</a:t>
            </a:r>
          </a:p>
        </p:txBody>
      </p:sp>
    </p:spTree>
    <p:extLst>
      <p:ext uri="{BB962C8B-B14F-4D97-AF65-F5344CB8AC3E}">
        <p14:creationId xmlns:p14="http://schemas.microsoft.com/office/powerpoint/2010/main" val="1128627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74E9877F-660F-4332-1411-DCDAFCCC07A0}"/>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Want to Discuss More?</a:t>
            </a:r>
          </a:p>
        </p:txBody>
      </p:sp>
      <p:sp>
        <p:nvSpPr>
          <p:cNvPr id="8" name="Content Placeholder 7">
            <a:extLst>
              <a:ext uri="{FF2B5EF4-FFF2-40B4-BE49-F238E27FC236}">
                <a16:creationId xmlns:a16="http://schemas.microsoft.com/office/drawing/2014/main" id="{703B0A5F-0ACC-3E5A-DD2F-DAF010E9C292}"/>
              </a:ext>
            </a:extLst>
          </p:cNvPr>
          <p:cNvSpPr>
            <a:spLocks noGrp="1"/>
          </p:cNvSpPr>
          <p:nvPr>
            <p:ph idx="1"/>
          </p:nvPr>
        </p:nvSpPr>
        <p:spPr>
          <a:xfrm>
            <a:off x="6503158" y="649480"/>
            <a:ext cx="4862447" cy="5546047"/>
          </a:xfrm>
        </p:spPr>
        <p:txBody>
          <a:bodyPr anchor="ctr">
            <a:normAutofit/>
          </a:bodyPr>
          <a:lstStyle/>
          <a:p>
            <a:r>
              <a:rPr lang="en-US" sz="2000" dirty="0"/>
              <a:t>Contact us: </a:t>
            </a:r>
          </a:p>
          <a:p>
            <a:r>
              <a:rPr lang="en-US" sz="2400" dirty="0">
                <a:hlinkClick r:id="rId2"/>
              </a:rPr>
              <a:t>Virginia.mcgill@providence.org</a:t>
            </a:r>
            <a:endParaRPr lang="en-US" sz="2400" dirty="0"/>
          </a:p>
          <a:p>
            <a:r>
              <a:rPr lang="en-US" sz="2400" dirty="0">
                <a:hlinkClick r:id="rId3"/>
              </a:rPr>
              <a:t>Tim.Marinelli@providence.org</a:t>
            </a:r>
            <a:endParaRPr lang="en-US" sz="2400" dirty="0"/>
          </a:p>
          <a:p>
            <a:endParaRPr lang="en-US" sz="2000" dirty="0"/>
          </a:p>
          <a:p>
            <a:r>
              <a:rPr lang="en-US" sz="2400" dirty="0"/>
              <a:t>See you at the A2P2 conference in November! </a:t>
            </a:r>
          </a:p>
        </p:txBody>
      </p:sp>
    </p:spTree>
    <p:extLst>
      <p:ext uri="{BB962C8B-B14F-4D97-AF65-F5344CB8AC3E}">
        <p14:creationId xmlns:p14="http://schemas.microsoft.com/office/powerpoint/2010/main" val="1885071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6106-A6A9-8B8C-FBAF-D6ED598C7B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C881D0-D13B-25B0-8567-44A5E7CF71EB}"/>
              </a:ext>
            </a:extLst>
          </p:cNvPr>
          <p:cNvSpPr>
            <a:spLocks noGrp="1"/>
          </p:cNvSpPr>
          <p:nvPr>
            <p:ph type="title"/>
          </p:nvPr>
        </p:nvSpPr>
        <p:spPr>
          <a:xfrm>
            <a:off x="2041913" y="477268"/>
            <a:ext cx="7401799" cy="1179575"/>
          </a:xfrm>
        </p:spPr>
        <p:txBody>
          <a:bodyPr>
            <a:normAutofit/>
          </a:bodyPr>
          <a:lstStyle/>
          <a:p>
            <a:r>
              <a:rPr lang="en-US" sz="3441" dirty="0"/>
              <a:t>References</a:t>
            </a:r>
          </a:p>
        </p:txBody>
      </p:sp>
      <p:sp>
        <p:nvSpPr>
          <p:cNvPr id="5" name="Content Placeholder 4">
            <a:extLst>
              <a:ext uri="{FF2B5EF4-FFF2-40B4-BE49-F238E27FC236}">
                <a16:creationId xmlns:a16="http://schemas.microsoft.com/office/drawing/2014/main" id="{F51FDB61-F54E-0FE8-1489-D4976B76199F}"/>
              </a:ext>
            </a:extLst>
          </p:cNvPr>
          <p:cNvSpPr>
            <a:spLocks noGrp="1"/>
          </p:cNvSpPr>
          <p:nvPr>
            <p:ph idx="1"/>
          </p:nvPr>
        </p:nvSpPr>
        <p:spPr>
          <a:xfrm>
            <a:off x="2105168" y="1506137"/>
            <a:ext cx="8132539" cy="3695021"/>
          </a:xfrm>
        </p:spPr>
        <p:txBody>
          <a:bodyPr>
            <a:noAutofit/>
          </a:bodyPr>
          <a:lstStyle/>
          <a:p>
            <a:pPr>
              <a:lnSpc>
                <a:spcPct val="100000"/>
              </a:lnSpc>
              <a:spcBef>
                <a:spcPts val="0"/>
              </a:spcBef>
              <a:buFont typeface="+mj-lt"/>
              <a:buAutoNum type="arabicPeriod"/>
            </a:pPr>
            <a:r>
              <a:rPr lang="en-US" sz="1235" dirty="0"/>
              <a:t>Novak I, Morgan C, Adde L, et al. Early, accurate diagnosis and early intervention in cerebral palsy – Advances in diagnosis and treatment. </a:t>
            </a:r>
            <a:r>
              <a:rPr lang="en-US" sz="1235" i="1" dirty="0"/>
              <a:t>JAMA Pediatrics. </a:t>
            </a:r>
            <a:r>
              <a:rPr lang="en-US" sz="1235" dirty="0"/>
              <a:t>2017;171:897-907. </a:t>
            </a:r>
            <a:r>
              <a:rPr lang="en-US" sz="1235" dirty="0">
                <a:hlinkClick r:id="rId3"/>
              </a:rPr>
              <a:t>https://jamanetwork.com/journals/jamapediatrics/fullarticle/2636588</a:t>
            </a:r>
            <a:endParaRPr lang="en-US" sz="1235" dirty="0"/>
          </a:p>
          <a:p>
            <a:pPr>
              <a:lnSpc>
                <a:spcPct val="100000"/>
              </a:lnSpc>
              <a:spcBef>
                <a:spcPts val="0"/>
              </a:spcBef>
              <a:buFont typeface="+mj-lt"/>
              <a:buAutoNum type="arabicPeriod"/>
            </a:pPr>
            <a:r>
              <a:rPr lang="en-US" sz="1235" dirty="0"/>
              <a:t>Kim F, Maitre N, CP Foundation. A call for early detection of cerebral palsy. </a:t>
            </a:r>
            <a:r>
              <a:rPr lang="en-US" sz="1235" i="1" dirty="0" err="1"/>
              <a:t>NeoReviews</a:t>
            </a:r>
            <a:r>
              <a:rPr lang="en-US" sz="1235" dirty="0"/>
              <a:t>. 2024;25:e1-e11.</a:t>
            </a:r>
          </a:p>
          <a:p>
            <a:pPr>
              <a:lnSpc>
                <a:spcPct val="100000"/>
              </a:lnSpc>
              <a:spcBef>
                <a:spcPts val="0"/>
              </a:spcBef>
              <a:buFont typeface="+mj-lt"/>
              <a:buAutoNum type="arabicPeriod"/>
            </a:pPr>
            <a:r>
              <a:rPr lang="en-US" sz="1235" dirty="0"/>
              <a:t>Maitre NL, Chorna O, Romeo DM, Guzzetta A. Implementation of the Hammersmith Infant Neurological Examination in a high-risk infant follow-up program. </a:t>
            </a:r>
            <a:r>
              <a:rPr lang="pt-BR" sz="1235" i="1" dirty="0"/>
              <a:t>Pediatr Neurol</a:t>
            </a:r>
            <a:r>
              <a:rPr lang="pt-BR" sz="1235" dirty="0"/>
              <a:t>. 2016;65:31-38. doi:10.1016/j.pediatrneurol.2016.09.010.</a:t>
            </a:r>
            <a:endParaRPr lang="en-US" sz="1235" dirty="0"/>
          </a:p>
          <a:p>
            <a:pPr>
              <a:lnSpc>
                <a:spcPct val="100000"/>
              </a:lnSpc>
              <a:spcBef>
                <a:spcPts val="0"/>
              </a:spcBef>
              <a:buFont typeface="+mj-lt"/>
              <a:buAutoNum type="arabicPeriod"/>
            </a:pPr>
            <a:r>
              <a:rPr lang="en-US" sz="1235" dirty="0"/>
              <a:t>Byrne R, Noritz G, Maitre N, NCH Early Developmental Group. Implementation of early diagnosis and intervention guidelines for cerebral palsy in a high-risk infant follow-up clinic. </a:t>
            </a:r>
            <a:r>
              <a:rPr lang="en-US" sz="1235" i="1" dirty="0" err="1"/>
              <a:t>Pediar</a:t>
            </a:r>
            <a:r>
              <a:rPr lang="en-US" sz="1235" i="1" dirty="0"/>
              <a:t> Neurol</a:t>
            </a:r>
            <a:r>
              <a:rPr lang="en-US" sz="1235" dirty="0"/>
              <a:t>. 2017;76:66-71.</a:t>
            </a:r>
          </a:p>
          <a:p>
            <a:pPr>
              <a:lnSpc>
                <a:spcPct val="100000"/>
              </a:lnSpc>
              <a:spcBef>
                <a:spcPts val="0"/>
              </a:spcBef>
              <a:buFont typeface="+mj-lt"/>
              <a:buAutoNum type="arabicPeriod"/>
            </a:pPr>
            <a:r>
              <a:rPr lang="en-US" sz="1235" dirty="0"/>
              <a:t>King AR, </a:t>
            </a:r>
            <a:r>
              <a:rPr lang="en-US" sz="1235" dirty="0" err="1"/>
              <a:t>Machipsia</a:t>
            </a:r>
            <a:r>
              <a:rPr lang="en-US" sz="1235" dirty="0"/>
              <a:t> C, Finlayson F, et al. Early detection of cerebral palsy in high-risk infants: Translation of evidence into practice in an Australian hospital. </a:t>
            </a:r>
            <a:r>
              <a:rPr lang="en-US" sz="1235" i="1" dirty="0"/>
              <a:t>J </a:t>
            </a:r>
            <a:r>
              <a:rPr lang="en-US" sz="1235" i="1" dirty="0" err="1"/>
              <a:t>Paediatr</a:t>
            </a:r>
            <a:r>
              <a:rPr lang="en-US" sz="1235" i="1" dirty="0"/>
              <a:t> Child Health</a:t>
            </a:r>
            <a:r>
              <a:rPr lang="en-US" sz="1235" dirty="0"/>
              <a:t>. 2021 Feb;57(2):246-250. </a:t>
            </a:r>
            <a:r>
              <a:rPr lang="en-US" sz="1235" dirty="0" err="1"/>
              <a:t>doi</a:t>
            </a:r>
            <a:r>
              <a:rPr lang="en-US" sz="1235" dirty="0"/>
              <a:t>: 10.1111/jpc.15191</a:t>
            </a:r>
          </a:p>
          <a:p>
            <a:pPr>
              <a:lnSpc>
                <a:spcPct val="100000"/>
              </a:lnSpc>
              <a:spcBef>
                <a:spcPts val="0"/>
              </a:spcBef>
              <a:buFont typeface="+mj-lt"/>
              <a:buAutoNum type="arabicPeriod"/>
            </a:pPr>
            <a:r>
              <a:rPr lang="en-US" sz="1235" dirty="0" err="1"/>
              <a:t>Te</a:t>
            </a:r>
            <a:r>
              <a:rPr lang="en-US" sz="1235" dirty="0"/>
              <a:t> </a:t>
            </a:r>
            <a:r>
              <a:rPr lang="en-US" sz="1235" dirty="0" err="1"/>
              <a:t>Vekde</a:t>
            </a:r>
            <a:r>
              <a:rPr lang="en-US" sz="1235" dirty="0"/>
              <a:t> A, </a:t>
            </a:r>
            <a:r>
              <a:rPr lang="en-US" sz="1235" dirty="0" err="1"/>
              <a:t>Tantsis</a:t>
            </a:r>
            <a:r>
              <a:rPr lang="en-US" sz="1235" dirty="0"/>
              <a:t> E, Novak I, et al. Age of diagnosis, fidelity and acceptability of an early diagnosis clinic for cerebral palsy: A single site implementation study. </a:t>
            </a:r>
            <a:r>
              <a:rPr lang="fr-FR" sz="1235" i="1" dirty="0"/>
              <a:t>Brain </a:t>
            </a:r>
            <a:r>
              <a:rPr lang="fr-FR" sz="1235" i="1" dirty="0" err="1"/>
              <a:t>Sci</a:t>
            </a:r>
            <a:r>
              <a:rPr lang="fr-FR" sz="1235" dirty="0"/>
              <a:t>. 2021 </a:t>
            </a:r>
            <a:r>
              <a:rPr lang="fr-FR" sz="1235" dirty="0" err="1"/>
              <a:t>Aug</a:t>
            </a:r>
            <a:r>
              <a:rPr lang="fr-FR" sz="1235" dirty="0"/>
              <a:t> 16;11(8):1074. </a:t>
            </a:r>
            <a:r>
              <a:rPr lang="fr-FR" sz="1235" dirty="0" err="1"/>
              <a:t>doi</a:t>
            </a:r>
            <a:r>
              <a:rPr lang="fr-FR" sz="1235" dirty="0"/>
              <a:t>: 10.3390/brainsci11081074.</a:t>
            </a:r>
            <a:endParaRPr lang="en-US" sz="1235" dirty="0"/>
          </a:p>
          <a:p>
            <a:pPr>
              <a:lnSpc>
                <a:spcPct val="100000"/>
              </a:lnSpc>
              <a:spcBef>
                <a:spcPts val="0"/>
              </a:spcBef>
              <a:buFont typeface="+mj-lt"/>
              <a:buAutoNum type="arabicPeriod"/>
            </a:pPr>
            <a:r>
              <a:rPr lang="en-US" sz="1235" dirty="0"/>
              <a:t>Maitre NL, Burton VJ, Duncan A, et al. Network implementation of guideline for early detection decreases age at cerebral palsy diagnosis. </a:t>
            </a:r>
            <a:r>
              <a:rPr lang="en-US" sz="1235" i="1" dirty="0"/>
              <a:t>Pediatrics</a:t>
            </a:r>
            <a:r>
              <a:rPr lang="en-US" sz="1235" dirty="0"/>
              <a:t>. 2020;145:e20192126.</a:t>
            </a:r>
          </a:p>
          <a:p>
            <a:pPr>
              <a:lnSpc>
                <a:spcPct val="100000"/>
              </a:lnSpc>
              <a:spcBef>
                <a:spcPts val="0"/>
              </a:spcBef>
              <a:buFont typeface="+mj-lt"/>
              <a:buAutoNum type="arabicPeriod"/>
            </a:pPr>
            <a:r>
              <a:rPr lang="en-US" sz="1235" dirty="0"/>
              <a:t>Maitre NL, Damiano D, Byrne R. Implementation of early detection and intervention for cerebral palsy in high-risk infant follow-up programs – U.S. and global considerations. </a:t>
            </a:r>
            <a:r>
              <a:rPr lang="en-US" sz="1235" i="1" dirty="0"/>
              <a:t>Clin </a:t>
            </a:r>
            <a:r>
              <a:rPr lang="en-US" sz="1235" i="1" dirty="0" err="1"/>
              <a:t>Perinatol</a:t>
            </a:r>
            <a:r>
              <a:rPr lang="en-US" sz="1235" dirty="0"/>
              <a:t>. 2023;50:269-279.</a:t>
            </a:r>
          </a:p>
          <a:p>
            <a:pPr>
              <a:lnSpc>
                <a:spcPct val="100000"/>
              </a:lnSpc>
              <a:spcBef>
                <a:spcPts val="0"/>
              </a:spcBef>
              <a:buFont typeface="+mj-lt"/>
              <a:buAutoNum type="arabicPeriod"/>
            </a:pPr>
            <a:r>
              <a:rPr lang="en-US" sz="1235" dirty="0"/>
              <a:t>McIntyre S, Morgan C, Walker K, Novak I. Cerebral palsy – don’t delay. </a:t>
            </a:r>
            <a:r>
              <a:rPr lang="en-US" sz="1235" i="1" dirty="0"/>
              <a:t>Dev </a:t>
            </a:r>
            <a:r>
              <a:rPr lang="en-US" sz="1235" i="1" dirty="0" err="1"/>
              <a:t>Disabil</a:t>
            </a:r>
            <a:r>
              <a:rPr lang="en-US" sz="1235" i="1" dirty="0"/>
              <a:t> Res Rev</a:t>
            </a:r>
            <a:r>
              <a:rPr lang="en-US" sz="1235" dirty="0"/>
              <a:t>. 2011;17:114-129.</a:t>
            </a:r>
          </a:p>
          <a:p>
            <a:pPr>
              <a:lnSpc>
                <a:spcPct val="100000"/>
              </a:lnSpc>
              <a:spcBef>
                <a:spcPts val="0"/>
              </a:spcBef>
              <a:buFont typeface="+mj-lt"/>
              <a:buAutoNum type="arabicPeriod"/>
            </a:pPr>
            <a:r>
              <a:rPr lang="en-US" sz="1235" dirty="0" err="1"/>
              <a:t>Roubahi</a:t>
            </a:r>
            <a:r>
              <a:rPr lang="en-US" sz="1235" dirty="0"/>
              <a:t> A, Husein N, Dewey D, et al. Development of a bedside tool to predict the diagnosis of cerebral palsy in term-born neonates. </a:t>
            </a:r>
            <a:r>
              <a:rPr lang="en-US" sz="1235" i="1" dirty="0"/>
              <a:t>JAMA Pediatrics</a:t>
            </a:r>
            <a:r>
              <a:rPr lang="en-US" sz="1235" dirty="0"/>
              <a:t>. 2023;177:177-186.</a:t>
            </a:r>
          </a:p>
          <a:p>
            <a:pPr>
              <a:lnSpc>
                <a:spcPct val="100000"/>
              </a:lnSpc>
              <a:spcBef>
                <a:spcPts val="0"/>
              </a:spcBef>
              <a:buFont typeface="+mj-lt"/>
              <a:buAutoNum type="arabicPeriod"/>
            </a:pPr>
            <a:r>
              <a:rPr lang="en-US" sz="1235" dirty="0" err="1"/>
              <a:t>te</a:t>
            </a:r>
            <a:r>
              <a:rPr lang="en-US" sz="1235" dirty="0"/>
              <a:t> Velde A, Morgan C, Novak I, </a:t>
            </a:r>
            <a:r>
              <a:rPr lang="en-US" sz="1235" dirty="0" err="1"/>
              <a:t>Tantsis</a:t>
            </a:r>
            <a:r>
              <a:rPr lang="en-US" sz="1235" dirty="0"/>
              <a:t> E, Badawi N. Early diagnosis and classification of cerebral palsy: An historical perspective and barriers to early diagnosis. </a:t>
            </a:r>
            <a:r>
              <a:rPr lang="en-US" sz="1235" i="1" dirty="0"/>
              <a:t>J Clin Med</a:t>
            </a:r>
            <a:r>
              <a:rPr lang="en-US" sz="1235" dirty="0"/>
              <a:t>. 2019 Oct 3;8(10):1599. </a:t>
            </a:r>
            <a:r>
              <a:rPr lang="en-US" sz="1235" dirty="0" err="1"/>
              <a:t>doi</a:t>
            </a:r>
            <a:r>
              <a:rPr lang="en-US" sz="1235" dirty="0"/>
              <a:t>: 10.3390/jcm8101599. </a:t>
            </a:r>
          </a:p>
          <a:p>
            <a:pPr>
              <a:lnSpc>
                <a:spcPct val="100000"/>
              </a:lnSpc>
              <a:spcBef>
                <a:spcPts val="0"/>
              </a:spcBef>
              <a:buFont typeface="+mj-lt"/>
              <a:buAutoNum type="arabicPeriod"/>
            </a:pPr>
            <a:r>
              <a:rPr lang="en-US" sz="1235" dirty="0"/>
              <a:t>Boychuck Z, Andersen J, </a:t>
            </a:r>
            <a:r>
              <a:rPr lang="en-US" sz="1235" dirty="0" err="1"/>
              <a:t>Bussieres</a:t>
            </a:r>
            <a:r>
              <a:rPr lang="en-US" sz="1235" dirty="0"/>
              <a:t> A, et al. International expert recommendations of clinical features to prompt referral for diagnostic assessment of cerebral palsy. </a:t>
            </a:r>
            <a:r>
              <a:rPr lang="en-US" sz="1235" i="1" dirty="0"/>
              <a:t>Dev Med Child Neurol</a:t>
            </a:r>
            <a:r>
              <a:rPr lang="en-US" sz="1235" dirty="0"/>
              <a:t>. 2020;62:89-96.</a:t>
            </a:r>
          </a:p>
        </p:txBody>
      </p:sp>
    </p:spTree>
    <p:extLst>
      <p:ext uri="{BB962C8B-B14F-4D97-AF65-F5344CB8AC3E}">
        <p14:creationId xmlns:p14="http://schemas.microsoft.com/office/powerpoint/2010/main" val="2206544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Carla Macgregor &amp; Elke Villegas</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346200" y="4557575"/>
            <a:ext cx="9601200" cy="575273"/>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Behavioral Health, Providence Alaska Children’s Hospital</a:t>
            </a:r>
          </a:p>
        </p:txBody>
      </p:sp>
    </p:spTree>
    <p:extLst>
      <p:ext uri="{BB962C8B-B14F-4D97-AF65-F5344CB8AC3E}">
        <p14:creationId xmlns:p14="http://schemas.microsoft.com/office/powerpoint/2010/main" val="3500744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343D58A-81A3-942F-F844-BA9E39306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05503-6160-3BE1-6C7D-5E21692AE052}"/>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Dr. Emma Cantor</a:t>
            </a:r>
          </a:p>
        </p:txBody>
      </p:sp>
      <p:sp>
        <p:nvSpPr>
          <p:cNvPr id="3" name="Content Placeholder 2">
            <a:extLst>
              <a:ext uri="{FF2B5EF4-FFF2-40B4-BE49-F238E27FC236}">
                <a16:creationId xmlns:a16="http://schemas.microsoft.com/office/drawing/2014/main" id="{06DE6ACA-B5DC-DA80-6C04-7BDCBC19C687}"/>
              </a:ext>
            </a:extLst>
          </p:cNvPr>
          <p:cNvSpPr>
            <a:spLocks noGrp="1"/>
          </p:cNvSpPr>
          <p:nvPr>
            <p:ph idx="1"/>
          </p:nvPr>
        </p:nvSpPr>
        <p:spPr>
          <a:xfrm>
            <a:off x="1123950" y="4522833"/>
            <a:ext cx="9944100" cy="697535"/>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Pediatric Hematology &amp; Oncology, Alaska Pediatric Specialties</a:t>
            </a:r>
          </a:p>
        </p:txBody>
      </p:sp>
    </p:spTree>
    <p:extLst>
      <p:ext uri="{BB962C8B-B14F-4D97-AF65-F5344CB8AC3E}">
        <p14:creationId xmlns:p14="http://schemas.microsoft.com/office/powerpoint/2010/main" val="601113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3520441" y="3042918"/>
            <a:ext cx="8519686" cy="2396686"/>
          </a:xfrm>
          <a:noFill/>
        </p:spPr>
        <p:txBody>
          <a:bodyPr anchor="b">
            <a:noAutofit/>
          </a:bodyPr>
          <a:lstStyle/>
          <a:p>
            <a:r>
              <a:rPr lang="en-US" dirty="0"/>
              <a:t>Alaska Pediatric Specialties:</a:t>
            </a:r>
            <a:br>
              <a:rPr lang="en-US" dirty="0"/>
            </a:br>
            <a:r>
              <a:rPr lang="en-US" dirty="0"/>
              <a:t>Pediatric Hematology &amp; Oncology</a:t>
            </a:r>
          </a:p>
        </p:txBody>
      </p:sp>
      <p:pic>
        <p:nvPicPr>
          <p:cNvPr id="3" name="Picture 2" descr="A group of blocks with letters on them&#10;&#10;Description automatically generated">
            <a:extLst>
              <a:ext uri="{FF2B5EF4-FFF2-40B4-BE49-F238E27FC236}">
                <a16:creationId xmlns:a16="http://schemas.microsoft.com/office/drawing/2014/main" id="{FA1B8CE0-3521-9C47-7168-B5F2137DA4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0711" y="359924"/>
            <a:ext cx="2890302" cy="2256816"/>
          </a:xfrm>
          <a:prstGeom prst="rect">
            <a:avLst/>
          </a:prstGeom>
        </p:spPr>
      </p:pic>
    </p:spTree>
    <p:extLst>
      <p:ext uri="{BB962C8B-B14F-4D97-AF65-F5344CB8AC3E}">
        <p14:creationId xmlns:p14="http://schemas.microsoft.com/office/powerpoint/2010/main" val="517426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609957" y="1119031"/>
            <a:ext cx="4384736" cy="4619938"/>
          </a:xfrm>
          <a:noFill/>
        </p:spPr>
        <p:txBody>
          <a:bodyPr>
            <a:noAutofit/>
          </a:bodyPr>
          <a:lstStyle/>
          <a:p>
            <a:r>
              <a:rPr lang="en-US" dirty="0"/>
              <a:t>Meet our Providers</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5320010" y="717718"/>
            <a:ext cx="6050279" cy="2711282"/>
          </a:xfrm>
          <a:noFill/>
        </p:spPr>
        <p:txBody>
          <a:bodyPr>
            <a:normAutofit/>
          </a:bodyPr>
          <a:lstStyle/>
          <a:p>
            <a:pPr marL="342900" indent="-342900">
              <a:buFont typeface="Arial" panose="020B0604020202020204" pitchFamily="34" charset="0"/>
              <a:buChar char="•"/>
            </a:pPr>
            <a:r>
              <a:rPr lang="en-US" dirty="0"/>
              <a:t>Dr. Brenda Wittman</a:t>
            </a:r>
          </a:p>
          <a:p>
            <a:pPr marL="342900" indent="-342900">
              <a:buFont typeface="Arial" panose="020B0604020202020204" pitchFamily="34" charset="0"/>
              <a:buChar char="•"/>
            </a:pPr>
            <a:r>
              <a:rPr lang="en-US" dirty="0"/>
              <a:t>Dr. Rebecca Weicht</a:t>
            </a:r>
          </a:p>
          <a:p>
            <a:pPr marL="342900" indent="-342900">
              <a:buFont typeface="Arial" panose="020B0604020202020204" pitchFamily="34" charset="0"/>
              <a:buChar char="•"/>
            </a:pPr>
            <a:r>
              <a:rPr lang="en-US" dirty="0"/>
              <a:t>Dr. Emma Cantor</a:t>
            </a:r>
          </a:p>
          <a:p>
            <a:pPr marL="342900" indent="-342900">
              <a:buFont typeface="Arial" panose="020B0604020202020204" pitchFamily="34" charset="0"/>
              <a:buChar char="•"/>
            </a:pPr>
            <a:r>
              <a:rPr lang="en-US" dirty="0"/>
              <a:t>Ronda Nakoa, NP </a:t>
            </a:r>
          </a:p>
        </p:txBody>
      </p:sp>
      <p:pic>
        <p:nvPicPr>
          <p:cNvPr id="4" name="Picture 3" descr="A group of blocks with letters on them&#10;&#10;Description automatically generated">
            <a:extLst>
              <a:ext uri="{FF2B5EF4-FFF2-40B4-BE49-F238E27FC236}">
                <a16:creationId xmlns:a16="http://schemas.microsoft.com/office/drawing/2014/main" id="{DE7C5697-7C47-953F-18B2-652B8585E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030" y="5102740"/>
            <a:ext cx="2429350" cy="1896894"/>
          </a:xfrm>
          <a:prstGeom prst="rect">
            <a:avLst/>
          </a:prstGeom>
        </p:spPr>
      </p:pic>
      <p:pic>
        <p:nvPicPr>
          <p:cNvPr id="6" name="Picture 5">
            <a:extLst>
              <a:ext uri="{FF2B5EF4-FFF2-40B4-BE49-F238E27FC236}">
                <a16:creationId xmlns:a16="http://schemas.microsoft.com/office/drawing/2014/main" id="{D142900D-B99E-E425-715A-1383D0C6CD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07935" y="649224"/>
            <a:ext cx="1762354" cy="1738698"/>
          </a:xfrm>
          <a:prstGeom prst="rect">
            <a:avLst/>
          </a:prstGeom>
        </p:spPr>
      </p:pic>
      <p:pic>
        <p:nvPicPr>
          <p:cNvPr id="8" name="Picture 7">
            <a:extLst>
              <a:ext uri="{FF2B5EF4-FFF2-40B4-BE49-F238E27FC236}">
                <a16:creationId xmlns:a16="http://schemas.microsoft.com/office/drawing/2014/main" id="{31769CCB-998E-535B-9796-01B05BC703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07935" y="2578922"/>
            <a:ext cx="1782704" cy="1776619"/>
          </a:xfrm>
          <a:prstGeom prst="rect">
            <a:avLst/>
          </a:prstGeom>
        </p:spPr>
      </p:pic>
      <p:pic>
        <p:nvPicPr>
          <p:cNvPr id="10" name="Picture 9">
            <a:extLst>
              <a:ext uri="{FF2B5EF4-FFF2-40B4-BE49-F238E27FC236}">
                <a16:creationId xmlns:a16="http://schemas.microsoft.com/office/drawing/2014/main" id="{F5D15BA8-C1A9-8283-1A19-21D0D5DD2D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07935" y="4432157"/>
            <a:ext cx="1762354" cy="1921312"/>
          </a:xfrm>
          <a:prstGeom prst="rect">
            <a:avLst/>
          </a:prstGeom>
        </p:spPr>
      </p:pic>
    </p:spTree>
    <p:extLst>
      <p:ext uri="{BB962C8B-B14F-4D97-AF65-F5344CB8AC3E}">
        <p14:creationId xmlns:p14="http://schemas.microsoft.com/office/powerpoint/2010/main" val="3920724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219456" y="-225498"/>
            <a:ext cx="10515600" cy="1472974"/>
          </a:xfrm>
          <a:noFill/>
        </p:spPr>
        <p:txBody>
          <a:bodyPr anchor="ctr"/>
          <a:lstStyle/>
          <a:p>
            <a:r>
              <a:rPr lang="en-US" dirty="0"/>
              <a:t>Benign Hematology</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quarter" idx="13"/>
          </p:nvPr>
        </p:nvSpPr>
        <p:spPr>
          <a:xfrm>
            <a:off x="838200" y="969264"/>
            <a:ext cx="8607552" cy="5806440"/>
          </a:xfrm>
          <a:noFill/>
        </p:spPr>
        <p:txBody>
          <a:bodyPr vert="horz" lIns="91440" tIns="45720" rIns="91440" bIns="45720" rtlCol="0" anchor="t">
            <a:normAutofit fontScale="92500" lnSpcReduction="20000"/>
          </a:bodyPr>
          <a:lstStyle/>
          <a:p>
            <a:r>
              <a:rPr lang="en-US" dirty="0"/>
              <a:t>Abnormal Blood Counts </a:t>
            </a:r>
          </a:p>
          <a:p>
            <a:pPr lvl="1"/>
            <a:r>
              <a:rPr lang="en-US" dirty="0"/>
              <a:t>Anemia</a:t>
            </a:r>
          </a:p>
          <a:p>
            <a:pPr lvl="1"/>
            <a:r>
              <a:rPr lang="en-US" dirty="0"/>
              <a:t>Thrombocytopenia</a:t>
            </a:r>
          </a:p>
          <a:p>
            <a:pPr lvl="1"/>
            <a:r>
              <a:rPr lang="en-US" dirty="0"/>
              <a:t>Neutropenia</a:t>
            </a:r>
          </a:p>
          <a:p>
            <a:r>
              <a:rPr lang="en-US" dirty="0"/>
              <a:t>Bone Marrow Failure</a:t>
            </a:r>
          </a:p>
          <a:p>
            <a:r>
              <a:rPr lang="en-US" dirty="0"/>
              <a:t>Red Blood Cell abnormalities </a:t>
            </a:r>
          </a:p>
          <a:p>
            <a:pPr lvl="1"/>
            <a:r>
              <a:rPr lang="en-US" dirty="0"/>
              <a:t>G6PD deficiency </a:t>
            </a:r>
          </a:p>
          <a:p>
            <a:pPr lvl="1"/>
            <a:r>
              <a:rPr lang="en-US" dirty="0"/>
              <a:t>Hereditary Spherocytosis</a:t>
            </a:r>
          </a:p>
          <a:p>
            <a:pPr lvl="1"/>
            <a:r>
              <a:rPr lang="en-US" dirty="0"/>
              <a:t>Pyruvate Kinase Deficiency </a:t>
            </a:r>
          </a:p>
          <a:p>
            <a:r>
              <a:rPr lang="en-US" dirty="0"/>
              <a:t>Thalassemia</a:t>
            </a:r>
          </a:p>
          <a:p>
            <a:r>
              <a:rPr lang="en-US" dirty="0"/>
              <a:t>Sickle Cell Disease</a:t>
            </a:r>
          </a:p>
          <a:p>
            <a:r>
              <a:rPr lang="en-US" dirty="0"/>
              <a:t>Thrombosis/Anticoagulation Management</a:t>
            </a:r>
          </a:p>
          <a:p>
            <a:r>
              <a:rPr lang="en-US" dirty="0"/>
              <a:t>We DO NOT treat:</a:t>
            </a:r>
          </a:p>
          <a:p>
            <a:pPr lvl="1"/>
            <a:r>
              <a:rPr lang="en-US" dirty="0"/>
              <a:t>Bleeding disorders (Hemophilia, VWD)</a:t>
            </a:r>
          </a:p>
          <a:p>
            <a:endParaRPr lang="en-US" dirty="0"/>
          </a:p>
        </p:txBody>
      </p:sp>
      <p:pic>
        <p:nvPicPr>
          <p:cNvPr id="4" name="Picture 3" descr="A group of blocks with letters on them&#10;&#10;Description automatically generated">
            <a:extLst>
              <a:ext uri="{FF2B5EF4-FFF2-40B4-BE49-F238E27FC236}">
                <a16:creationId xmlns:a16="http://schemas.microsoft.com/office/drawing/2014/main" id="{59DE3F10-056F-AFA5-7B3D-841F6A2C8B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71554" y="4688732"/>
            <a:ext cx="2890302" cy="2256816"/>
          </a:xfrm>
          <a:prstGeom prst="rect">
            <a:avLst/>
          </a:prstGeom>
        </p:spPr>
      </p:pic>
    </p:spTree>
    <p:extLst>
      <p:ext uri="{BB962C8B-B14F-4D97-AF65-F5344CB8AC3E}">
        <p14:creationId xmlns:p14="http://schemas.microsoft.com/office/powerpoint/2010/main" val="3666674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2CC1E-34C5-CB37-D8A7-B2C7F44241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E448C5-DDBB-200C-B147-C5A9D7CCD2AF}"/>
              </a:ext>
            </a:extLst>
          </p:cNvPr>
          <p:cNvSpPr>
            <a:spLocks noGrp="1"/>
          </p:cNvSpPr>
          <p:nvPr>
            <p:ph type="title"/>
          </p:nvPr>
        </p:nvSpPr>
        <p:spPr>
          <a:xfrm>
            <a:off x="128016" y="-210312"/>
            <a:ext cx="10515600" cy="1472974"/>
          </a:xfrm>
          <a:noFill/>
        </p:spPr>
        <p:txBody>
          <a:bodyPr anchor="ctr"/>
          <a:lstStyle/>
          <a:p>
            <a:r>
              <a:rPr lang="en-US" dirty="0"/>
              <a:t>Oncology</a:t>
            </a:r>
          </a:p>
        </p:txBody>
      </p:sp>
      <p:sp>
        <p:nvSpPr>
          <p:cNvPr id="3" name="Content Placeholder 2">
            <a:extLst>
              <a:ext uri="{FF2B5EF4-FFF2-40B4-BE49-F238E27FC236}">
                <a16:creationId xmlns:a16="http://schemas.microsoft.com/office/drawing/2014/main" id="{12F0C486-3E4C-34C1-3BB9-75CD10ED817B}"/>
              </a:ext>
            </a:extLst>
          </p:cNvPr>
          <p:cNvSpPr>
            <a:spLocks noGrp="1"/>
          </p:cNvSpPr>
          <p:nvPr>
            <p:ph sz="quarter" idx="13"/>
          </p:nvPr>
        </p:nvSpPr>
        <p:spPr>
          <a:xfrm>
            <a:off x="838200" y="960120"/>
            <a:ext cx="9512808" cy="5897880"/>
          </a:xfrm>
          <a:noFill/>
        </p:spPr>
        <p:txBody>
          <a:bodyPr vert="horz" lIns="91440" tIns="45720" rIns="91440" bIns="45720" rtlCol="0" anchor="t">
            <a:normAutofit fontScale="92500" lnSpcReduction="10000"/>
          </a:bodyPr>
          <a:lstStyle/>
          <a:p>
            <a:r>
              <a:rPr lang="en-US" dirty="0"/>
              <a:t>Leukemia: </a:t>
            </a:r>
          </a:p>
          <a:p>
            <a:pPr lvl="1"/>
            <a:r>
              <a:rPr lang="en-US" dirty="0"/>
              <a:t>ALL</a:t>
            </a:r>
          </a:p>
          <a:p>
            <a:pPr lvl="1"/>
            <a:r>
              <a:rPr lang="en-US" dirty="0"/>
              <a:t>AML (initially treated in Seattle, but can transition back to our care later in therapy)</a:t>
            </a:r>
          </a:p>
          <a:p>
            <a:pPr lvl="2"/>
            <a:r>
              <a:rPr lang="en-US" dirty="0"/>
              <a:t>Can treat DS-AML </a:t>
            </a:r>
          </a:p>
          <a:p>
            <a:r>
              <a:rPr lang="en-US" dirty="0"/>
              <a:t>Lymphoma</a:t>
            </a:r>
          </a:p>
          <a:p>
            <a:r>
              <a:rPr lang="en-US" dirty="0"/>
              <a:t>Solid Tumors:</a:t>
            </a:r>
          </a:p>
          <a:p>
            <a:pPr lvl="1"/>
            <a:r>
              <a:rPr lang="en-US" dirty="0"/>
              <a:t>Wilm’s tumor/renal tumors</a:t>
            </a:r>
          </a:p>
          <a:p>
            <a:pPr lvl="1"/>
            <a:r>
              <a:rPr lang="en-US" dirty="0"/>
              <a:t>Neuroblastoma (go to Seattle for auto BMT)</a:t>
            </a:r>
          </a:p>
          <a:p>
            <a:pPr lvl="1"/>
            <a:r>
              <a:rPr lang="en-US" dirty="0"/>
              <a:t>Ovarian and Testicular Tumors</a:t>
            </a:r>
          </a:p>
          <a:p>
            <a:pPr lvl="1"/>
            <a:r>
              <a:rPr lang="en-US" dirty="0"/>
              <a:t>Sarcoma</a:t>
            </a:r>
          </a:p>
          <a:p>
            <a:pPr lvl="2"/>
            <a:r>
              <a:rPr lang="en-US" dirty="0"/>
              <a:t>Bone </a:t>
            </a:r>
          </a:p>
          <a:p>
            <a:pPr lvl="2"/>
            <a:r>
              <a:rPr lang="en-US" dirty="0"/>
              <a:t>Soft Tissue </a:t>
            </a:r>
          </a:p>
          <a:p>
            <a:pPr lvl="1"/>
            <a:r>
              <a:rPr lang="en-US" dirty="0"/>
              <a:t>Brain tumors (some go to Seattle for surgery and initial therapy, then transition back to our care)</a:t>
            </a:r>
          </a:p>
          <a:p>
            <a:r>
              <a:rPr lang="en-US" dirty="0"/>
              <a:t>Post Bone Marrow Transplant </a:t>
            </a:r>
          </a:p>
          <a:p>
            <a:endParaRPr lang="en-US" dirty="0"/>
          </a:p>
        </p:txBody>
      </p:sp>
      <p:pic>
        <p:nvPicPr>
          <p:cNvPr id="4" name="Picture 3" descr="A group of blocks with letters on them&#10;&#10;Description automatically generated">
            <a:extLst>
              <a:ext uri="{FF2B5EF4-FFF2-40B4-BE49-F238E27FC236}">
                <a16:creationId xmlns:a16="http://schemas.microsoft.com/office/drawing/2014/main" id="{A40B49FF-CA70-D5FD-A1DD-9AC2B48920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67666" y="4761884"/>
            <a:ext cx="2890302" cy="2256816"/>
          </a:xfrm>
          <a:prstGeom prst="rect">
            <a:avLst/>
          </a:prstGeom>
        </p:spPr>
      </p:pic>
    </p:spTree>
    <p:extLst>
      <p:ext uri="{BB962C8B-B14F-4D97-AF65-F5344CB8AC3E}">
        <p14:creationId xmlns:p14="http://schemas.microsoft.com/office/powerpoint/2010/main" val="3615760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0C369-9EE0-5BA2-A1CB-3298B55CB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092FD5-2371-2574-E2E5-8F3C88065C9C}"/>
              </a:ext>
            </a:extLst>
          </p:cNvPr>
          <p:cNvSpPr>
            <a:spLocks noGrp="1"/>
          </p:cNvSpPr>
          <p:nvPr>
            <p:ph type="title"/>
          </p:nvPr>
        </p:nvSpPr>
        <p:spPr>
          <a:xfrm>
            <a:off x="128016" y="-155448"/>
            <a:ext cx="10515600" cy="1472974"/>
          </a:xfrm>
          <a:noFill/>
        </p:spPr>
        <p:txBody>
          <a:bodyPr anchor="ctr"/>
          <a:lstStyle/>
          <a:p>
            <a:r>
              <a:rPr lang="en-US" dirty="0"/>
              <a:t>Genetic Conditions</a:t>
            </a:r>
          </a:p>
        </p:txBody>
      </p:sp>
      <p:sp>
        <p:nvSpPr>
          <p:cNvPr id="3" name="Content Placeholder 2">
            <a:extLst>
              <a:ext uri="{FF2B5EF4-FFF2-40B4-BE49-F238E27FC236}">
                <a16:creationId xmlns:a16="http://schemas.microsoft.com/office/drawing/2014/main" id="{E5257872-D1AB-2A9E-FECE-11EEA19726AD}"/>
              </a:ext>
            </a:extLst>
          </p:cNvPr>
          <p:cNvSpPr>
            <a:spLocks noGrp="1"/>
          </p:cNvSpPr>
          <p:nvPr>
            <p:ph sz="quarter" idx="13"/>
          </p:nvPr>
        </p:nvSpPr>
        <p:spPr>
          <a:xfrm>
            <a:off x="838200" y="1014984"/>
            <a:ext cx="8012113" cy="5108005"/>
          </a:xfrm>
          <a:noFill/>
        </p:spPr>
        <p:txBody>
          <a:bodyPr vert="horz" lIns="91440" tIns="45720" rIns="91440" bIns="45720" rtlCol="0" anchor="t">
            <a:normAutofit/>
          </a:bodyPr>
          <a:lstStyle/>
          <a:p>
            <a:r>
              <a:rPr lang="en-US" dirty="0"/>
              <a:t>Neurofibromatosis Type 1</a:t>
            </a:r>
          </a:p>
          <a:p>
            <a:r>
              <a:rPr lang="en-US" dirty="0"/>
              <a:t>Li-Fraumeni Syndrome </a:t>
            </a:r>
          </a:p>
          <a:p>
            <a:r>
              <a:rPr lang="en-US" dirty="0"/>
              <a:t>DICER1 Syndrome</a:t>
            </a:r>
          </a:p>
          <a:p>
            <a:r>
              <a:rPr lang="en-US" dirty="0"/>
              <a:t>Dyskeratosis Congenita </a:t>
            </a:r>
          </a:p>
          <a:p>
            <a:r>
              <a:rPr lang="en-US" dirty="0"/>
              <a:t>Beckwith-Wiedemann Syndrome</a:t>
            </a:r>
          </a:p>
          <a:p>
            <a:r>
              <a:rPr lang="en-US" dirty="0"/>
              <a:t>Fanconi anemia </a:t>
            </a:r>
          </a:p>
          <a:p>
            <a:r>
              <a:rPr lang="en-US" dirty="0"/>
              <a:t>Cohen Syndrome </a:t>
            </a:r>
          </a:p>
          <a:p>
            <a:endParaRPr lang="en-US" dirty="0"/>
          </a:p>
          <a:p>
            <a:endParaRPr lang="en-US" dirty="0"/>
          </a:p>
          <a:p>
            <a:endParaRPr lang="en-US" dirty="0"/>
          </a:p>
        </p:txBody>
      </p:sp>
      <p:pic>
        <p:nvPicPr>
          <p:cNvPr id="4" name="Picture 3" descr="A group of blocks with letters on them&#10;&#10;Description automatically generated">
            <a:extLst>
              <a:ext uri="{FF2B5EF4-FFF2-40B4-BE49-F238E27FC236}">
                <a16:creationId xmlns:a16="http://schemas.microsoft.com/office/drawing/2014/main" id="{F06D474E-E18E-2632-A450-2E6936B131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71554" y="4688732"/>
            <a:ext cx="2890302" cy="2256816"/>
          </a:xfrm>
          <a:prstGeom prst="rect">
            <a:avLst/>
          </a:prstGeom>
        </p:spPr>
      </p:pic>
    </p:spTree>
    <p:extLst>
      <p:ext uri="{BB962C8B-B14F-4D97-AF65-F5344CB8AC3E}">
        <p14:creationId xmlns:p14="http://schemas.microsoft.com/office/powerpoint/2010/main" val="3009590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718243-0760-8488-1DEC-6C864CCEA9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6321" y="0"/>
            <a:ext cx="9239358" cy="6858000"/>
          </a:xfrm>
          <a:prstGeom prst="rect">
            <a:avLst/>
          </a:prstGeom>
        </p:spPr>
      </p:pic>
    </p:spTree>
    <p:extLst>
      <p:ext uri="{BB962C8B-B14F-4D97-AF65-F5344CB8AC3E}">
        <p14:creationId xmlns:p14="http://schemas.microsoft.com/office/powerpoint/2010/main" val="2888233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383876" y="764502"/>
            <a:ext cx="5315035" cy="5328996"/>
          </a:xfrm>
          <a:noFill/>
        </p:spPr>
        <p:txBody>
          <a:bodyPr/>
          <a:lstStyle/>
          <a:p>
            <a:r>
              <a:rPr lang="en-US" dirty="0"/>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xfrm>
            <a:off x="5698911" y="755171"/>
            <a:ext cx="5526481" cy="5315035"/>
          </a:xfrm>
          <a:noFill/>
        </p:spPr>
        <p:txBody>
          <a:bodyPr>
            <a:normAutofit/>
          </a:bodyPr>
          <a:lstStyle/>
          <a:p>
            <a:r>
              <a:rPr lang="en-US" dirty="0"/>
              <a:t>Emma Cantor:</a:t>
            </a:r>
          </a:p>
          <a:p>
            <a:r>
              <a:rPr lang="en-US" dirty="0">
                <a:hlinkClick r:id="rId3"/>
              </a:rPr>
              <a:t>emma.cantor@alaskapeds.com</a:t>
            </a:r>
            <a:endParaRPr lang="en-US" dirty="0"/>
          </a:p>
          <a:p>
            <a:endParaRPr lang="en-US" dirty="0"/>
          </a:p>
        </p:txBody>
      </p:sp>
      <p:pic>
        <p:nvPicPr>
          <p:cNvPr id="4" name="Picture 3" descr="A group of blocks with letters on them&#10;&#10;Description automatically generated">
            <a:extLst>
              <a:ext uri="{FF2B5EF4-FFF2-40B4-BE49-F238E27FC236}">
                <a16:creationId xmlns:a16="http://schemas.microsoft.com/office/drawing/2014/main" id="{FD3EEC90-0612-DB97-8BF4-648748BC90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698" y="0"/>
            <a:ext cx="2890302" cy="2256816"/>
          </a:xfrm>
          <a:prstGeom prst="rect">
            <a:avLst/>
          </a:prstGeom>
        </p:spPr>
      </p:pic>
    </p:spTree>
    <p:extLst>
      <p:ext uri="{BB962C8B-B14F-4D97-AF65-F5344CB8AC3E}">
        <p14:creationId xmlns:p14="http://schemas.microsoft.com/office/powerpoint/2010/main" val="1562484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Forum Ipsum Dolor"/>
          <p:cNvSpPr txBox="1">
            <a:spLocks noGrp="1"/>
          </p:cNvSpPr>
          <p:nvPr>
            <p:ph type="body" idx="21"/>
          </p:nvPr>
        </p:nvSpPr>
        <p:spPr>
          <a:xfrm>
            <a:off x="623125" y="440972"/>
            <a:ext cx="7361311" cy="769441"/>
          </a:xfrm>
          <a:prstGeom prst="rect">
            <a:avLst/>
          </a:prstGeom>
        </p:spPr>
        <p:txBody>
          <a:bodyPr/>
          <a:lstStyle/>
          <a:p>
            <a:r>
              <a:rPr lang="en-US" dirty="0"/>
              <a:t>Inpatient Pediatric Oncology</a:t>
            </a:r>
            <a:endParaRPr dirty="0"/>
          </a:p>
        </p:txBody>
      </p:sp>
      <p:pic>
        <p:nvPicPr>
          <p:cNvPr id="19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8" y="-23327"/>
            <a:ext cx="4486884" cy="1263324"/>
          </a:xfrm>
          <a:prstGeom prst="rect">
            <a:avLst/>
          </a:prstGeom>
          <a:ln w="12700">
            <a:miter lim="400000"/>
          </a:ln>
        </p:spPr>
      </p:pic>
      <p:pic>
        <p:nvPicPr>
          <p:cNvPr id="193" name="CH_AK_CLR_RGB.png"/>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573768" y="210312"/>
            <a:ext cx="1995107" cy="767349"/>
          </a:xfrm>
          <a:prstGeom prst="rect">
            <a:avLst/>
          </a:prstGeom>
          <a:ln w="12700">
            <a:miter lim="400000"/>
          </a:ln>
        </p:spPr>
      </p:pic>
      <p:sp>
        <p:nvSpPr>
          <p:cNvPr id="196" name="Slide Number"/>
          <p:cNvSpPr txBox="1">
            <a:spLocks noGrp="1"/>
          </p:cNvSpPr>
          <p:nvPr>
            <p:ph type="sldNum" sz="quarter" idx="4294967295"/>
          </p:nvPr>
        </p:nvSpPr>
        <p:spPr>
          <a:xfrm>
            <a:off x="6009520" y="6486708"/>
            <a:ext cx="166712" cy="24109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a:solidFill>
                  <a:srgbClr val="F3F3F3"/>
                </a:solidFill>
              </a:defRPr>
            </a:lvl1p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F3F3F3"/>
                </a:solidFill>
                <a:effectLst/>
                <a:uLnTx/>
                <a:uFillTx/>
                <a:latin typeface="Helvetica Neue"/>
                <a:ea typeface="Helvetica Neue"/>
                <a:cs typeface="Helvetica Neue"/>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48</a:t>
            </a:fld>
            <a:endParaRPr kumimoji="0" sz="900" b="0" i="0" u="none" strike="noStrike" kern="0" cap="none" spc="0" normalizeH="0" baseline="0" noProof="0">
              <a:ln>
                <a:noFill/>
              </a:ln>
              <a:solidFill>
                <a:srgbClr val="F3F3F3"/>
              </a:solidFill>
              <a:effectLst/>
              <a:uLnTx/>
              <a:uFillTx/>
              <a:latin typeface="Helvetica Neue"/>
              <a:ea typeface="Helvetica Neue"/>
              <a:cs typeface="Helvetica Neue"/>
              <a:sym typeface="Helvetica Neue"/>
            </a:endParaRPr>
          </a:p>
        </p:txBody>
      </p:sp>
      <p:sp>
        <p:nvSpPr>
          <p:cNvPr id="2" name="Donec nibh tortor, porttitor eget ex eget, sagittis posuere sem. Quisque placerat ultricies nisi, sed pulvinar eros vestibulum ac. Curabitur egestas lacinia purus, volutpat dictum ante lobortis et.…">
            <a:extLst>
              <a:ext uri="{FF2B5EF4-FFF2-40B4-BE49-F238E27FC236}">
                <a16:creationId xmlns:a16="http://schemas.microsoft.com/office/drawing/2014/main" id="{6A6F30FB-C6A6-247E-42EE-54C2DB706B71}"/>
              </a:ext>
            </a:extLst>
          </p:cNvPr>
          <p:cNvSpPr txBox="1">
            <a:spLocks noGrp="1"/>
          </p:cNvSpPr>
          <p:nvPr/>
        </p:nvSpPr>
        <p:spPr>
          <a:xfrm>
            <a:off x="0" y="1619562"/>
            <a:ext cx="11671539" cy="4526880"/>
          </a:xfrm>
          <a:prstGeom prst="rect">
            <a:avLst/>
          </a:prstGeom>
        </p:spPr>
        <p:txBody>
          <a:bodyPr wrap="square" lIns="91440" tIns="45720" rIns="91440" bIns="45720" numCol="1" spcCol="38100" anchor="ctr">
            <a:sp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9pPr>
          </a:lstStyle>
          <a:p>
            <a:pPr marL="533400" marR="0" lvl="0" indent="-533400" algn="l" defTabSz="2438338" rtl="0" eaLnBrk="1" fontAlgn="auto" latinLnBrk="0" hangingPunct="1">
              <a:lnSpc>
                <a:spcPct val="100000"/>
              </a:lnSpc>
              <a:spcBef>
                <a:spcPts val="1300"/>
              </a:spcBef>
              <a:spcAft>
                <a:spcPts val="0"/>
              </a:spcAft>
              <a:buClrTx/>
              <a:buSzPct val="123000"/>
              <a:buFontTx/>
              <a:buChar char="•"/>
              <a:tabLst/>
              <a:defRPr sz="4000">
                <a:solidFill>
                  <a:srgbClr val="FFFFFF"/>
                </a:solidFill>
                <a:latin typeface="Arial"/>
                <a:ea typeface="Arial"/>
                <a:cs typeface="Arial"/>
                <a:sym typeface="Arial"/>
              </a:defRPr>
            </a:pPr>
            <a:r>
              <a:rPr kumimoji="0" lang="en-US" sz="1800" b="0" i="0" u="none" strike="noStrike" kern="1200" cap="none" spc="0" normalizeH="0" baseline="0" noProof="0" dirty="0">
                <a:ln>
                  <a:noFill/>
                </a:ln>
                <a:solidFill>
                  <a:srgbClr val="FFFFFF"/>
                </a:solidFill>
                <a:effectLst/>
                <a:uLnTx/>
                <a:uFillTx/>
                <a:latin typeface="Arial"/>
                <a:ea typeface="Helvetica Neue"/>
                <a:cs typeface="Helvetica Neue"/>
                <a:sym typeface="Arial"/>
              </a:rPr>
              <a:t>Our nurses take a specialized Oncology 101 and Association of Pediatric Hematology and Oncology (APHON) course led by to Certified Oncology RNs to maintain competency and provide safe chemotherapy administration, response to oncological emergencies, and assessments</a:t>
            </a:r>
          </a:p>
          <a:p>
            <a:pPr marL="533400" marR="0" lvl="0" indent="-533400" algn="l" defTabSz="2438338" rtl="0" eaLnBrk="1" fontAlgn="auto" latinLnBrk="0" hangingPunct="1">
              <a:lnSpc>
                <a:spcPct val="100000"/>
              </a:lnSpc>
              <a:spcBef>
                <a:spcPts val="1300"/>
              </a:spcBef>
              <a:spcAft>
                <a:spcPts val="0"/>
              </a:spcAft>
              <a:buClrTx/>
              <a:buSzPct val="123000"/>
              <a:buFontTx/>
              <a:buChar char="•"/>
              <a:tabLst/>
              <a:defRPr sz="4000">
                <a:solidFill>
                  <a:srgbClr val="FFFFFF"/>
                </a:solidFill>
                <a:latin typeface="Arial"/>
                <a:ea typeface="Arial"/>
                <a:cs typeface="Arial"/>
                <a:sym typeface="Arial"/>
              </a:defRPr>
            </a:pPr>
            <a:r>
              <a:rPr kumimoji="0" lang="en-US" sz="1800" b="0" i="0" u="none" strike="noStrike" kern="1200" cap="none" spc="0" normalizeH="0" baseline="0" noProof="0" dirty="0">
                <a:ln>
                  <a:noFill/>
                </a:ln>
                <a:solidFill>
                  <a:srgbClr val="FFFFFF"/>
                </a:solidFill>
                <a:effectLst/>
                <a:uLnTx/>
                <a:uFillTx/>
                <a:latin typeface="Arial"/>
                <a:cs typeface="Arial"/>
                <a:sym typeface="Arial"/>
              </a:rPr>
              <a:t>Interdisciplinary huddles with therapies, Providence Infusion Center, APS Providers, and nursing to maintain consistent care planning for patients</a:t>
            </a:r>
          </a:p>
          <a:p>
            <a:pPr marL="533400" marR="0" lvl="0" indent="-533400" algn="l" defTabSz="2438338" rtl="0" eaLnBrk="1" fontAlgn="auto" latinLnBrk="0" hangingPunct="1">
              <a:lnSpc>
                <a:spcPct val="100000"/>
              </a:lnSpc>
              <a:spcBef>
                <a:spcPts val="1300"/>
              </a:spcBef>
              <a:spcAft>
                <a:spcPts val="0"/>
              </a:spcAft>
              <a:buClrTx/>
              <a:buSzPct val="123000"/>
              <a:buFontTx/>
              <a:buChar char="•"/>
              <a:tabLst/>
              <a:defRPr sz="4000">
                <a:solidFill>
                  <a:srgbClr val="FFFFFF"/>
                </a:solidFill>
                <a:latin typeface="Arial"/>
                <a:ea typeface="Arial"/>
                <a:cs typeface="Arial"/>
                <a:sym typeface="Arial"/>
              </a:defRPr>
            </a:pPr>
            <a:r>
              <a:rPr kumimoji="0" lang="en-US" sz="1800" b="0" i="0" u="none" strike="noStrike" kern="1200" cap="none" spc="0" normalizeH="0" baseline="0" noProof="0" dirty="0">
                <a:ln>
                  <a:noFill/>
                </a:ln>
                <a:solidFill>
                  <a:srgbClr val="FFFFFF"/>
                </a:solidFill>
                <a:effectLst/>
                <a:uLnTx/>
                <a:uFillTx/>
                <a:latin typeface="Arial"/>
                <a:cs typeface="Arial"/>
                <a:sym typeface="Arial"/>
              </a:rPr>
              <a:t>The hospital interdisciplinary team educates families to help parents advocate for patient needs throughout their admission and cancer treatment</a:t>
            </a:r>
          </a:p>
          <a:p>
            <a:pPr marL="533400" marR="0" lvl="0" indent="-533400" algn="l" defTabSz="2438338" rtl="0" eaLnBrk="1" fontAlgn="auto" latinLnBrk="0" hangingPunct="1">
              <a:lnSpc>
                <a:spcPct val="100000"/>
              </a:lnSpc>
              <a:spcBef>
                <a:spcPts val="1300"/>
              </a:spcBef>
              <a:spcAft>
                <a:spcPts val="0"/>
              </a:spcAft>
              <a:buClrTx/>
              <a:buSzPct val="123000"/>
              <a:buFontTx/>
              <a:buChar char="•"/>
              <a:tabLst/>
              <a:defRPr sz="4000">
                <a:solidFill>
                  <a:srgbClr val="FFFFFF"/>
                </a:solidFill>
                <a:latin typeface="Arial"/>
                <a:ea typeface="Arial"/>
                <a:cs typeface="Arial"/>
                <a:sym typeface="Arial"/>
              </a:defRPr>
            </a:pPr>
            <a:r>
              <a:rPr kumimoji="0" lang="en-US" sz="1800" b="0" i="0" u="none" strike="noStrike" kern="1200" cap="none" spc="0" normalizeH="0" baseline="0" noProof="0" dirty="0">
                <a:ln>
                  <a:noFill/>
                </a:ln>
                <a:solidFill>
                  <a:srgbClr val="FFFFFF"/>
                </a:solidFill>
                <a:effectLst/>
                <a:uLnTx/>
                <a:uFillTx/>
                <a:latin typeface="Arial"/>
                <a:ea typeface="Helvetica Neue"/>
                <a:cs typeface="Helvetica Neue"/>
                <a:sym typeface="Arial"/>
              </a:rPr>
              <a:t>Our Nurses, Child Life Team and Parent Navigator supports the oncology patients, their parents and families to provide family centered care throughout their admission</a:t>
            </a:r>
          </a:p>
          <a:p>
            <a:pPr marL="533400" marR="0" lvl="0" indent="-533400" algn="l" defTabSz="2438338" rtl="0" eaLnBrk="1" fontAlgn="auto" latinLnBrk="0" hangingPunct="1">
              <a:lnSpc>
                <a:spcPct val="100000"/>
              </a:lnSpc>
              <a:spcBef>
                <a:spcPts val="1300"/>
              </a:spcBef>
              <a:spcAft>
                <a:spcPts val="0"/>
              </a:spcAft>
              <a:buClrTx/>
              <a:buSzPct val="123000"/>
              <a:buFontTx/>
              <a:buChar char="•"/>
              <a:tabLst/>
              <a:defRPr sz="4000">
                <a:solidFill>
                  <a:srgbClr val="FFFFFF"/>
                </a:solidFill>
                <a:latin typeface="Arial"/>
                <a:ea typeface="Arial"/>
                <a:cs typeface="Arial"/>
                <a:sym typeface="Arial"/>
              </a:defRPr>
            </a:pPr>
            <a:r>
              <a:rPr kumimoji="0" lang="en-US" sz="1800" b="0" i="0" u="none" strike="noStrike" kern="1200" cap="none" spc="0" normalizeH="0" baseline="0" noProof="0" dirty="0">
                <a:ln>
                  <a:noFill/>
                </a:ln>
                <a:solidFill>
                  <a:srgbClr val="FFFFFF"/>
                </a:solidFill>
                <a:effectLst/>
                <a:uLnTx/>
                <a:uFillTx/>
                <a:latin typeface="Arial"/>
                <a:cs typeface="Arial"/>
                <a:sym typeface="Arial"/>
              </a:rPr>
              <a:t>Continuous Renal Replacement Therapy Program with skilled PICU RNS to administer CRRT and keep patients and their families in the state if appropriate</a:t>
            </a:r>
            <a:endParaRPr kumimoji="0" lang="en-US" sz="1800" b="0" i="0" u="none" strike="noStrike" kern="1200" cap="none" spc="0" normalizeH="0" baseline="0" noProof="0" dirty="0">
              <a:ln>
                <a:noFill/>
              </a:ln>
              <a:solidFill>
                <a:srgbClr val="FFFFFF"/>
              </a:solidFill>
              <a:effectLst/>
              <a:uLnTx/>
              <a:uFillTx/>
              <a:latin typeface="Arial"/>
              <a:ea typeface="Helvetica Neue"/>
              <a:cs typeface="Helvetica Neue"/>
              <a:sym typeface="Arial"/>
            </a:endParaRPr>
          </a:p>
          <a:p>
            <a:pPr marL="533400" marR="0" lvl="0" indent="-533400" algn="l" defTabSz="2438338" rtl="0" eaLnBrk="1" fontAlgn="auto" latinLnBrk="0" hangingPunct="1">
              <a:lnSpc>
                <a:spcPct val="100000"/>
              </a:lnSpc>
              <a:spcBef>
                <a:spcPts val="1300"/>
              </a:spcBef>
              <a:spcAft>
                <a:spcPts val="0"/>
              </a:spcAft>
              <a:buClrTx/>
              <a:buSzPct val="123000"/>
              <a:buFontTx/>
              <a:buChar char="•"/>
              <a:tabLst/>
              <a:defRPr sz="4000">
                <a:solidFill>
                  <a:srgbClr val="FFFFFF"/>
                </a:solidFill>
                <a:latin typeface="Arial"/>
                <a:ea typeface="Arial"/>
                <a:cs typeface="Arial"/>
                <a:sym typeface="Arial"/>
              </a:defRPr>
            </a:pPr>
            <a:r>
              <a:rPr kumimoji="0" lang="en-US" sz="1800" b="0" i="0" u="none" strike="noStrike" kern="1200" cap="none" spc="0" normalizeH="0" baseline="0" noProof="0" dirty="0">
                <a:ln>
                  <a:noFill/>
                </a:ln>
                <a:solidFill>
                  <a:srgbClr val="FFFFFF"/>
                </a:solidFill>
                <a:effectLst/>
                <a:uLnTx/>
                <a:uFillTx/>
                <a:latin typeface="Arial"/>
                <a:cs typeface="Arial"/>
                <a:sym typeface="Arial"/>
              </a:rPr>
              <a:t>Patients requiring LPs, bone marrow biopsies, and port needle accesses utilize pediatric sedations </a:t>
            </a:r>
            <a:r>
              <a:rPr kumimoji="0" lang="en-US" sz="1800" b="0" i="0" u="none" strike="noStrike" kern="1200" cap="none" spc="0" normalizeH="0" baseline="0" noProof="0">
                <a:ln>
                  <a:noFill/>
                </a:ln>
                <a:solidFill>
                  <a:srgbClr val="FFFFFF"/>
                </a:solidFill>
                <a:effectLst/>
                <a:uLnTx/>
                <a:uFillTx/>
                <a:latin typeface="Arial"/>
                <a:cs typeface="Arial"/>
                <a:sym typeface="Arial"/>
              </a:rPr>
              <a:t>as needed</a:t>
            </a:r>
            <a:endParaRPr kumimoji="0" lang="en-US" sz="1800" b="0" i="0" u="none" strike="noStrike" kern="1200" cap="none" spc="0" normalizeH="0" baseline="0" noProof="0" dirty="0">
              <a:ln>
                <a:noFill/>
              </a:ln>
              <a:solidFill>
                <a:srgbClr val="FFFFFF"/>
              </a:solidFill>
              <a:effectLst/>
              <a:uLnTx/>
              <a:uFillTx/>
              <a:latin typeface="Arial"/>
              <a:cs typeface="Arial"/>
              <a:sym typeface="Arial"/>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C9AFA1-A254-A846-7298-9D80E1D18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54D45-396B-7203-B9EE-0A6CECE7ABAB}"/>
              </a:ext>
            </a:extLst>
          </p:cNvPr>
          <p:cNvSpPr>
            <a:spLocks noGrp="1"/>
          </p:cNvSpPr>
          <p:nvPr>
            <p:ph type="title"/>
          </p:nvPr>
        </p:nvSpPr>
        <p:spPr>
          <a:xfrm>
            <a:off x="964975" y="1994945"/>
            <a:ext cx="10515600" cy="1325563"/>
          </a:xfrm>
        </p:spPr>
        <p:txBody>
          <a:bodyPr>
            <a:normAutofit fontScale="90000"/>
          </a:bodyPr>
          <a:lstStyle/>
          <a:p>
            <a:pPr algn="ctr"/>
            <a:r>
              <a:rPr lang="en-US" sz="6000" b="1" dirty="0">
                <a:latin typeface="Source Sans Pro SemiBold" panose="020B0503030403020204" pitchFamily="34" charset="0"/>
                <a:ea typeface="Source Sans Pro SemiBold" panose="020B0503030403020204" pitchFamily="34" charset="0"/>
              </a:rPr>
              <a:t>Nicole </a:t>
            </a:r>
            <a:r>
              <a:rPr lang="en-US" sz="6000" b="1" dirty="0" err="1">
                <a:latin typeface="Source Sans Pro SemiBold" panose="020B0503030403020204" pitchFamily="34" charset="0"/>
                <a:ea typeface="Source Sans Pro SemiBold" panose="020B0503030403020204" pitchFamily="34" charset="0"/>
              </a:rPr>
              <a:t>Thurwanger</a:t>
            </a:r>
            <a:r>
              <a:rPr lang="en-US" sz="6000" b="1" dirty="0">
                <a:latin typeface="Source Sans Pro SemiBold" panose="020B0503030403020204" pitchFamily="34" charset="0"/>
                <a:ea typeface="Source Sans Pro SemiBold" panose="020B0503030403020204" pitchFamily="34" charset="0"/>
              </a:rPr>
              <a:t> </a:t>
            </a:r>
            <a:r>
              <a:rPr lang="en-US" sz="6000" b="1">
                <a:latin typeface="Source Sans Pro SemiBold" panose="020B0503030403020204" pitchFamily="34" charset="0"/>
                <a:ea typeface="Source Sans Pro SemiBold" panose="020B0503030403020204" pitchFamily="34" charset="0"/>
              </a:rPr>
              <a:t>&amp; </a:t>
            </a:r>
            <a:br>
              <a:rPr lang="en-US" sz="6000" b="1">
                <a:latin typeface="Source Sans Pro SemiBold" panose="020B0503030403020204" pitchFamily="34" charset="0"/>
                <a:ea typeface="Source Sans Pro SemiBold" panose="020B0503030403020204" pitchFamily="34" charset="0"/>
              </a:rPr>
            </a:br>
            <a:r>
              <a:rPr lang="en-US" sz="6000" b="1">
                <a:latin typeface="Source Sans Pro SemiBold" panose="020B0503030403020204" pitchFamily="34" charset="0"/>
                <a:ea typeface="Source Sans Pro SemiBold" panose="020B0503030403020204" pitchFamily="34" charset="0"/>
              </a:rPr>
              <a:t>Dr</a:t>
            </a:r>
            <a:r>
              <a:rPr lang="en-US" sz="6000" b="1" dirty="0">
                <a:latin typeface="Source Sans Pro SemiBold" panose="020B0503030403020204" pitchFamily="34" charset="0"/>
                <a:ea typeface="Source Sans Pro SemiBold" panose="020B0503030403020204" pitchFamily="34" charset="0"/>
              </a:rPr>
              <a:t>. Elizabeth Galloway</a:t>
            </a:r>
          </a:p>
        </p:txBody>
      </p:sp>
      <p:sp>
        <p:nvSpPr>
          <p:cNvPr id="3" name="Content Placeholder 2">
            <a:extLst>
              <a:ext uri="{FF2B5EF4-FFF2-40B4-BE49-F238E27FC236}">
                <a16:creationId xmlns:a16="http://schemas.microsoft.com/office/drawing/2014/main" id="{209D7C8B-1988-7C3E-5324-574DE7C9294C}"/>
              </a:ext>
            </a:extLst>
          </p:cNvPr>
          <p:cNvSpPr>
            <a:spLocks noGrp="1"/>
          </p:cNvSpPr>
          <p:nvPr>
            <p:ph idx="1"/>
          </p:nvPr>
        </p:nvSpPr>
        <p:spPr>
          <a:xfrm>
            <a:off x="1845563" y="4548233"/>
            <a:ext cx="8694099" cy="697535"/>
          </a:xfrm>
        </p:spPr>
        <p:txBody>
          <a:bodyPr>
            <a:normAutofit fontScale="92500"/>
          </a:bodyPr>
          <a:lstStyle/>
          <a:p>
            <a:pPr marL="0" indent="0" algn="ctr">
              <a:buNone/>
            </a:pPr>
            <a:r>
              <a:rPr lang="en-US" dirty="0">
                <a:latin typeface="Source Sans Pro" panose="020B0503030403020204" pitchFamily="34" charset="0"/>
                <a:ea typeface="Source Sans Pro" panose="020B0503030403020204" pitchFamily="34" charset="0"/>
              </a:rPr>
              <a:t>Pediatric Sedation, Providence Alaska Children’s Hospital</a:t>
            </a:r>
          </a:p>
        </p:txBody>
      </p:sp>
    </p:spTree>
    <p:extLst>
      <p:ext uri="{BB962C8B-B14F-4D97-AF65-F5344CB8AC3E}">
        <p14:creationId xmlns:p14="http://schemas.microsoft.com/office/powerpoint/2010/main" val="627457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Forum Ipsum Dolor"/>
          <p:cNvSpPr txBox="1">
            <a:spLocks noGrp="1"/>
          </p:cNvSpPr>
          <p:nvPr>
            <p:ph type="body" idx="21"/>
          </p:nvPr>
        </p:nvSpPr>
        <p:spPr>
          <a:xfrm>
            <a:off x="625151" y="1681245"/>
            <a:ext cx="10027104" cy="4093300"/>
          </a:xfrm>
          <a:prstGeom prst="rect">
            <a:avLst/>
          </a:prstGeom>
        </p:spPr>
        <p:txBody>
          <a:bodyPr/>
          <a:lstStyle/>
          <a:p>
            <a:pPr>
              <a:lnSpc>
                <a:spcPct val="150000"/>
              </a:lnSpc>
            </a:pPr>
            <a:r>
              <a:rPr lang="en-US" dirty="0"/>
              <a:t>About us: Behavioral Health Services at</a:t>
            </a:r>
          </a:p>
          <a:p>
            <a:pPr>
              <a:lnSpc>
                <a:spcPct val="150000"/>
              </a:lnSpc>
            </a:pPr>
            <a:r>
              <a:rPr lang="en-US" dirty="0"/>
              <a:t>Providence Alaska Children’s Hospital</a:t>
            </a:r>
          </a:p>
          <a:p>
            <a:pPr>
              <a:lnSpc>
                <a:spcPct val="150000"/>
              </a:lnSpc>
            </a:pPr>
            <a:endParaRPr lang="en-US" dirty="0"/>
          </a:p>
          <a:p>
            <a:pPr>
              <a:lnSpc>
                <a:spcPct val="150000"/>
              </a:lnSpc>
            </a:pPr>
            <a:r>
              <a:rPr lang="en-US" sz="2200" dirty="0"/>
              <a:t>Carla Macgregor, Senior Director Behavioral Health</a:t>
            </a:r>
          </a:p>
          <a:p>
            <a:pPr>
              <a:lnSpc>
                <a:spcPct val="150000"/>
              </a:lnSpc>
            </a:pPr>
            <a:r>
              <a:rPr lang="en-US" sz="2200" dirty="0"/>
              <a:t>Elke Villegas, Director of Operations </a:t>
            </a:r>
            <a:endParaRPr sz="2200" dirty="0"/>
          </a:p>
        </p:txBody>
      </p:sp>
      <p:pic>
        <p:nvPicPr>
          <p:cNvPr id="19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8" y="-23327"/>
            <a:ext cx="4486884" cy="1263324"/>
          </a:xfrm>
          <a:prstGeom prst="rect">
            <a:avLst/>
          </a:prstGeom>
          <a:ln w="12700">
            <a:miter lim="400000"/>
          </a:ln>
        </p:spPr>
      </p:pic>
      <p:pic>
        <p:nvPicPr>
          <p:cNvPr id="193" name="CH_AK_CLR_RGB.png"/>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573768" y="210312"/>
            <a:ext cx="1995107" cy="767349"/>
          </a:xfrm>
          <a:prstGeom prst="rect">
            <a:avLst/>
          </a:prstGeom>
          <a:ln w="12700">
            <a:miter lim="400000"/>
          </a:ln>
        </p:spPr>
      </p:pic>
      <p:sp>
        <p:nvSpPr>
          <p:cNvPr id="196" name="Slide Number"/>
          <p:cNvSpPr txBox="1">
            <a:spLocks noGrp="1"/>
          </p:cNvSpPr>
          <p:nvPr>
            <p:ph type="sldNum" sz="quarter" idx="4294967295"/>
          </p:nvPr>
        </p:nvSpPr>
        <p:spPr>
          <a:xfrm>
            <a:off x="12243824" y="6608006"/>
            <a:ext cx="166712" cy="24109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a:solidFill>
                  <a:srgbClr val="F3F3F3"/>
                </a:solidFill>
              </a:defRPr>
            </a:lvl1pPr>
          </a:lstStyle>
          <a:p>
            <a:pPr algn="ctr" hangingPunct="0"/>
            <a:fld id="{86CB4B4D-7CA3-9044-876B-883B54F8677D}" type="slidenum">
              <a:rPr kern="0">
                <a:latin typeface="Helvetica Neue"/>
                <a:ea typeface="Helvetica Neue"/>
                <a:cs typeface="Helvetica Neue"/>
                <a:sym typeface="Helvetica Neue"/>
              </a:rPr>
              <a:pPr algn="ctr" hangingPunct="0"/>
              <a:t>5</a:t>
            </a:fld>
            <a:endParaRPr kern="0" dirty="0">
              <a:latin typeface="Helvetica Neue"/>
              <a:ea typeface="Helvetica Neue"/>
              <a:cs typeface="Helvetica Neue"/>
              <a:sym typeface="Helvetica Neue"/>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Forum Ipsum Dolor"/>
          <p:cNvSpPr txBox="1">
            <a:spLocks noGrp="1"/>
          </p:cNvSpPr>
          <p:nvPr>
            <p:ph type="body" idx="21"/>
          </p:nvPr>
        </p:nvSpPr>
        <p:spPr>
          <a:xfrm>
            <a:off x="1139018" y="3044280"/>
            <a:ext cx="7840608" cy="769441"/>
          </a:xfrm>
          <a:prstGeom prst="rect">
            <a:avLst/>
          </a:prstGeom>
        </p:spPr>
        <p:txBody>
          <a:bodyPr/>
          <a:lstStyle/>
          <a:p>
            <a:r>
              <a:rPr lang="en-US"/>
              <a:t>Outpatient Pediatric Sedations</a:t>
            </a:r>
            <a:endParaRPr/>
          </a:p>
        </p:txBody>
      </p:sp>
      <p:pic>
        <p:nvPicPr>
          <p:cNvPr id="19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8" y="-23327"/>
            <a:ext cx="4486884" cy="1263324"/>
          </a:xfrm>
          <a:prstGeom prst="rect">
            <a:avLst/>
          </a:prstGeom>
          <a:ln w="12700">
            <a:miter lim="400000"/>
          </a:ln>
        </p:spPr>
      </p:pic>
      <p:pic>
        <p:nvPicPr>
          <p:cNvPr id="193" name="CH_AK_CLR_RGB.png"/>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573768" y="210312"/>
            <a:ext cx="1995107" cy="767349"/>
          </a:xfrm>
          <a:prstGeom prst="rect">
            <a:avLst/>
          </a:prstGeom>
          <a:ln w="12700">
            <a:miter lim="400000"/>
          </a:ln>
        </p:spPr>
      </p:pic>
      <p:sp>
        <p:nvSpPr>
          <p:cNvPr id="196" name="Slide Number"/>
          <p:cNvSpPr txBox="1">
            <a:spLocks noGrp="1"/>
          </p:cNvSpPr>
          <p:nvPr>
            <p:ph type="sldNum" sz="quarter" idx="4294967295"/>
          </p:nvPr>
        </p:nvSpPr>
        <p:spPr>
          <a:xfrm>
            <a:off x="12229454" y="6524808"/>
            <a:ext cx="166712" cy="24109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a:solidFill>
                  <a:srgbClr val="F3F3F3"/>
                </a:solidFill>
              </a:defRPr>
            </a:lvl1pPr>
          </a:lstStyle>
          <a:p>
            <a:pPr algn="ctr" hangingPunct="0"/>
            <a:fld id="{86CB4B4D-7CA3-9044-876B-883B54F8677D}" type="slidenum">
              <a:rPr kern="0">
                <a:latin typeface="Helvetica Neue"/>
                <a:ea typeface="Helvetica Neue"/>
                <a:cs typeface="Helvetica Neue"/>
                <a:sym typeface="Helvetica Neue"/>
              </a:rPr>
              <a:pPr algn="ctr" hangingPunct="0"/>
              <a:t>50</a:t>
            </a:fld>
            <a:endParaRPr kern="0" dirty="0">
              <a:latin typeface="Helvetica Neue"/>
              <a:ea typeface="Helvetica Neue"/>
              <a:cs typeface="Helvetica Neue"/>
              <a:sym typeface="Helvetica Neue"/>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10" name="Subhead Lorum Ipsum Dor…"/>
          <p:cNvSpPr txBox="1"/>
          <p:nvPr/>
        </p:nvSpPr>
        <p:spPr>
          <a:xfrm>
            <a:off x="166228" y="5307943"/>
            <a:ext cx="51361" cy="5889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p>
            <a:pPr defTabSz="1219169" hangingPunct="0">
              <a:lnSpc>
                <a:spcPct val="130000"/>
              </a:lnSpc>
              <a:defRPr sz="3000">
                <a:solidFill>
                  <a:srgbClr val="FFFFFF"/>
                </a:solidFill>
                <a:latin typeface="Arial"/>
                <a:ea typeface="Arial"/>
                <a:cs typeface="Arial"/>
                <a:sym typeface="Arial"/>
              </a:defRPr>
            </a:pPr>
            <a:endParaRPr lang="en-US" kern="0" dirty="0">
              <a:solidFill>
                <a:srgbClr val="002060"/>
              </a:solidFill>
              <a:latin typeface="Arial"/>
              <a:cs typeface="Arial"/>
              <a:sym typeface="Arial"/>
            </a:endParaRPr>
          </a:p>
        </p:txBody>
      </p:sp>
      <p:pic>
        <p:nvPicPr>
          <p:cNvPr id="20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8" y="-11262"/>
            <a:ext cx="4486883" cy="1263324"/>
          </a:xfrm>
          <a:prstGeom prst="rect">
            <a:avLst/>
          </a:prstGeom>
          <a:ln w="12700">
            <a:miter lim="400000"/>
          </a:ln>
        </p:spPr>
      </p:pic>
      <p:pic>
        <p:nvPicPr>
          <p:cNvPr id="211" name="Image"/>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573768" y="210312"/>
            <a:ext cx="1995475" cy="767490"/>
          </a:xfrm>
          <a:prstGeom prst="rect">
            <a:avLst/>
          </a:prstGeom>
          <a:ln w="12700">
            <a:miter lim="400000"/>
          </a:ln>
        </p:spPr>
      </p:pic>
      <p:sp>
        <p:nvSpPr>
          <p:cNvPr id="4" name="Title Forum Ipsum Dolor">
            <a:extLst>
              <a:ext uri="{FF2B5EF4-FFF2-40B4-BE49-F238E27FC236}">
                <a16:creationId xmlns:a16="http://schemas.microsoft.com/office/drawing/2014/main" id="{E3840C7B-4DC9-BDE5-61E2-6B31314A991F}"/>
              </a:ext>
            </a:extLst>
          </p:cNvPr>
          <p:cNvSpPr txBox="1">
            <a:spLocks noGrp="1"/>
          </p:cNvSpPr>
          <p:nvPr>
            <p:ph type="title"/>
          </p:nvPr>
        </p:nvSpPr>
        <p:spPr>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lgn="l">
              <a:defRPr sz="8800">
                <a:solidFill>
                  <a:srgbClr val="00338E"/>
                </a:solidFill>
                <a:latin typeface="Georgia"/>
                <a:ea typeface="Georgia"/>
                <a:cs typeface="Georgia"/>
                <a:sym typeface="Georgia"/>
              </a:defRPr>
            </a:lvl1pPr>
          </a:lstStyle>
          <a:p>
            <a:pPr defTabSz="1219169" hangingPunct="0"/>
            <a:r>
              <a:rPr lang="en-US" sz="4400" kern="0" dirty="0"/>
              <a:t>Location and Hours</a:t>
            </a:r>
            <a:endParaRPr sz="4400" kern="0" dirty="0"/>
          </a:p>
        </p:txBody>
      </p:sp>
      <p:sp>
        <p:nvSpPr>
          <p:cNvPr id="3" name="Content Placeholder 2">
            <a:extLst>
              <a:ext uri="{FF2B5EF4-FFF2-40B4-BE49-F238E27FC236}">
                <a16:creationId xmlns:a16="http://schemas.microsoft.com/office/drawing/2014/main" id="{69E27423-9B74-5E54-3F7E-B5854A8AA266}"/>
              </a:ext>
            </a:extLst>
          </p:cNvPr>
          <p:cNvSpPr>
            <a:spLocks noGrp="1"/>
          </p:cNvSpPr>
          <p:nvPr>
            <p:ph sz="half" idx="1"/>
          </p:nvPr>
        </p:nvSpPr>
        <p:spPr/>
        <p:txBody>
          <a:bodyPr>
            <a:normAutofit fontScale="55000" lnSpcReduction="20000"/>
          </a:bodyPr>
          <a:lstStyle/>
          <a:p>
            <a:pPr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Pediatrics, Tower D, 3</a:t>
            </a:r>
            <a:r>
              <a:rPr lang="en-US" kern="0" baseline="30000" dirty="0">
                <a:solidFill>
                  <a:srgbClr val="002060"/>
                </a:solidFill>
                <a:latin typeface="Arial"/>
                <a:cs typeface="Arial"/>
                <a:sym typeface="Arial"/>
              </a:rPr>
              <a:t>rd</a:t>
            </a:r>
            <a:r>
              <a:rPr lang="en-US" kern="0" dirty="0">
                <a:solidFill>
                  <a:srgbClr val="002060"/>
                </a:solidFill>
                <a:latin typeface="Arial"/>
                <a:cs typeface="Arial"/>
                <a:sym typeface="Arial"/>
              </a:rPr>
              <a:t> Floor</a:t>
            </a:r>
          </a:p>
          <a:p>
            <a:pPr lvl="1"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Monday-Thursday 0700-1700</a:t>
            </a:r>
          </a:p>
          <a:p>
            <a:pPr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Primary RNs: </a:t>
            </a:r>
          </a:p>
          <a:p>
            <a:pPr lvl="1"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Amy Robberson</a:t>
            </a:r>
          </a:p>
          <a:p>
            <a:pPr lvl="1"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 Holly Himler</a:t>
            </a:r>
          </a:p>
          <a:p>
            <a:pPr lvl="1"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Malary Vigil</a:t>
            </a:r>
          </a:p>
          <a:p>
            <a:pPr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Phone: (907) 212-8485</a:t>
            </a:r>
          </a:p>
          <a:p>
            <a:pPr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Fax: (907) 212-8486</a:t>
            </a:r>
          </a:p>
          <a:p>
            <a:pPr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ea typeface="Helvetica Neue"/>
                <a:cs typeface="Arial"/>
                <a:sym typeface="Arial"/>
              </a:rPr>
              <a:t>Internal: Epic Chat or Teams</a:t>
            </a:r>
          </a:p>
          <a:p>
            <a:pPr marL="0" indent="0" defTabSz="1219169" hangingPunct="0">
              <a:lnSpc>
                <a:spcPct val="130000"/>
              </a:lnSpc>
              <a:buNone/>
              <a:defRPr sz="3000">
                <a:solidFill>
                  <a:srgbClr val="FFFFFF"/>
                </a:solidFill>
                <a:latin typeface="Arial"/>
                <a:ea typeface="Arial"/>
                <a:cs typeface="Arial"/>
                <a:sym typeface="Arial"/>
              </a:defRPr>
            </a:pPr>
            <a:r>
              <a:rPr lang="en-US" kern="0" dirty="0">
                <a:solidFill>
                  <a:srgbClr val="002060"/>
                </a:solidFill>
                <a:latin typeface="Arial"/>
                <a:ea typeface="Helvetica Neue"/>
                <a:cs typeface="Helvetica Neue"/>
                <a:sym typeface="Arial"/>
                <a:hlinkClick r:id="rId4">
                  <a:extLst>
                    <a:ext uri="{A12FA001-AC4F-418D-AE19-62706E023703}">
                      <ahyp:hlinkClr xmlns:ahyp="http://schemas.microsoft.com/office/drawing/2018/hyperlinkcolor" val="tx"/>
                    </a:ext>
                  </a:extLst>
                </a:hlinkClick>
              </a:rPr>
              <a:t>Pediatric Sedation | The Children’s Hospital at Providence | Providence</a:t>
            </a:r>
            <a:endParaRPr lang="en-US" kern="0" dirty="0">
              <a:solidFill>
                <a:srgbClr val="002060"/>
              </a:solidFill>
              <a:latin typeface="Arial"/>
              <a:ea typeface="Helvetica Neue"/>
              <a:cs typeface="Helvetica Neue"/>
              <a:sym typeface="Arial"/>
            </a:endParaRPr>
          </a:p>
          <a:p>
            <a:pPr defTabSz="1219169" hangingPunct="0">
              <a:lnSpc>
                <a:spcPct val="130000"/>
              </a:lnSpc>
              <a:defRPr sz="3000">
                <a:solidFill>
                  <a:srgbClr val="FFFFFF"/>
                </a:solidFill>
                <a:latin typeface="Arial"/>
                <a:ea typeface="Arial"/>
                <a:cs typeface="Arial"/>
                <a:sym typeface="Arial"/>
              </a:defRPr>
            </a:pPr>
            <a:endParaRPr lang="en-US" kern="0" dirty="0">
              <a:solidFill>
                <a:srgbClr val="002060"/>
              </a:solidFill>
              <a:latin typeface="Arial"/>
              <a:ea typeface="Helvetica Neue"/>
              <a:cs typeface="Arial"/>
              <a:sym typeface="Arial"/>
            </a:endParaRPr>
          </a:p>
          <a:p>
            <a:pPr defTabSz="1219169" hangingPunct="0">
              <a:lnSpc>
                <a:spcPct val="130000"/>
              </a:lnSpc>
              <a:defRPr sz="3000">
                <a:solidFill>
                  <a:srgbClr val="FFFFFF"/>
                </a:solidFill>
                <a:latin typeface="Arial"/>
                <a:ea typeface="Arial"/>
                <a:cs typeface="Arial"/>
                <a:sym typeface="Arial"/>
              </a:defRPr>
            </a:pPr>
            <a:endParaRPr lang="en-US" kern="0" dirty="0">
              <a:solidFill>
                <a:srgbClr val="002060"/>
              </a:solidFill>
              <a:latin typeface="Arial"/>
              <a:cs typeface="Arial"/>
              <a:sym typeface="Arial"/>
            </a:endParaRPr>
          </a:p>
          <a:p>
            <a:endParaRPr lang="en-US" dirty="0"/>
          </a:p>
        </p:txBody>
      </p:sp>
      <p:sp>
        <p:nvSpPr>
          <p:cNvPr id="5" name="Content Placeholder 4">
            <a:extLst>
              <a:ext uri="{FF2B5EF4-FFF2-40B4-BE49-F238E27FC236}">
                <a16:creationId xmlns:a16="http://schemas.microsoft.com/office/drawing/2014/main" id="{CA98E7AA-BD51-BC59-1128-F5B89EEC01A7}"/>
              </a:ext>
            </a:extLst>
          </p:cNvPr>
          <p:cNvSpPr>
            <a:spLocks noGrp="1"/>
          </p:cNvSpPr>
          <p:nvPr>
            <p:ph sz="half" idx="2"/>
          </p:nvPr>
        </p:nvSpPr>
        <p:spPr>
          <a:xfrm>
            <a:off x="6172200" y="1825625"/>
            <a:ext cx="5562600" cy="4351338"/>
          </a:xfrm>
        </p:spPr>
        <p:txBody>
          <a:bodyPr>
            <a:normAutofit fontScale="55000" lnSpcReduction="20000"/>
          </a:bodyPr>
          <a:lstStyle/>
          <a:p>
            <a:pPr marL="0" indent="0" defTabSz="1219169" hangingPunct="0">
              <a:lnSpc>
                <a:spcPct val="130000"/>
              </a:lnSpc>
              <a:buNone/>
              <a:defRPr sz="3000">
                <a:solidFill>
                  <a:srgbClr val="FFFFFF"/>
                </a:solidFill>
                <a:latin typeface="Arial"/>
                <a:ea typeface="Arial"/>
                <a:cs typeface="Arial"/>
                <a:sym typeface="Arial"/>
              </a:defRPr>
            </a:pPr>
            <a:endParaRPr lang="en-US" kern="0" dirty="0">
              <a:solidFill>
                <a:srgbClr val="002060"/>
              </a:solidFill>
              <a:latin typeface="Arial"/>
              <a:cs typeface="Arial"/>
              <a:sym typeface="Arial"/>
            </a:endParaRPr>
          </a:p>
          <a:p>
            <a:pPr marL="0" indent="0" defTabSz="1219169" hangingPunct="0">
              <a:lnSpc>
                <a:spcPct val="130000"/>
              </a:lnSpc>
              <a:buNone/>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Nurse Manager: Nicole </a:t>
            </a:r>
            <a:r>
              <a:rPr lang="en-US" kern="0" dirty="0" err="1">
                <a:solidFill>
                  <a:srgbClr val="002060"/>
                </a:solidFill>
                <a:latin typeface="Arial"/>
                <a:cs typeface="Arial"/>
                <a:sym typeface="Arial"/>
              </a:rPr>
              <a:t>Thurwanger</a:t>
            </a:r>
            <a:r>
              <a:rPr lang="en-US" kern="0" dirty="0">
                <a:solidFill>
                  <a:srgbClr val="002060"/>
                </a:solidFill>
                <a:latin typeface="Arial"/>
                <a:cs typeface="Arial"/>
                <a:sym typeface="Arial"/>
              </a:rPr>
              <a:t> </a:t>
            </a:r>
          </a:p>
          <a:p>
            <a:pPr lvl="1"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Phone #: (907) 212-7914</a:t>
            </a:r>
          </a:p>
          <a:p>
            <a:pPr lvl="1"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Email: </a:t>
            </a:r>
            <a:r>
              <a:rPr lang="en-US" kern="0" dirty="0" err="1">
                <a:solidFill>
                  <a:srgbClr val="002060"/>
                </a:solidFill>
                <a:latin typeface="Arial"/>
                <a:cs typeface="Arial"/>
                <a:sym typeface="Arial"/>
              </a:rPr>
              <a:t>Nicole.Thurwanger@providence.org</a:t>
            </a:r>
            <a:endParaRPr lang="en-US" kern="0" dirty="0">
              <a:solidFill>
                <a:srgbClr val="002060"/>
              </a:solidFill>
              <a:latin typeface="Arial"/>
              <a:cs typeface="Arial"/>
              <a:sym typeface="Arial"/>
            </a:endParaRPr>
          </a:p>
          <a:p>
            <a:pPr defTabSz="1219169" hangingPunct="0">
              <a:lnSpc>
                <a:spcPct val="130000"/>
              </a:lnSpc>
              <a:defRPr sz="3000">
                <a:solidFill>
                  <a:srgbClr val="FFFFFF"/>
                </a:solidFill>
                <a:latin typeface="Arial"/>
                <a:ea typeface="Arial"/>
                <a:cs typeface="Arial"/>
                <a:sym typeface="Arial"/>
              </a:defRPr>
            </a:pPr>
            <a:endParaRPr lang="en-US" kern="0" dirty="0">
              <a:solidFill>
                <a:srgbClr val="002060"/>
              </a:solidFill>
              <a:latin typeface="Arial"/>
              <a:cs typeface="Arial"/>
              <a:sym typeface="Arial"/>
            </a:endParaRPr>
          </a:p>
          <a:p>
            <a:pPr marL="0" indent="0" defTabSz="1219169" hangingPunct="0">
              <a:lnSpc>
                <a:spcPct val="130000"/>
              </a:lnSpc>
              <a:buNone/>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Medical Director: Elizabeth Galloway</a:t>
            </a:r>
          </a:p>
          <a:p>
            <a:pPr lvl="1" defTabSz="1219169" hangingPunct="0">
              <a:lnSpc>
                <a:spcPct val="130000"/>
              </a:lnSpc>
              <a:defRPr sz="3000">
                <a:solidFill>
                  <a:srgbClr val="FFFFFF"/>
                </a:solidFill>
                <a:latin typeface="Arial"/>
                <a:ea typeface="Arial"/>
                <a:cs typeface="Arial"/>
                <a:sym typeface="Arial"/>
              </a:defRPr>
            </a:pPr>
            <a:r>
              <a:rPr lang="en-US" kern="0" dirty="0">
                <a:solidFill>
                  <a:srgbClr val="002060"/>
                </a:solidFill>
                <a:latin typeface="Arial"/>
                <a:cs typeface="Arial"/>
                <a:sym typeface="Arial"/>
              </a:rPr>
              <a:t>Email: </a:t>
            </a:r>
            <a:r>
              <a:rPr lang="en-US" kern="0" dirty="0" err="1">
                <a:solidFill>
                  <a:srgbClr val="002060"/>
                </a:solidFill>
                <a:latin typeface="Arial"/>
                <a:cs typeface="Arial"/>
                <a:sym typeface="Arial"/>
              </a:rPr>
              <a:t>elizabeth.galloway@providence.org</a:t>
            </a:r>
            <a:endParaRPr lang="en-US" kern="0" dirty="0">
              <a:solidFill>
                <a:srgbClr val="002060"/>
              </a:solidFill>
              <a:latin typeface="Arial"/>
              <a:cs typeface="Arial"/>
              <a:sym typeface="Arial"/>
            </a:endParaRPr>
          </a:p>
          <a:p>
            <a:endParaRPr lang="en-US" dirty="0"/>
          </a:p>
        </p:txBody>
      </p:sp>
      <p:sp>
        <p:nvSpPr>
          <p:cNvPr id="212" name="Slide Number"/>
          <p:cNvSpPr txBox="1">
            <a:spLocks noGrp="1"/>
          </p:cNvSpPr>
          <p:nvPr>
            <p:ph type="sldNum" sz="quarter" idx="12"/>
          </p:nvPr>
        </p:nvSpPr>
        <p:spPr>
          <a:xfrm>
            <a:off x="12250364" y="6375400"/>
            <a:ext cx="373862" cy="292100"/>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a:solidFill>
                  <a:srgbClr val="00338E"/>
                </a:solidFill>
              </a:defRPr>
            </a:lvl1pPr>
          </a:lstStyle>
          <a:p>
            <a:pPr algn="ctr" hangingPunct="0"/>
            <a:fld id="{86CB4B4D-7CA3-9044-876B-883B54F8677D}" type="slidenum">
              <a:rPr kern="0">
                <a:latin typeface="Helvetica Neue"/>
                <a:ea typeface="Helvetica Neue"/>
                <a:cs typeface="Helvetica Neue"/>
                <a:sym typeface="Helvetica Neue"/>
              </a:rPr>
              <a:pPr algn="ctr" hangingPunct="0"/>
              <a:t>51</a:t>
            </a:fld>
            <a:endParaRPr kern="0">
              <a:latin typeface="Helvetica Neue"/>
              <a:ea typeface="Helvetica Neue"/>
              <a:cs typeface="Helvetica Neue"/>
              <a:sym typeface="Helvetica Neue"/>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Donec nibh tortor, porttitor eget ex eget, sagittis posuere sem. Quisque placerat ultricies nisi, sed pulvinar eros vestibulum ac. Curabitur egestas lacinia purus, volutpat dictum ante lobortis et.…"/>
          <p:cNvSpPr txBox="1">
            <a:spLocks noGrp="1"/>
          </p:cNvSpPr>
          <p:nvPr>
            <p:ph type="body" idx="21"/>
          </p:nvPr>
        </p:nvSpPr>
        <p:spPr>
          <a:xfrm>
            <a:off x="2019300" y="1580116"/>
            <a:ext cx="9512300" cy="4344779"/>
          </a:xfrm>
          <a:prstGeom prst="rect">
            <a:avLst/>
          </a:prstGeom>
        </p:spPr>
        <p:txBody>
          <a:bodyPr wrap="square" lIns="45720" tIns="22860" rIns="45720" bIns="22860" numCol="1" spcCol="38100" anchor="ctr">
            <a:spAutoFit/>
          </a:bodyPr>
          <a:lstStyle/>
          <a:p>
            <a:pPr marL="285750" indent="-285750">
              <a:spcBef>
                <a:spcPts val="650"/>
              </a:spcBef>
              <a:buFont typeface="Arial" panose="020B0604020202020204" pitchFamily="34" charset="0"/>
              <a:buChar char="•"/>
              <a:defRPr sz="4000">
                <a:solidFill>
                  <a:srgbClr val="FFFFFF"/>
                </a:solidFill>
                <a:latin typeface="Arial"/>
                <a:ea typeface="Arial"/>
                <a:cs typeface="Arial"/>
                <a:sym typeface="Arial"/>
              </a:defRPr>
            </a:pPr>
            <a:r>
              <a:rPr lang="en-US" sz="1800" dirty="0">
                <a:ea typeface="+mn-lt"/>
                <a:cs typeface="+mn-lt"/>
              </a:rPr>
              <a:t>Our team consists of highly skilled PICU nurses and intensivists/hospitalists who expertly evaluate each pediatric patient and deliver the appropriate sedation needed for their procedure</a:t>
            </a:r>
            <a:endParaRPr lang="en-US" sz="1800" dirty="0"/>
          </a:p>
          <a:p>
            <a:pPr marL="285750" indent="-285750">
              <a:spcBef>
                <a:spcPts val="650"/>
              </a:spcBef>
              <a:buFont typeface="Arial" panose="020B0604020202020204" pitchFamily="34" charset="0"/>
              <a:buChar char="•"/>
              <a:defRPr sz="4000">
                <a:solidFill>
                  <a:srgbClr val="FFFFFF"/>
                </a:solidFill>
                <a:latin typeface="Arial"/>
                <a:ea typeface="Arial"/>
                <a:cs typeface="Arial"/>
                <a:sym typeface="Arial"/>
              </a:defRPr>
            </a:pPr>
            <a:r>
              <a:rPr lang="en-US" sz="1800" dirty="0">
                <a:ea typeface="+mn-lt"/>
                <a:cs typeface="+mn-lt"/>
              </a:rPr>
              <a:t>Our dedicated Child Life team plays a key role in Comfort Promise initiatives. By combining their supportive techniques with the sedation team's clinical expertise, procedures that might typically require sedation are often completed successfully without it—resulting in a positive and empowering experience for the child.</a:t>
            </a:r>
          </a:p>
          <a:p>
            <a:pPr marL="285750" indent="-285750">
              <a:spcBef>
                <a:spcPts val="650"/>
              </a:spcBef>
              <a:buFont typeface="Arial" panose="020B0604020202020204" pitchFamily="34" charset="0"/>
              <a:buChar char="•"/>
              <a:defRPr sz="4000">
                <a:solidFill>
                  <a:srgbClr val="FFFFFF"/>
                </a:solidFill>
                <a:latin typeface="Arial"/>
                <a:ea typeface="Arial"/>
                <a:cs typeface="Arial"/>
                <a:sym typeface="Arial"/>
              </a:defRPr>
            </a:pPr>
            <a:r>
              <a:rPr lang="en-US" sz="1800" dirty="0">
                <a:ea typeface="+mn-lt"/>
                <a:cs typeface="+mn-lt"/>
              </a:rPr>
              <a:t>This program enables patients to receive necessary procedures, tests, or lab work locally in Alaska—eliminating the need to travel out of state or undergo day surgery elsewhere.</a:t>
            </a:r>
          </a:p>
          <a:p>
            <a:pPr marL="285750" indent="-285750">
              <a:spcBef>
                <a:spcPts val="650"/>
              </a:spcBef>
              <a:buFont typeface="Arial" panose="020B0604020202020204" pitchFamily="34" charset="0"/>
              <a:buChar char="•"/>
              <a:defRPr sz="4000">
                <a:solidFill>
                  <a:srgbClr val="FFFFFF"/>
                </a:solidFill>
                <a:latin typeface="Arial"/>
                <a:ea typeface="Arial"/>
                <a:cs typeface="Arial"/>
                <a:sym typeface="Arial"/>
              </a:defRPr>
            </a:pPr>
            <a:r>
              <a:rPr lang="en-US" sz="1800" dirty="0">
                <a:solidFill>
                  <a:schemeClr val="bg1"/>
                </a:solidFill>
                <a:ea typeface="+mn-lt"/>
                <a:cs typeface="+mn-lt"/>
              </a:rPr>
              <a:t>Our care coordination nurses also serve at the bedside, directly administering sedation to patients. If your call isn’t answered immediately, please leave a message—they will return your call as soon as patient care allows.</a:t>
            </a:r>
          </a:p>
          <a:p>
            <a:pPr marL="266700" indent="-266700">
              <a:spcBef>
                <a:spcPts val="650"/>
              </a:spcBef>
              <a:defRPr sz="4000">
                <a:solidFill>
                  <a:srgbClr val="FFFFFF"/>
                </a:solidFill>
                <a:latin typeface="Arial"/>
                <a:ea typeface="Arial"/>
                <a:cs typeface="Arial"/>
                <a:sym typeface="Arial"/>
              </a:defRPr>
            </a:pPr>
            <a:endParaRPr dirty="0">
              <a:solidFill>
                <a:schemeClr val="bg1"/>
              </a:solidFill>
              <a:ea typeface="+mn-lt"/>
              <a:cs typeface="+mn-lt"/>
            </a:endParaRPr>
          </a:p>
        </p:txBody>
      </p:sp>
      <p:sp>
        <p:nvSpPr>
          <p:cNvPr id="241" name="Headline Forum Ipsum Dolor"/>
          <p:cNvSpPr txBox="1">
            <a:spLocks noGrp="1"/>
          </p:cNvSpPr>
          <p:nvPr>
            <p:ph type="body" idx="22"/>
          </p:nvPr>
        </p:nvSpPr>
        <p:spPr>
          <a:xfrm>
            <a:off x="1238501" y="247008"/>
            <a:ext cx="3344185" cy="769441"/>
          </a:xfrm>
          <a:prstGeom prst="rect">
            <a:avLst/>
          </a:prstGeom>
        </p:spPr>
        <p:txBody>
          <a:bodyPr/>
          <a:lstStyle/>
          <a:p>
            <a:r>
              <a:rPr lang="en-US" dirty="0"/>
              <a:t>Who We Are</a:t>
            </a:r>
            <a:endParaRPr dirty="0"/>
          </a:p>
        </p:txBody>
      </p:sp>
      <p:sp>
        <p:nvSpPr>
          <p:cNvPr id="242" name="Slide Number"/>
          <p:cNvSpPr txBox="1">
            <a:spLocks noGrp="1"/>
          </p:cNvSpPr>
          <p:nvPr>
            <p:ph type="sldNum" sz="quarter" idx="4294967295"/>
          </p:nvPr>
        </p:nvSpPr>
        <p:spPr>
          <a:xfrm>
            <a:off x="2973388" y="3122613"/>
            <a:ext cx="166687" cy="241300"/>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algn="ctr" hangingPunct="0"/>
            <a:fld id="{86CB4B4D-7CA3-9044-876B-883B54F8677D}" type="slidenum">
              <a:rPr kern="0" smtClean="0">
                <a:latin typeface="Helvetica Neue"/>
                <a:ea typeface="Helvetica Neue"/>
                <a:cs typeface="Helvetica Neue"/>
                <a:sym typeface="Helvetica Neue"/>
              </a:rPr>
              <a:pPr algn="ctr" hangingPunct="0"/>
              <a:t>52</a:t>
            </a:fld>
            <a:endParaRPr kern="0" dirty="0">
              <a:latin typeface="Helvetica Neue"/>
              <a:ea typeface="Helvetica Neue"/>
              <a:cs typeface="Helvetica Neue"/>
              <a:sym typeface="Helvetica Neue"/>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lide Number"/>
          <p:cNvSpPr txBox="1">
            <a:spLocks noGrp="1"/>
          </p:cNvSpPr>
          <p:nvPr>
            <p:ph type="sldNum" sz="quarter" idx="4294967295"/>
          </p:nvPr>
        </p:nvSpPr>
        <p:spPr>
          <a:xfrm>
            <a:off x="6009520" y="6488825"/>
            <a:ext cx="166712" cy="24109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a:solidFill>
                  <a:srgbClr val="F3F3F3"/>
                </a:solidFill>
              </a:defRPr>
            </a:lvl1pPr>
          </a:lstStyle>
          <a:p>
            <a:pPr algn="ctr" hangingPunct="0"/>
            <a:fld id="{86CB4B4D-7CA3-9044-876B-883B54F8677D}" type="slidenum">
              <a:rPr kern="0">
                <a:latin typeface="Helvetica Neue"/>
                <a:ea typeface="Helvetica Neue"/>
                <a:cs typeface="Helvetica Neue"/>
                <a:sym typeface="Helvetica Neue"/>
              </a:rPr>
              <a:pPr algn="ctr" hangingPunct="0"/>
              <a:t>53</a:t>
            </a:fld>
            <a:endParaRPr kern="0">
              <a:latin typeface="Helvetica Neue"/>
              <a:ea typeface="Helvetica Neue"/>
              <a:cs typeface="Helvetica Neue"/>
              <a:sym typeface="Helvetica Neue"/>
            </a:endParaRPr>
          </a:p>
        </p:txBody>
      </p:sp>
      <p:sp>
        <p:nvSpPr>
          <p:cNvPr id="2" name="Headline Forum Ipsum Dolor">
            <a:extLst>
              <a:ext uri="{FF2B5EF4-FFF2-40B4-BE49-F238E27FC236}">
                <a16:creationId xmlns:a16="http://schemas.microsoft.com/office/drawing/2014/main" id="{F32F89F1-F1B6-8C3F-065A-210C7CD11DB0}"/>
              </a:ext>
            </a:extLst>
          </p:cNvPr>
          <p:cNvSpPr txBox="1"/>
          <p:nvPr/>
        </p:nvSpPr>
        <p:spPr>
          <a:xfrm>
            <a:off x="1204142" y="88492"/>
            <a:ext cx="5937523" cy="7284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lgn="l">
              <a:defRPr sz="8800">
                <a:solidFill>
                  <a:srgbClr val="00338E"/>
                </a:solidFill>
                <a:latin typeface="Georgia"/>
                <a:ea typeface="Georgia"/>
                <a:cs typeface="Georgia"/>
                <a:sym typeface="Georgia"/>
              </a:defRPr>
            </a:lvl1pPr>
          </a:lstStyle>
          <a:p>
            <a:pPr defTabSz="1219169" hangingPunct="0"/>
            <a:r>
              <a:rPr lang="en-US" sz="4400" kern="0"/>
              <a:t>Referral &amp; Care Process</a:t>
            </a:r>
            <a:endParaRPr sz="4400" kern="0"/>
          </a:p>
        </p:txBody>
      </p:sp>
      <p:sp>
        <p:nvSpPr>
          <p:cNvPr id="7" name="Donec nibh tortor, porttitor eget ex eget, sagittis posuere sem. Quisque placerat ultricies nisi, sed pulvinar eros vestibulum ac. Curabitur egestas lacinia purus, volutpat dictum ante lobortis et.…">
            <a:extLst>
              <a:ext uri="{FF2B5EF4-FFF2-40B4-BE49-F238E27FC236}">
                <a16:creationId xmlns:a16="http://schemas.microsoft.com/office/drawing/2014/main" id="{85A85835-B8EB-69F8-BC52-CE07D4D02F70}"/>
              </a:ext>
            </a:extLst>
          </p:cNvPr>
          <p:cNvSpPr txBox="1">
            <a:spLocks/>
          </p:cNvSpPr>
          <p:nvPr/>
        </p:nvSpPr>
        <p:spPr>
          <a:xfrm>
            <a:off x="2269410" y="1009541"/>
            <a:ext cx="8573131" cy="5479284"/>
          </a:xfrm>
          <a:prstGeom prst="rect">
            <a:avLst/>
          </a:prstGeom>
        </p:spPr>
        <p:txBody>
          <a:bodyPr lIns="45720" tIns="22860" rIns="45720" bIns="22860" anchor="t"/>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304800" indent="-304800" defTabSz="1219169" hangingPunct="0">
              <a:spcBef>
                <a:spcPts val="2250"/>
              </a:spcBef>
              <a:defRPr sz="4000">
                <a:solidFill>
                  <a:srgbClr val="FFFFFF"/>
                </a:solidFill>
                <a:latin typeface="Arial"/>
                <a:ea typeface="Arial"/>
                <a:cs typeface="Arial"/>
                <a:sym typeface="Arial"/>
              </a:defRPr>
            </a:pPr>
            <a:r>
              <a:rPr lang="en-US" sz="2000" b="1" kern="0" dirty="0">
                <a:solidFill>
                  <a:srgbClr val="00338E"/>
                </a:solidFill>
                <a:latin typeface="Arial"/>
                <a:ea typeface="Helvetica Neue"/>
                <a:cs typeface="Helvetica Neue"/>
                <a:sym typeface="Arial"/>
              </a:rPr>
              <a:t>Provider sends fax referral</a:t>
            </a:r>
            <a:r>
              <a:rPr lang="en-US" sz="2000" kern="0" dirty="0">
                <a:solidFill>
                  <a:srgbClr val="00338E"/>
                </a:solidFill>
                <a:latin typeface="Arial"/>
                <a:ea typeface="Helvetica Neue"/>
                <a:cs typeface="Helvetica Neue"/>
                <a:sym typeface="Arial"/>
              </a:rPr>
              <a:t> to pediatric sedation nurses. </a:t>
            </a:r>
            <a:endParaRPr lang="en-US" sz="2000" kern="0" dirty="0">
              <a:solidFill>
                <a:srgbClr val="FFFFFF"/>
              </a:solidFill>
              <a:latin typeface="Arial"/>
              <a:ea typeface="Helvetica Neue"/>
              <a:cs typeface="Arial"/>
              <a:sym typeface="Arial"/>
            </a:endParaRPr>
          </a:p>
          <a:p>
            <a:pPr marL="304800" indent="-304800" defTabSz="1219169" hangingPunct="0">
              <a:spcBef>
                <a:spcPts val="2250"/>
              </a:spcBef>
              <a:defRPr sz="4000">
                <a:solidFill>
                  <a:srgbClr val="FFFFFF"/>
                </a:solidFill>
                <a:latin typeface="Arial"/>
                <a:ea typeface="Arial"/>
                <a:cs typeface="Arial"/>
                <a:sym typeface="Arial"/>
              </a:defRPr>
            </a:pPr>
            <a:r>
              <a:rPr lang="en-US" sz="2000" b="1" kern="0" dirty="0">
                <a:solidFill>
                  <a:srgbClr val="00338E"/>
                </a:solidFill>
                <a:latin typeface="Arial"/>
                <a:ea typeface="Helvetica Neue"/>
                <a:cs typeface="Helvetica Neue"/>
                <a:sym typeface="Arial"/>
              </a:rPr>
              <a:t>Sedation nurses contact the family</a:t>
            </a:r>
            <a:r>
              <a:rPr lang="en-US" sz="2000" kern="0" dirty="0">
                <a:solidFill>
                  <a:srgbClr val="00338E"/>
                </a:solidFill>
                <a:latin typeface="Arial"/>
                <a:ea typeface="Helvetica Neue"/>
                <a:cs typeface="Helvetica Neue"/>
                <a:sym typeface="Arial"/>
              </a:rPr>
              <a:t> and complete a screening to determine referral needs and the appropriate level of sedation.</a:t>
            </a:r>
            <a:endParaRPr lang="en-US" sz="2000" kern="0" dirty="0">
              <a:solidFill>
                <a:srgbClr val="FFFFFF"/>
              </a:solidFill>
              <a:latin typeface="Arial"/>
              <a:cs typeface="Arial"/>
              <a:sym typeface="Arial"/>
            </a:endParaRPr>
          </a:p>
          <a:p>
            <a:pPr marL="304800" indent="-304800" defTabSz="1219169" hangingPunct="0">
              <a:spcBef>
                <a:spcPts val="2250"/>
              </a:spcBef>
              <a:defRPr sz="4000">
                <a:solidFill>
                  <a:srgbClr val="FFFFFF"/>
                </a:solidFill>
                <a:latin typeface="Arial"/>
                <a:ea typeface="Arial"/>
                <a:cs typeface="Arial"/>
                <a:sym typeface="Arial"/>
              </a:defRPr>
            </a:pPr>
            <a:r>
              <a:rPr lang="en-US" sz="2000" b="1" kern="0" dirty="0">
                <a:solidFill>
                  <a:srgbClr val="00338E"/>
                </a:solidFill>
                <a:latin typeface="Arial"/>
                <a:ea typeface="Helvetica Neue"/>
                <a:cs typeface="Helvetica Neue"/>
                <a:sym typeface="Arial"/>
              </a:rPr>
              <a:t>If prior authorization (PA) is required</a:t>
            </a:r>
            <a:r>
              <a:rPr lang="en-US" sz="2000" kern="0" dirty="0">
                <a:solidFill>
                  <a:srgbClr val="00338E"/>
                </a:solidFill>
                <a:latin typeface="Arial"/>
                <a:ea typeface="Helvetica Neue"/>
                <a:cs typeface="Helvetica Neue"/>
                <a:sym typeface="Arial"/>
              </a:rPr>
              <a:t>, the clinic or radiology team submits necessary documents to insurance.</a:t>
            </a:r>
            <a:endParaRPr lang="en-US" sz="2000" kern="0" dirty="0">
              <a:solidFill>
                <a:srgbClr val="FFFFFF"/>
              </a:solidFill>
              <a:latin typeface="Arial"/>
              <a:cs typeface="Arial"/>
              <a:sym typeface="Arial"/>
            </a:endParaRPr>
          </a:p>
          <a:p>
            <a:pPr marL="304800" indent="-304800" defTabSz="1219169" hangingPunct="0">
              <a:spcBef>
                <a:spcPts val="2250"/>
              </a:spcBef>
              <a:defRPr sz="4000">
                <a:solidFill>
                  <a:srgbClr val="FFFFFF"/>
                </a:solidFill>
                <a:latin typeface="Arial"/>
                <a:ea typeface="Arial"/>
                <a:cs typeface="Arial"/>
                <a:sym typeface="Arial"/>
              </a:defRPr>
            </a:pPr>
            <a:r>
              <a:rPr lang="en-US" sz="2000" b="1" kern="0" dirty="0">
                <a:solidFill>
                  <a:srgbClr val="00338E"/>
                </a:solidFill>
                <a:latin typeface="Arial"/>
                <a:ea typeface="Helvetica Neue"/>
                <a:cs typeface="Helvetica Neue"/>
                <a:sym typeface="Arial"/>
              </a:rPr>
              <a:t>Once PA is complete</a:t>
            </a:r>
            <a:r>
              <a:rPr lang="en-US" sz="2000" kern="0" dirty="0">
                <a:solidFill>
                  <a:srgbClr val="00338E"/>
                </a:solidFill>
                <a:latin typeface="Arial"/>
                <a:ea typeface="Helvetica Neue"/>
                <a:cs typeface="Helvetica Neue"/>
                <a:sym typeface="Arial"/>
              </a:rPr>
              <a:t>, sedation RNs schedule the procedure by coordinating with the hospitalist, intensivist, anesthesia, and the relevant department.</a:t>
            </a:r>
            <a:endParaRPr lang="en-US" sz="2000" kern="0" dirty="0">
              <a:solidFill>
                <a:srgbClr val="FFFFFF"/>
              </a:solidFill>
              <a:latin typeface="Arial"/>
              <a:cs typeface="Arial"/>
              <a:sym typeface="Arial"/>
            </a:endParaRPr>
          </a:p>
          <a:p>
            <a:pPr marL="304800" indent="-304800" defTabSz="1219169" hangingPunct="0">
              <a:spcBef>
                <a:spcPts val="2250"/>
              </a:spcBef>
              <a:defRPr sz="4000">
                <a:solidFill>
                  <a:srgbClr val="FFFFFF"/>
                </a:solidFill>
                <a:latin typeface="Arial"/>
                <a:ea typeface="Arial"/>
                <a:cs typeface="Arial"/>
                <a:sym typeface="Arial"/>
              </a:defRPr>
            </a:pPr>
            <a:r>
              <a:rPr lang="en-US" sz="2000" b="1" kern="0" dirty="0">
                <a:solidFill>
                  <a:srgbClr val="00338E"/>
                </a:solidFill>
                <a:latin typeface="Arial"/>
                <a:ea typeface="Helvetica Neue"/>
                <a:cs typeface="Helvetica Neue"/>
                <a:sym typeface="Arial"/>
              </a:rPr>
              <a:t>The day before the procedure</a:t>
            </a:r>
            <a:r>
              <a:rPr lang="en-US" sz="2000" kern="0" dirty="0">
                <a:solidFill>
                  <a:srgbClr val="00338E"/>
                </a:solidFill>
                <a:latin typeface="Arial"/>
                <a:ea typeface="Helvetica Neue"/>
                <a:cs typeface="Helvetica Neue"/>
                <a:sym typeface="Arial"/>
              </a:rPr>
              <a:t>, the sedation RN calls the family to confirm the appointment.</a:t>
            </a:r>
            <a:endParaRPr lang="en-US" sz="2000" kern="0" dirty="0">
              <a:solidFill>
                <a:srgbClr val="FFFFFF"/>
              </a:solidFill>
              <a:latin typeface="Arial"/>
              <a:cs typeface="Arial"/>
              <a:sym typeface="Arial"/>
            </a:endParaRPr>
          </a:p>
          <a:p>
            <a:pPr marL="304800" indent="-304800" defTabSz="1219169" hangingPunct="0">
              <a:spcBef>
                <a:spcPts val="2250"/>
              </a:spcBef>
              <a:defRPr sz="4000">
                <a:solidFill>
                  <a:srgbClr val="FFFFFF"/>
                </a:solidFill>
                <a:latin typeface="Arial"/>
                <a:ea typeface="Arial"/>
                <a:cs typeface="Arial"/>
                <a:sym typeface="Arial"/>
              </a:defRPr>
            </a:pPr>
            <a:r>
              <a:rPr lang="en-US" sz="2000" b="1" kern="0" dirty="0">
                <a:solidFill>
                  <a:srgbClr val="00338E"/>
                </a:solidFill>
                <a:latin typeface="Arial"/>
                <a:ea typeface="Helvetica Neue"/>
                <a:cs typeface="Helvetica Neue"/>
                <a:sym typeface="Arial"/>
              </a:rPr>
              <a:t>On procedure day</a:t>
            </a:r>
            <a:r>
              <a:rPr lang="en-US" sz="2000" kern="0" dirty="0">
                <a:solidFill>
                  <a:srgbClr val="00338E"/>
                </a:solidFill>
                <a:latin typeface="Arial"/>
                <a:ea typeface="Helvetica Neue"/>
                <a:cs typeface="Helvetica Neue"/>
                <a:sym typeface="Arial"/>
              </a:rPr>
              <a:t>, the sedation RN supports the patient through pre-procedure, sedation during the procedure, and recovery.</a:t>
            </a:r>
            <a:endParaRPr lang="en-US" sz="2000" kern="0" dirty="0">
              <a:solidFill>
                <a:srgbClr val="FFFFFF"/>
              </a:solidFill>
              <a:latin typeface="Arial"/>
              <a:cs typeface="Arial"/>
              <a:sym typeface="Arial"/>
            </a:endParaRPr>
          </a:p>
          <a:p>
            <a:pPr marL="304800" indent="-304800" defTabSz="1219169" hangingPunct="0">
              <a:spcBef>
                <a:spcPts val="2250"/>
              </a:spcBef>
              <a:defRPr sz="4000">
                <a:solidFill>
                  <a:srgbClr val="FFFFFF"/>
                </a:solidFill>
                <a:latin typeface="Arial"/>
                <a:ea typeface="Arial"/>
                <a:cs typeface="Arial"/>
                <a:sym typeface="Arial"/>
              </a:defRPr>
            </a:pPr>
            <a:r>
              <a:rPr lang="en-US" sz="2000" b="1" kern="0" dirty="0">
                <a:solidFill>
                  <a:srgbClr val="00338E"/>
                </a:solidFill>
                <a:latin typeface="Arial"/>
                <a:ea typeface="Helvetica Neue"/>
                <a:cs typeface="Helvetica Neue"/>
                <a:sym typeface="Arial"/>
              </a:rPr>
              <a:t>Patient is discharged home the same day.</a:t>
            </a:r>
            <a:endParaRPr lang="en-US" sz="2000" kern="0" dirty="0">
              <a:solidFill>
                <a:srgbClr val="FFFFFF"/>
              </a:solidFill>
              <a:latin typeface="Arial"/>
              <a:cs typeface="Arial"/>
              <a:sym typeface="Arial"/>
            </a:endParaRPr>
          </a:p>
          <a:p>
            <a:pPr marL="266700" indent="-266700" defTabSz="1219169" hangingPunct="0">
              <a:lnSpc>
                <a:spcPct val="100000"/>
              </a:lnSpc>
              <a:spcBef>
                <a:spcPts val="650"/>
              </a:spcBef>
              <a:defRPr sz="4000">
                <a:solidFill>
                  <a:srgbClr val="FFFFFF"/>
                </a:solidFill>
                <a:latin typeface="Arial"/>
                <a:ea typeface="Arial"/>
                <a:cs typeface="Arial"/>
                <a:sym typeface="Arial"/>
              </a:defRPr>
            </a:pPr>
            <a:endParaRPr lang="en-US" sz="2000" kern="0" dirty="0">
              <a:solidFill>
                <a:srgbClr val="00338E"/>
              </a:solidFill>
              <a:latin typeface="Arial"/>
              <a:ea typeface="Arial"/>
              <a:cs typeface="Arial"/>
              <a:sym typeface="Arial"/>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52557-6378-1FD1-96FE-7429FB24A16C}"/>
            </a:ext>
          </a:extLst>
        </p:cNvPr>
        <p:cNvGrpSpPr/>
        <p:nvPr/>
      </p:nvGrpSpPr>
      <p:grpSpPr>
        <a:xfrm>
          <a:off x="0" y="0"/>
          <a:ext cx="0" cy="0"/>
          <a:chOff x="0" y="0"/>
          <a:chExt cx="0" cy="0"/>
        </a:xfrm>
      </p:grpSpPr>
      <p:sp>
        <p:nvSpPr>
          <p:cNvPr id="240" name="Donec nibh tortor, porttitor eget ex eget, sagittis posuere sem. Quisque placerat ultricies nisi, sed pulvinar eros vestibulum ac. Curabitur egestas lacinia purus, volutpat dictum ante lobortis et.…">
            <a:extLst>
              <a:ext uri="{FF2B5EF4-FFF2-40B4-BE49-F238E27FC236}">
                <a16:creationId xmlns:a16="http://schemas.microsoft.com/office/drawing/2014/main" id="{564316AC-E218-670C-9D1A-DB28DEC1E3D8}"/>
              </a:ext>
            </a:extLst>
          </p:cNvPr>
          <p:cNvSpPr txBox="1">
            <a:spLocks noGrp="1"/>
          </p:cNvSpPr>
          <p:nvPr>
            <p:ph type="body" idx="21"/>
          </p:nvPr>
        </p:nvSpPr>
        <p:spPr>
          <a:xfrm>
            <a:off x="1638301" y="1840523"/>
            <a:ext cx="10236200" cy="3777957"/>
          </a:xfrm>
          <a:prstGeom prst="rect">
            <a:avLst/>
          </a:prstGeom>
        </p:spPr>
        <p:txBody>
          <a:bodyPr wrap="square" lIns="45720" tIns="22860" rIns="45720" bIns="22860" numCol="1" spcCol="38100" anchor="ctr">
            <a:spAutoFit/>
          </a:bodyPr>
          <a:lstStyle/>
          <a:p>
            <a:pPr marL="342900" indent="-342900">
              <a:buFont typeface="Arial" panose="020B0604020202020204" pitchFamily="34" charset="0"/>
              <a:buChar char="•"/>
              <a:defRPr sz="4000">
                <a:solidFill>
                  <a:srgbClr val="FFFFFF"/>
                </a:solidFill>
                <a:latin typeface="Arial"/>
                <a:ea typeface="Arial"/>
                <a:cs typeface="Arial"/>
                <a:sym typeface="Arial"/>
              </a:defRPr>
            </a:pPr>
            <a:r>
              <a:rPr lang="en-US" sz="2000" dirty="0">
                <a:solidFill>
                  <a:schemeClr val="bg1"/>
                </a:solidFill>
                <a:ea typeface="+mn-lt"/>
                <a:cs typeface="+mn-lt"/>
              </a:rPr>
              <a:t>When a child is sedated, they become calm and less anxious. </a:t>
            </a:r>
            <a:endParaRPr lang="en-US" sz="2000" dirty="0">
              <a:solidFill>
                <a:schemeClr val="bg1"/>
              </a:solidFill>
              <a:ea typeface="+mn-lt"/>
            </a:endParaRPr>
          </a:p>
          <a:p>
            <a:pPr marL="342900" indent="-342900">
              <a:buFont typeface="Arial" panose="020B0604020202020204" pitchFamily="34" charset="0"/>
              <a:buChar char="•"/>
              <a:defRPr sz="4000">
                <a:solidFill>
                  <a:srgbClr val="FFFFFF"/>
                </a:solidFill>
                <a:latin typeface="Arial"/>
                <a:ea typeface="Arial"/>
                <a:cs typeface="Arial"/>
                <a:sym typeface="Arial"/>
              </a:defRPr>
            </a:pPr>
            <a:r>
              <a:rPr lang="en-US" sz="2000" dirty="0">
                <a:solidFill>
                  <a:schemeClr val="bg1"/>
                </a:solidFill>
                <a:ea typeface="+mn-lt"/>
                <a:cs typeface="+mn-lt"/>
              </a:rPr>
              <a:t>With minimal sedation, the child can respond normally to spoken directions. </a:t>
            </a:r>
            <a:endParaRPr lang="en-US" sz="2000" dirty="0">
              <a:solidFill>
                <a:schemeClr val="bg1"/>
              </a:solidFill>
              <a:ea typeface="+mn-lt"/>
            </a:endParaRPr>
          </a:p>
          <a:p>
            <a:pPr marL="342900" indent="-342900">
              <a:buFont typeface="Arial" panose="020B0604020202020204" pitchFamily="34" charset="0"/>
              <a:buChar char="•"/>
              <a:defRPr sz="4000">
                <a:solidFill>
                  <a:srgbClr val="FFFFFF"/>
                </a:solidFill>
                <a:latin typeface="Arial"/>
                <a:ea typeface="Arial"/>
                <a:cs typeface="Arial"/>
                <a:sym typeface="Arial"/>
              </a:defRPr>
            </a:pPr>
            <a:r>
              <a:rPr lang="en-US" sz="2000" dirty="0">
                <a:solidFill>
                  <a:schemeClr val="bg1"/>
                </a:solidFill>
                <a:ea typeface="+mn-lt"/>
                <a:cs typeface="+mn-lt"/>
              </a:rPr>
              <a:t>Moderate sedation causes the child to be less responsive and more relaxed. </a:t>
            </a:r>
            <a:endParaRPr lang="en-US" sz="2000" dirty="0">
              <a:solidFill>
                <a:schemeClr val="bg1"/>
              </a:solidFill>
              <a:ea typeface="+mn-lt"/>
            </a:endParaRPr>
          </a:p>
          <a:p>
            <a:pPr marL="342900" indent="-342900">
              <a:buFont typeface="Arial" panose="020B0604020202020204" pitchFamily="34" charset="0"/>
              <a:buChar char="•"/>
              <a:defRPr sz="4000">
                <a:solidFill>
                  <a:srgbClr val="FFFFFF"/>
                </a:solidFill>
                <a:latin typeface="Arial"/>
                <a:ea typeface="Arial"/>
                <a:cs typeface="Arial"/>
                <a:sym typeface="Arial"/>
              </a:defRPr>
            </a:pPr>
            <a:r>
              <a:rPr lang="en-US" sz="2000" dirty="0">
                <a:solidFill>
                  <a:schemeClr val="bg1"/>
                </a:solidFill>
                <a:ea typeface="+mn-lt"/>
                <a:cs typeface="+mn-lt"/>
              </a:rPr>
              <a:t>With deep sedation, the child is asleep but can still be awakened with repeated stimulations.</a:t>
            </a:r>
            <a:endParaRPr lang="en-US" sz="2000" dirty="0">
              <a:solidFill>
                <a:schemeClr val="bg1"/>
              </a:solidFill>
              <a:ea typeface="+mn-lt"/>
            </a:endParaRPr>
          </a:p>
          <a:p>
            <a:pPr marL="342900" indent="-342900">
              <a:buFont typeface="Arial" panose="020B0604020202020204" pitchFamily="34" charset="0"/>
              <a:buChar char="•"/>
              <a:defRPr sz="4000">
                <a:solidFill>
                  <a:srgbClr val="FFFFFF"/>
                </a:solidFill>
                <a:latin typeface="Arial"/>
                <a:ea typeface="Arial"/>
                <a:cs typeface="Arial"/>
                <a:sym typeface="Arial"/>
              </a:defRPr>
            </a:pPr>
            <a:r>
              <a:rPr lang="en-US" sz="2000" dirty="0">
                <a:solidFill>
                  <a:schemeClr val="bg1"/>
                </a:solidFill>
                <a:ea typeface="+mn-lt"/>
                <a:cs typeface="+mn-lt"/>
              </a:rPr>
              <a:t>Sedation can be given by mouth, intranasal, or through an IV. It differs from general anesthesia in that general anesthesia makes the child completely unresponsive. </a:t>
            </a:r>
            <a:endParaRPr lang="en-US" sz="2000" dirty="0">
              <a:solidFill>
                <a:schemeClr val="bg1"/>
              </a:solidFill>
              <a:latin typeface="Barlow"/>
              <a:ea typeface="+mn-lt"/>
            </a:endParaRPr>
          </a:p>
          <a:p>
            <a:pPr marL="342900" indent="-342900">
              <a:buFont typeface="Arial" panose="020B0604020202020204" pitchFamily="34" charset="0"/>
              <a:buChar char="•"/>
              <a:defRPr sz="4000">
                <a:solidFill>
                  <a:srgbClr val="FFFFFF"/>
                </a:solidFill>
                <a:latin typeface="Arial"/>
                <a:ea typeface="Arial"/>
                <a:cs typeface="Arial"/>
                <a:sym typeface="Arial"/>
              </a:defRPr>
            </a:pPr>
            <a:r>
              <a:rPr lang="en-US" sz="2000" dirty="0">
                <a:solidFill>
                  <a:schemeClr val="bg1"/>
                </a:solidFill>
                <a:ea typeface="+mn-lt"/>
                <a:cs typeface="+mn-lt"/>
              </a:rPr>
              <a:t>With sedation the child breathes on their own, while with general anesthesia they may need breathing assistance with a ventilator.</a:t>
            </a:r>
            <a:endParaRPr lang="en-US" sz="2000" dirty="0">
              <a:solidFill>
                <a:schemeClr val="bg1"/>
              </a:solidFill>
              <a:latin typeface="Barlow"/>
            </a:endParaRPr>
          </a:p>
          <a:p>
            <a:pPr marL="266700" indent="-266700">
              <a:spcBef>
                <a:spcPts val="650"/>
              </a:spcBef>
              <a:defRPr sz="4000">
                <a:solidFill>
                  <a:srgbClr val="FFFFFF"/>
                </a:solidFill>
                <a:latin typeface="Arial"/>
                <a:ea typeface="Arial"/>
                <a:cs typeface="Arial"/>
                <a:sym typeface="Arial"/>
              </a:defRPr>
            </a:pPr>
            <a:endParaRPr lang="en-US" dirty="0">
              <a:solidFill>
                <a:schemeClr val="bg1"/>
              </a:solidFill>
              <a:ea typeface="+mn-lt"/>
              <a:cs typeface="+mn-lt"/>
            </a:endParaRPr>
          </a:p>
        </p:txBody>
      </p:sp>
      <p:sp>
        <p:nvSpPr>
          <p:cNvPr id="241" name="Headline Forum Ipsum Dolor">
            <a:extLst>
              <a:ext uri="{FF2B5EF4-FFF2-40B4-BE49-F238E27FC236}">
                <a16:creationId xmlns:a16="http://schemas.microsoft.com/office/drawing/2014/main" id="{AD396EF9-8891-E5CE-EEAF-6ED2C4804CC1}"/>
              </a:ext>
            </a:extLst>
          </p:cNvPr>
          <p:cNvSpPr txBox="1">
            <a:spLocks noGrp="1"/>
          </p:cNvSpPr>
          <p:nvPr>
            <p:ph type="body" idx="22"/>
          </p:nvPr>
        </p:nvSpPr>
        <p:spPr>
          <a:xfrm>
            <a:off x="1211747" y="180910"/>
            <a:ext cx="4597573" cy="723275"/>
          </a:xfrm>
          <a:prstGeom prst="rect">
            <a:avLst/>
          </a:prstGeom>
        </p:spPr>
        <p:txBody>
          <a:bodyPr wrap="none" lIns="45720" tIns="22860" rIns="45720" bIns="22860" numCol="1" spcCol="38100" anchor="ctr">
            <a:spAutoFit/>
          </a:bodyPr>
          <a:lstStyle/>
          <a:p>
            <a:r>
              <a:rPr lang="en-US"/>
              <a:t>What is Sedation?</a:t>
            </a:r>
            <a:endParaRPr/>
          </a:p>
        </p:txBody>
      </p:sp>
      <p:sp>
        <p:nvSpPr>
          <p:cNvPr id="242" name="Slide Number">
            <a:extLst>
              <a:ext uri="{FF2B5EF4-FFF2-40B4-BE49-F238E27FC236}">
                <a16:creationId xmlns:a16="http://schemas.microsoft.com/office/drawing/2014/main" id="{059D5A86-B318-C28B-A99F-EA3617C3382B}"/>
              </a:ext>
            </a:extLst>
          </p:cNvPr>
          <p:cNvSpPr txBox="1">
            <a:spLocks noGrp="1"/>
          </p:cNvSpPr>
          <p:nvPr>
            <p:ph type="sldNum" sz="quarter" idx="4294967295"/>
          </p:nvPr>
        </p:nvSpPr>
        <p:spPr>
          <a:xfrm>
            <a:off x="2973926" y="3122808"/>
            <a:ext cx="166712" cy="241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ctr" hangingPunct="0"/>
            <a:fld id="{86CB4B4D-7CA3-9044-876B-883B54F8677D}" type="slidenum">
              <a:rPr kern="0">
                <a:latin typeface="Helvetica Neue"/>
                <a:ea typeface="Helvetica Neue"/>
                <a:cs typeface="Helvetica Neue"/>
                <a:sym typeface="Helvetica Neue"/>
              </a:rPr>
              <a:pPr algn="ctr" hangingPunct="0"/>
              <a:t>54</a:t>
            </a:fld>
            <a:endParaRPr kern="0">
              <a:latin typeface="Helvetica Neue"/>
              <a:ea typeface="Helvetica Neue"/>
              <a:cs typeface="Helvetica Neue"/>
              <a:sym typeface="Helvetica Neue"/>
            </a:endParaRPr>
          </a:p>
        </p:txBody>
      </p:sp>
    </p:spTree>
    <p:extLst>
      <p:ext uri="{BB962C8B-B14F-4D97-AF65-F5344CB8AC3E}">
        <p14:creationId xmlns:p14="http://schemas.microsoft.com/office/powerpoint/2010/main" val="30424197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Donec nibh tortor, porttitor eget ex eget, sagittis posuere sem. Quisque placerat ultricies nisi, sed pulvinar eros vestibulum ac. Curabitur egestas lacinia purus, volutpat dictum ante lobortis et.…"/>
          <p:cNvSpPr txBox="1">
            <a:spLocks noGrp="1"/>
          </p:cNvSpPr>
          <p:nvPr>
            <p:ph type="body" idx="21"/>
          </p:nvPr>
        </p:nvSpPr>
        <p:spPr>
          <a:xfrm>
            <a:off x="263777" y="1534405"/>
            <a:ext cx="7666065" cy="5734903"/>
          </a:xfrm>
          <a:prstGeom prst="rect">
            <a:avLst/>
          </a:prstGeom>
        </p:spPr>
        <p:txBody>
          <a:bodyPr wrap="square" lIns="45720" tIns="22860" rIns="45720" bIns="22860" numCol="1" spcCol="38100" anchor="ctr">
            <a:spAutoFit/>
          </a:bodyPr>
          <a:lstStyle/>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VCUG</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MRI</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CT</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Neurodivergent/Autistic Lab Draws</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Renal Biopsy</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BAER (hearing screening)</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err="1"/>
              <a:t>Transesophogeal</a:t>
            </a:r>
            <a:r>
              <a:rPr lang="en-US" sz="1800" dirty="0"/>
              <a:t> Echocardiogram</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Higher Risk Cardiac/Airway Patients (ASA 3 and above)</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Lumbar Puncture</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Bone Marrow Biopsy</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Burn Dressings</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Wound Vac Changes</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Botox injections </a:t>
            </a:r>
          </a:p>
          <a:p>
            <a:pPr marL="285750" indent="-285750">
              <a:spcBef>
                <a:spcPts val="650"/>
              </a:spcBef>
              <a:buFont typeface="Arial" panose="020B0604020202020204" pitchFamily="34" charset="0"/>
              <a:buChar char="•"/>
              <a:defRPr sz="3600">
                <a:solidFill>
                  <a:srgbClr val="FFFFFF"/>
                </a:solidFill>
                <a:latin typeface="Arial"/>
                <a:ea typeface="Arial"/>
                <a:cs typeface="Arial"/>
                <a:sym typeface="Arial"/>
              </a:defRPr>
            </a:pPr>
            <a:r>
              <a:rPr lang="en-US" sz="1800" dirty="0"/>
              <a:t>Chest Tubes/Interventional Radiology Procedures</a:t>
            </a:r>
          </a:p>
          <a:p>
            <a:pPr marL="571500" indent="-571500">
              <a:spcBef>
                <a:spcPts val="650"/>
              </a:spcBef>
              <a:buFont typeface="Arial" panose="020B0604020202020204" pitchFamily="34" charset="0"/>
              <a:buChar char="•"/>
              <a:defRPr sz="3600">
                <a:solidFill>
                  <a:srgbClr val="FFFFFF"/>
                </a:solidFill>
                <a:latin typeface="Arial"/>
                <a:ea typeface="Arial"/>
                <a:cs typeface="Arial"/>
                <a:sym typeface="Arial"/>
              </a:defRPr>
            </a:pPr>
            <a:endParaRPr lang="en-US" dirty="0"/>
          </a:p>
        </p:txBody>
      </p:sp>
      <p:sp>
        <p:nvSpPr>
          <p:cNvPr id="247" name="Headline Forum Ipsum Dolor"/>
          <p:cNvSpPr txBox="1">
            <a:spLocks noGrp="1"/>
          </p:cNvSpPr>
          <p:nvPr>
            <p:ph type="body" idx="22"/>
          </p:nvPr>
        </p:nvSpPr>
        <p:spPr>
          <a:xfrm>
            <a:off x="263777" y="87855"/>
            <a:ext cx="7666065" cy="1446550"/>
          </a:xfrm>
          <a:prstGeom prst="rect">
            <a:avLst/>
          </a:prstGeom>
        </p:spPr>
        <p:txBody>
          <a:bodyPr/>
          <a:lstStyle/>
          <a:p>
            <a:r>
              <a:rPr lang="en-US" dirty="0">
                <a:latin typeface="Arial" panose="020B0604020202020204" pitchFamily="34" charset="0"/>
                <a:cs typeface="Arial" panose="020B0604020202020204" pitchFamily="34" charset="0"/>
              </a:rPr>
              <a:t>Frequently Referred Procedures</a:t>
            </a:r>
            <a:endParaRPr dirty="0">
              <a:latin typeface="Arial" panose="020B0604020202020204" pitchFamily="34" charset="0"/>
              <a:cs typeface="Arial" panose="020B0604020202020204" pitchFamily="34" charset="0"/>
            </a:endParaRPr>
          </a:p>
        </p:txBody>
      </p:sp>
      <p:pic>
        <p:nvPicPr>
          <p:cNvPr id="248" name="Image" descr="Image"/>
          <p:cNvPicPr>
            <a:picLocks noGrp="1" noChangeAspect="1"/>
          </p:cNvPicPr>
          <p:nvPr>
            <p:ph type="pic" idx="23"/>
          </p:nvPr>
        </p:nvPicPr>
        <p:blipFill>
          <a:blip r:embed="rId2" cstate="email">
            <a:extLst>
              <a:ext uri="{28A0092B-C50C-407E-A947-70E740481C1C}">
                <a14:useLocalDpi xmlns:a14="http://schemas.microsoft.com/office/drawing/2010/main"/>
              </a:ext>
            </a:extLst>
          </a:blip>
          <a:srcRect/>
          <a:stretch>
            <a:fillRect/>
          </a:stretch>
        </p:blipFill>
        <p:spPr>
          <a:xfrm>
            <a:off x="8095191" y="-38290"/>
            <a:ext cx="4101096" cy="6934580"/>
          </a:xfrm>
          <a:prstGeom prst="rect">
            <a:avLst/>
          </a:prstGeom>
        </p:spPr>
      </p:pic>
      <p:sp>
        <p:nvSpPr>
          <p:cNvPr id="249" name="Slide Number"/>
          <p:cNvSpPr txBox="1">
            <a:spLocks noGrp="1"/>
          </p:cNvSpPr>
          <p:nvPr>
            <p:ph type="sldNum" sz="quarter" idx="4294967295"/>
          </p:nvPr>
        </p:nvSpPr>
        <p:spPr>
          <a:xfrm>
            <a:off x="12025288" y="6616908"/>
            <a:ext cx="166712" cy="24109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algn="ctr" hangingPunct="0"/>
            <a:fld id="{86CB4B4D-7CA3-9044-876B-883B54F8677D}" type="slidenum">
              <a:rPr kern="0">
                <a:latin typeface="Helvetica Neue"/>
                <a:ea typeface="Helvetica Neue"/>
                <a:cs typeface="Helvetica Neue"/>
                <a:sym typeface="Helvetica Neue"/>
              </a:rPr>
              <a:pPr algn="ctr" hangingPunct="0"/>
              <a:t>55</a:t>
            </a:fld>
            <a:endParaRPr kern="0" dirty="0">
              <a:latin typeface="Helvetica Neue"/>
              <a:ea typeface="Helvetica Neue"/>
              <a:cs typeface="Helvetica Neue"/>
              <a:sym typeface="Helvetica Neue"/>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A2C42"/>
        </a:solidFill>
        <a:effectLst/>
      </p:bgPr>
    </p:bg>
    <p:spTree>
      <p:nvGrpSpPr>
        <p:cNvPr id="1" name=""/>
        <p:cNvGrpSpPr/>
        <p:nvPr/>
      </p:nvGrpSpPr>
      <p:grpSpPr>
        <a:xfrm>
          <a:off x="0" y="0"/>
          <a:ext cx="0" cy="0"/>
          <a:chOff x="0" y="0"/>
          <a:chExt cx="0" cy="0"/>
        </a:xfrm>
      </p:grpSpPr>
      <p:sp>
        <p:nvSpPr>
          <p:cNvPr id="251" name="Donec nibh tortor, porttitor eget ex eget, sagittis posuere sem. Quisque placerat ultricies nisi, sed pulvinar eros vestibulum ac. Curabitur egestas lacinia purus, volutpat dictum ante lobortis et.…"/>
          <p:cNvSpPr txBox="1">
            <a:spLocks noGrp="1"/>
          </p:cNvSpPr>
          <p:nvPr>
            <p:ph type="body" idx="21"/>
          </p:nvPr>
        </p:nvSpPr>
        <p:spPr>
          <a:xfrm>
            <a:off x="856396" y="2258667"/>
            <a:ext cx="6328115" cy="3982180"/>
          </a:xfrm>
          <a:prstGeom prst="rect">
            <a:avLst/>
          </a:prstGeom>
        </p:spPr>
        <p:txBody>
          <a:bodyPr lIns="45720" tIns="22860" rIns="45720" bIns="22860" numCol="1" spcCol="38100" anchor="t">
            <a:spAutoFit/>
          </a:bodyPr>
          <a:lstStyle/>
          <a:p>
            <a:pPr marL="266700" indent="-266700">
              <a:spcBef>
                <a:spcPts val="650"/>
              </a:spcBef>
              <a:defRPr sz="3200">
                <a:solidFill>
                  <a:srgbClr val="FFFFFF"/>
                </a:solidFill>
                <a:latin typeface="Arial"/>
                <a:ea typeface="Arial"/>
                <a:cs typeface="Arial"/>
                <a:sym typeface="Arial"/>
              </a:defRPr>
            </a:pPr>
            <a:r>
              <a:rPr lang="en-US" sz="2500" dirty="0"/>
              <a:t>Nitrous Oxide</a:t>
            </a:r>
          </a:p>
          <a:p>
            <a:pPr marL="266700" indent="-266700">
              <a:spcBef>
                <a:spcPts val="650"/>
              </a:spcBef>
              <a:defRPr sz="3200">
                <a:solidFill>
                  <a:srgbClr val="FFFFFF"/>
                </a:solidFill>
                <a:latin typeface="Arial"/>
                <a:ea typeface="Arial"/>
                <a:cs typeface="Arial"/>
                <a:sym typeface="Arial"/>
              </a:defRPr>
            </a:pPr>
            <a:r>
              <a:rPr lang="en-US" sz="2500" dirty="0"/>
              <a:t>Ketamine</a:t>
            </a:r>
          </a:p>
          <a:p>
            <a:pPr marL="266700" indent="-266700">
              <a:spcBef>
                <a:spcPts val="650"/>
              </a:spcBef>
              <a:defRPr sz="3200">
                <a:solidFill>
                  <a:srgbClr val="FFFFFF"/>
                </a:solidFill>
                <a:latin typeface="Arial"/>
                <a:ea typeface="Arial"/>
                <a:cs typeface="Arial"/>
                <a:sym typeface="Arial"/>
              </a:defRPr>
            </a:pPr>
            <a:r>
              <a:rPr lang="en-US" sz="2500" dirty="0"/>
              <a:t>Propofol</a:t>
            </a:r>
          </a:p>
          <a:p>
            <a:pPr marL="266700" indent="-266700">
              <a:spcBef>
                <a:spcPts val="650"/>
              </a:spcBef>
              <a:defRPr sz="3200">
                <a:solidFill>
                  <a:srgbClr val="FFFFFF"/>
                </a:solidFill>
                <a:latin typeface="Arial"/>
                <a:ea typeface="Arial"/>
                <a:cs typeface="Arial"/>
                <a:sym typeface="Arial"/>
              </a:defRPr>
            </a:pPr>
            <a:r>
              <a:rPr lang="en-US" sz="2500" dirty="0"/>
              <a:t>Versed</a:t>
            </a:r>
          </a:p>
          <a:p>
            <a:pPr marL="266700" indent="-266700">
              <a:spcBef>
                <a:spcPts val="650"/>
              </a:spcBef>
              <a:defRPr sz="3200">
                <a:solidFill>
                  <a:srgbClr val="FFFFFF"/>
                </a:solidFill>
                <a:latin typeface="Arial"/>
                <a:ea typeface="Arial"/>
                <a:cs typeface="Arial"/>
                <a:sym typeface="Arial"/>
              </a:defRPr>
            </a:pPr>
            <a:r>
              <a:rPr lang="en-US" sz="2500" dirty="0" err="1"/>
              <a:t>Precedex</a:t>
            </a:r>
            <a:endParaRPr lang="en-US" sz="2500" dirty="0"/>
          </a:p>
          <a:p>
            <a:pPr marL="266700" indent="-266700">
              <a:spcBef>
                <a:spcPts val="650"/>
              </a:spcBef>
              <a:defRPr sz="3200">
                <a:solidFill>
                  <a:srgbClr val="FFFFFF"/>
                </a:solidFill>
                <a:latin typeface="Arial"/>
                <a:ea typeface="Arial"/>
                <a:cs typeface="Arial"/>
                <a:sym typeface="Arial"/>
              </a:defRPr>
            </a:pPr>
            <a:endParaRPr dirty="0"/>
          </a:p>
          <a:p>
            <a:pPr>
              <a:defRPr sz="3200">
                <a:solidFill>
                  <a:srgbClr val="FFFFFF"/>
                </a:solidFill>
                <a:latin typeface="Arial"/>
                <a:ea typeface="Arial"/>
                <a:cs typeface="Arial"/>
                <a:sym typeface="Arial"/>
              </a:defRPr>
            </a:pPr>
            <a:endParaRPr lang="en-US" dirty="0"/>
          </a:p>
        </p:txBody>
      </p:sp>
      <p:sp>
        <p:nvSpPr>
          <p:cNvPr id="252" name="Headline Forum  Ipsum Dolor"/>
          <p:cNvSpPr txBox="1">
            <a:spLocks noGrp="1"/>
          </p:cNvSpPr>
          <p:nvPr>
            <p:ph type="body" idx="22"/>
          </p:nvPr>
        </p:nvSpPr>
        <p:spPr>
          <a:xfrm>
            <a:off x="849035" y="819728"/>
            <a:ext cx="10212665" cy="830997"/>
          </a:xfrm>
          <a:prstGeom prst="rect">
            <a:avLst/>
          </a:prstGeom>
        </p:spPr>
        <p:txBody>
          <a:bodyPr/>
          <a:lstStyle/>
          <a:p>
            <a:pPr>
              <a:defRPr sz="7800">
                <a:solidFill>
                  <a:srgbClr val="EFB141"/>
                </a:solidFill>
                <a:latin typeface="Georgia"/>
                <a:ea typeface="Georgia"/>
                <a:cs typeface="Georgia"/>
                <a:sym typeface="Georgia"/>
              </a:defRPr>
            </a:pPr>
            <a:r>
              <a:rPr lang="en-US" sz="4800" dirty="0"/>
              <a:t>Frequently Used Medications</a:t>
            </a:r>
            <a:endParaRPr sz="4800" dirty="0"/>
          </a:p>
        </p:txBody>
      </p:sp>
      <p:pic>
        <p:nvPicPr>
          <p:cNvPr id="25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177697">
            <a:off x="4471211" y="5765716"/>
            <a:ext cx="1958109" cy="702120"/>
          </a:xfrm>
          <a:prstGeom prst="rect">
            <a:avLst/>
          </a:prstGeom>
          <a:ln w="12700">
            <a:miter lim="400000"/>
          </a:ln>
        </p:spPr>
      </p:pic>
      <p:pic>
        <p:nvPicPr>
          <p:cNvPr id="25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0136" y="5198342"/>
            <a:ext cx="1027098" cy="1529458"/>
          </a:xfrm>
          <a:prstGeom prst="rect">
            <a:avLst/>
          </a:prstGeom>
          <a:ln w="12700">
            <a:miter lim="400000"/>
          </a:ln>
        </p:spPr>
      </p:pic>
      <p:pic>
        <p:nvPicPr>
          <p:cNvPr id="256"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633715" y="5233512"/>
            <a:ext cx="495826" cy="1529458"/>
          </a:xfrm>
          <a:prstGeom prst="rect">
            <a:avLst/>
          </a:prstGeom>
          <a:ln w="12700">
            <a:miter lim="400000"/>
          </a:ln>
        </p:spPr>
      </p:pic>
      <p:pic>
        <p:nvPicPr>
          <p:cNvPr id="257"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39080" y="5146489"/>
            <a:ext cx="758737" cy="1616481"/>
          </a:xfrm>
          <a:prstGeom prst="rect">
            <a:avLst/>
          </a:prstGeom>
          <a:ln w="12700">
            <a:miter lim="400000"/>
          </a:ln>
        </p:spPr>
      </p:pic>
      <p:pic>
        <p:nvPicPr>
          <p:cNvPr id="258"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985504" y="5146489"/>
            <a:ext cx="258524" cy="1529458"/>
          </a:xfrm>
          <a:prstGeom prst="rect">
            <a:avLst/>
          </a:prstGeom>
          <a:ln w="12700">
            <a:miter lim="400000"/>
          </a:ln>
        </p:spPr>
      </p:pic>
      <p:pic>
        <p:nvPicPr>
          <p:cNvPr id="259"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90026" y="5074520"/>
            <a:ext cx="436498" cy="1713005"/>
          </a:xfrm>
          <a:prstGeom prst="rect">
            <a:avLst/>
          </a:prstGeom>
          <a:ln w="12700">
            <a:miter lim="400000"/>
          </a:ln>
        </p:spPr>
      </p:pic>
      <p:pic>
        <p:nvPicPr>
          <p:cNvPr id="26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61110" y="5366649"/>
            <a:ext cx="1149564" cy="1361150"/>
          </a:xfrm>
          <a:prstGeom prst="rect">
            <a:avLst/>
          </a:prstGeom>
          <a:ln w="12700">
            <a:miter lim="400000"/>
          </a:ln>
        </p:spPr>
      </p:pic>
      <p:sp>
        <p:nvSpPr>
          <p:cNvPr id="261" name="Slide Number"/>
          <p:cNvSpPr txBox="1">
            <a:spLocks noGrp="1"/>
          </p:cNvSpPr>
          <p:nvPr>
            <p:ph type="sldNum" sz="quarter" idx="4294967295"/>
          </p:nvPr>
        </p:nvSpPr>
        <p:spPr>
          <a:xfrm>
            <a:off x="12289663" y="6642424"/>
            <a:ext cx="166712" cy="24109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a:solidFill>
                  <a:srgbClr val="F3F3F3"/>
                </a:solidFill>
              </a:defRPr>
            </a:lvl1pPr>
          </a:lstStyle>
          <a:p>
            <a:pPr algn="ctr" hangingPunct="0"/>
            <a:fld id="{86CB4B4D-7CA3-9044-876B-883B54F8677D}" type="slidenum">
              <a:rPr kern="0">
                <a:latin typeface="Helvetica Neue"/>
                <a:ea typeface="Helvetica Neue"/>
                <a:cs typeface="Helvetica Neue"/>
                <a:sym typeface="Helvetica Neue"/>
              </a:rPr>
              <a:pPr algn="ctr" hangingPunct="0"/>
              <a:t>56</a:t>
            </a:fld>
            <a:endParaRPr kern="0" dirty="0">
              <a:latin typeface="Helvetica Neue"/>
              <a:ea typeface="Helvetica Neue"/>
              <a:cs typeface="Helvetica Neue"/>
              <a:sym typeface="Helvetica Neue"/>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a:extLst>
            <a:ext uri="{FF2B5EF4-FFF2-40B4-BE49-F238E27FC236}">
              <a16:creationId xmlns:a16="http://schemas.microsoft.com/office/drawing/2014/main" id="{0D67F9B7-28D4-1784-0F38-B52D822AC78B}"/>
            </a:ext>
          </a:extLst>
        </p:cNvPr>
        <p:cNvGrpSpPr/>
        <p:nvPr/>
      </p:nvGrpSpPr>
      <p:grpSpPr>
        <a:xfrm>
          <a:off x="0" y="0"/>
          <a:ext cx="0" cy="0"/>
          <a:chOff x="0" y="0"/>
          <a:chExt cx="0" cy="0"/>
        </a:xfrm>
      </p:grpSpPr>
      <p:sp>
        <p:nvSpPr>
          <p:cNvPr id="210" name="Subhead Lorum Ipsum Dor…">
            <a:extLst>
              <a:ext uri="{FF2B5EF4-FFF2-40B4-BE49-F238E27FC236}">
                <a16:creationId xmlns:a16="http://schemas.microsoft.com/office/drawing/2014/main" id="{65C44CC8-D6C5-2F55-CD6D-CED418D75026}"/>
              </a:ext>
            </a:extLst>
          </p:cNvPr>
          <p:cNvSpPr txBox="1"/>
          <p:nvPr/>
        </p:nvSpPr>
        <p:spPr>
          <a:xfrm>
            <a:off x="1613151" y="1321819"/>
            <a:ext cx="7806624" cy="4790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1219169" hangingPunct="0">
              <a:lnSpc>
                <a:spcPct val="130000"/>
              </a:lnSpc>
              <a:defRPr sz="3000">
                <a:solidFill>
                  <a:srgbClr val="FFFFFF"/>
                </a:solidFill>
                <a:latin typeface="Arial"/>
                <a:ea typeface="Arial"/>
                <a:cs typeface="Arial"/>
                <a:sym typeface="Arial"/>
              </a:defRPr>
            </a:pPr>
            <a:r>
              <a:rPr lang="en-US" kern="0">
                <a:solidFill>
                  <a:srgbClr val="002060"/>
                </a:solidFill>
                <a:latin typeface="Arial"/>
                <a:cs typeface="Arial"/>
                <a:sym typeface="Arial"/>
              </a:rPr>
              <a:t>Nurse Manager: </a:t>
            </a:r>
            <a:endParaRPr lang="en-US" sz="1500" kern="0">
              <a:solidFill>
                <a:srgbClr val="FFFFFF"/>
              </a:solidFill>
              <a:latin typeface="Arial"/>
              <a:cs typeface="Arial"/>
              <a:sym typeface="Arial"/>
            </a:endParaRPr>
          </a:p>
          <a:p>
            <a:pPr defTabSz="1219169" hangingPunct="0">
              <a:lnSpc>
                <a:spcPct val="130000"/>
              </a:lnSpc>
              <a:defRPr sz="3000">
                <a:solidFill>
                  <a:srgbClr val="FFFFFF"/>
                </a:solidFill>
                <a:latin typeface="Arial"/>
                <a:ea typeface="Arial"/>
                <a:cs typeface="Arial"/>
                <a:sym typeface="Arial"/>
              </a:defRPr>
            </a:pPr>
            <a:r>
              <a:rPr lang="en-US" kern="0">
                <a:solidFill>
                  <a:srgbClr val="002060"/>
                </a:solidFill>
                <a:latin typeface="Arial"/>
                <a:cs typeface="Arial"/>
                <a:sym typeface="Arial"/>
              </a:rPr>
              <a:t>Nicole </a:t>
            </a:r>
            <a:r>
              <a:rPr lang="en-US" kern="0" err="1">
                <a:solidFill>
                  <a:srgbClr val="002060"/>
                </a:solidFill>
                <a:latin typeface="Arial"/>
                <a:cs typeface="Arial"/>
                <a:sym typeface="Arial"/>
              </a:rPr>
              <a:t>Thurwanger</a:t>
            </a:r>
            <a:r>
              <a:rPr lang="en-US" kern="0">
                <a:solidFill>
                  <a:srgbClr val="002060"/>
                </a:solidFill>
                <a:latin typeface="Arial"/>
                <a:cs typeface="Arial"/>
                <a:sym typeface="Arial"/>
              </a:rPr>
              <a:t> </a:t>
            </a:r>
          </a:p>
          <a:p>
            <a:pPr defTabSz="1219169" hangingPunct="0">
              <a:lnSpc>
                <a:spcPct val="130000"/>
              </a:lnSpc>
              <a:defRPr sz="3000">
                <a:solidFill>
                  <a:srgbClr val="FFFFFF"/>
                </a:solidFill>
                <a:latin typeface="Arial"/>
                <a:ea typeface="Arial"/>
                <a:cs typeface="Arial"/>
                <a:sym typeface="Arial"/>
              </a:defRPr>
            </a:pPr>
            <a:r>
              <a:rPr lang="en-US" kern="0">
                <a:solidFill>
                  <a:srgbClr val="002060"/>
                </a:solidFill>
                <a:latin typeface="Arial"/>
                <a:cs typeface="Arial"/>
                <a:sym typeface="Arial"/>
              </a:rPr>
              <a:t>(907) 212-7914</a:t>
            </a:r>
          </a:p>
          <a:p>
            <a:pPr defTabSz="1219169" hangingPunct="0">
              <a:lnSpc>
                <a:spcPct val="130000"/>
              </a:lnSpc>
              <a:defRPr sz="3000">
                <a:solidFill>
                  <a:srgbClr val="FFFFFF"/>
                </a:solidFill>
                <a:latin typeface="Arial"/>
                <a:ea typeface="Arial"/>
                <a:cs typeface="Arial"/>
                <a:sym typeface="Arial"/>
              </a:defRPr>
            </a:pPr>
            <a:r>
              <a:rPr lang="en-US" kern="0">
                <a:solidFill>
                  <a:srgbClr val="002060"/>
                </a:solidFill>
                <a:latin typeface="Arial"/>
                <a:cs typeface="Arial"/>
                <a:sym typeface="Arial"/>
              </a:rPr>
              <a:t>Nicole.Thurwanger@providence.org</a:t>
            </a:r>
          </a:p>
          <a:p>
            <a:pPr defTabSz="1219169" hangingPunct="0">
              <a:lnSpc>
                <a:spcPct val="130000"/>
              </a:lnSpc>
              <a:defRPr sz="3000">
                <a:solidFill>
                  <a:srgbClr val="FFFFFF"/>
                </a:solidFill>
                <a:latin typeface="Arial"/>
                <a:ea typeface="Arial"/>
                <a:cs typeface="Arial"/>
                <a:sym typeface="Arial"/>
              </a:defRPr>
            </a:pPr>
            <a:endParaRPr lang="en-US" kern="0">
              <a:solidFill>
                <a:srgbClr val="002060"/>
              </a:solidFill>
              <a:latin typeface="Arial"/>
              <a:cs typeface="Arial"/>
              <a:sym typeface="Arial"/>
            </a:endParaRPr>
          </a:p>
          <a:p>
            <a:pPr defTabSz="1219169" hangingPunct="0">
              <a:lnSpc>
                <a:spcPct val="130000"/>
              </a:lnSpc>
              <a:defRPr sz="3000">
                <a:solidFill>
                  <a:srgbClr val="FFFFFF"/>
                </a:solidFill>
                <a:latin typeface="Arial"/>
                <a:ea typeface="Arial"/>
                <a:cs typeface="Arial"/>
                <a:sym typeface="Arial"/>
              </a:defRPr>
            </a:pPr>
            <a:r>
              <a:rPr lang="en-US" kern="0">
                <a:solidFill>
                  <a:srgbClr val="002060"/>
                </a:solidFill>
                <a:latin typeface="Arial"/>
                <a:cs typeface="Arial"/>
                <a:sym typeface="Arial"/>
              </a:rPr>
              <a:t>Medical Director: </a:t>
            </a:r>
          </a:p>
          <a:p>
            <a:pPr defTabSz="1219169" hangingPunct="0">
              <a:lnSpc>
                <a:spcPct val="130000"/>
              </a:lnSpc>
              <a:defRPr sz="3000">
                <a:solidFill>
                  <a:srgbClr val="FFFFFF"/>
                </a:solidFill>
                <a:latin typeface="Arial"/>
                <a:ea typeface="Arial"/>
                <a:cs typeface="Arial"/>
                <a:sym typeface="Arial"/>
              </a:defRPr>
            </a:pPr>
            <a:r>
              <a:rPr lang="en-US" kern="0">
                <a:solidFill>
                  <a:srgbClr val="002060"/>
                </a:solidFill>
                <a:latin typeface="Arial"/>
                <a:cs typeface="Arial"/>
                <a:sym typeface="Arial"/>
              </a:rPr>
              <a:t>Elizabeth Galloway</a:t>
            </a:r>
          </a:p>
          <a:p>
            <a:pPr defTabSz="1219169" hangingPunct="0">
              <a:lnSpc>
                <a:spcPct val="130000"/>
              </a:lnSpc>
              <a:defRPr sz="3000">
                <a:solidFill>
                  <a:srgbClr val="FFFFFF"/>
                </a:solidFill>
                <a:latin typeface="Arial"/>
                <a:ea typeface="Arial"/>
                <a:cs typeface="Arial"/>
                <a:sym typeface="Arial"/>
              </a:defRPr>
            </a:pPr>
            <a:r>
              <a:rPr lang="en-US" kern="0">
                <a:solidFill>
                  <a:srgbClr val="002060"/>
                </a:solidFill>
                <a:latin typeface="Arial"/>
                <a:cs typeface="Arial"/>
                <a:sym typeface="Arial"/>
              </a:rPr>
              <a:t>Email: Elizabeth.Galloway@providence.org </a:t>
            </a:r>
          </a:p>
        </p:txBody>
      </p:sp>
      <p:sp>
        <p:nvSpPr>
          <p:cNvPr id="209" name="Title Forum Ipsum Dolor">
            <a:extLst>
              <a:ext uri="{FF2B5EF4-FFF2-40B4-BE49-F238E27FC236}">
                <a16:creationId xmlns:a16="http://schemas.microsoft.com/office/drawing/2014/main" id="{5D0D9129-C8D6-D553-DB1E-0ECB3FE5E853}"/>
              </a:ext>
            </a:extLst>
          </p:cNvPr>
          <p:cNvSpPr txBox="1"/>
          <p:nvPr/>
        </p:nvSpPr>
        <p:spPr>
          <a:xfrm>
            <a:off x="1530013" y="342465"/>
            <a:ext cx="2822889"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defRPr sz="8800">
                <a:solidFill>
                  <a:srgbClr val="00338E"/>
                </a:solidFill>
                <a:latin typeface="Georgia"/>
                <a:ea typeface="Georgia"/>
                <a:cs typeface="Georgia"/>
                <a:sym typeface="Georgia"/>
              </a:defRPr>
            </a:lvl1pPr>
          </a:lstStyle>
          <a:p>
            <a:pPr defTabSz="1219169" hangingPunct="0"/>
            <a:r>
              <a:rPr lang="en-US" sz="4400" kern="0"/>
              <a:t>Questions?</a:t>
            </a:r>
            <a:endParaRPr sz="4400" kern="0"/>
          </a:p>
        </p:txBody>
      </p:sp>
      <p:pic>
        <p:nvPicPr>
          <p:cNvPr id="208" name="Image" descr="Image">
            <a:extLst>
              <a:ext uri="{FF2B5EF4-FFF2-40B4-BE49-F238E27FC236}">
                <a16:creationId xmlns:a16="http://schemas.microsoft.com/office/drawing/2014/main" id="{5392A7F8-D044-A21E-9998-39C56286E6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5838" y="-11262"/>
            <a:ext cx="4486883" cy="1263324"/>
          </a:xfrm>
          <a:prstGeom prst="rect">
            <a:avLst/>
          </a:prstGeom>
          <a:ln w="12700">
            <a:miter lim="400000"/>
          </a:ln>
        </p:spPr>
      </p:pic>
      <p:pic>
        <p:nvPicPr>
          <p:cNvPr id="211" name="Image">
            <a:extLst>
              <a:ext uri="{FF2B5EF4-FFF2-40B4-BE49-F238E27FC236}">
                <a16:creationId xmlns:a16="http://schemas.microsoft.com/office/drawing/2014/main" id="{1303DC3A-77CE-F39D-932E-87A46FD8DEF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573768" y="210312"/>
            <a:ext cx="1995475" cy="767490"/>
          </a:xfrm>
          <a:prstGeom prst="rect">
            <a:avLst/>
          </a:prstGeom>
          <a:ln w="12700">
            <a:miter lim="400000"/>
          </a:ln>
        </p:spPr>
      </p:pic>
      <p:sp>
        <p:nvSpPr>
          <p:cNvPr id="212" name="Slide Number">
            <a:extLst>
              <a:ext uri="{FF2B5EF4-FFF2-40B4-BE49-F238E27FC236}">
                <a16:creationId xmlns:a16="http://schemas.microsoft.com/office/drawing/2014/main" id="{4AEB3087-3F79-8328-CF2B-C21D0A892C01}"/>
              </a:ext>
            </a:extLst>
          </p:cNvPr>
          <p:cNvSpPr txBox="1">
            <a:spLocks noGrp="1"/>
          </p:cNvSpPr>
          <p:nvPr>
            <p:ph type="sldNum" sz="quarter" idx="4294967295"/>
          </p:nvPr>
        </p:nvSpPr>
        <p:spPr>
          <a:xfrm>
            <a:off x="6009520" y="6486708"/>
            <a:ext cx="166712" cy="241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338E"/>
                </a:solidFill>
              </a:defRPr>
            </a:lvl1pPr>
          </a:lstStyle>
          <a:p>
            <a:pPr algn="ctr" hangingPunct="0"/>
            <a:fld id="{86CB4B4D-7CA3-9044-876B-883B54F8677D}" type="slidenum">
              <a:rPr kern="0">
                <a:latin typeface="Helvetica Neue"/>
                <a:ea typeface="Helvetica Neue"/>
                <a:cs typeface="Helvetica Neue"/>
                <a:sym typeface="Helvetica Neue"/>
              </a:rPr>
              <a:pPr algn="ctr" hangingPunct="0"/>
              <a:t>57</a:t>
            </a:fld>
            <a:endParaRPr kern="0">
              <a:latin typeface="Helvetica Neue"/>
              <a:ea typeface="Helvetica Neue"/>
              <a:cs typeface="Helvetica Neue"/>
              <a:sym typeface="Helvetica Neue"/>
            </a:endParaRPr>
          </a:p>
        </p:txBody>
      </p:sp>
    </p:spTree>
    <p:extLst>
      <p:ext uri="{BB962C8B-B14F-4D97-AF65-F5344CB8AC3E}">
        <p14:creationId xmlns:p14="http://schemas.microsoft.com/office/powerpoint/2010/main" val="423804583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5F6E329-D57C-2766-AE21-016C6B480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62AFA-EA09-9AB5-3CA3-8A4AABEE1D61}"/>
              </a:ext>
            </a:extLst>
          </p:cNvPr>
          <p:cNvSpPr>
            <a:spLocks noGrp="1"/>
          </p:cNvSpPr>
          <p:nvPr>
            <p:ph type="title"/>
          </p:nvPr>
        </p:nvSpPr>
        <p:spPr>
          <a:xfrm>
            <a:off x="838200" y="2031881"/>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Announcements</a:t>
            </a:r>
          </a:p>
        </p:txBody>
      </p:sp>
      <p:sp>
        <p:nvSpPr>
          <p:cNvPr id="3" name="Content Placeholder 2">
            <a:extLst>
              <a:ext uri="{FF2B5EF4-FFF2-40B4-BE49-F238E27FC236}">
                <a16:creationId xmlns:a16="http://schemas.microsoft.com/office/drawing/2014/main" id="{3EDDC404-C8CA-E6A4-3AC1-4E4A42873EE2}"/>
              </a:ext>
            </a:extLst>
          </p:cNvPr>
          <p:cNvSpPr>
            <a:spLocks noGrp="1"/>
          </p:cNvSpPr>
          <p:nvPr>
            <p:ph idx="1"/>
          </p:nvPr>
        </p:nvSpPr>
        <p:spPr>
          <a:xfrm>
            <a:off x="1845564" y="4558885"/>
            <a:ext cx="8500872" cy="520012"/>
          </a:xfrm>
        </p:spPr>
        <p:txBody>
          <a:bodyPr/>
          <a:lstStyle/>
          <a:p>
            <a:pPr marL="0" indent="0" algn="ctr">
              <a:buNone/>
            </a:pPr>
            <a:r>
              <a:rPr lang="en-US" dirty="0">
                <a:latin typeface="Source Sans Pro" panose="020B0503030403020204" pitchFamily="34" charset="0"/>
                <a:ea typeface="Source Sans Pro" panose="020B0503030403020204" pitchFamily="34" charset="0"/>
              </a:rPr>
              <a:t>Tamar Ben-Yosef, All Alaska Pediatric Partnership </a:t>
            </a:r>
          </a:p>
        </p:txBody>
      </p:sp>
    </p:spTree>
    <p:extLst>
      <p:ext uri="{BB962C8B-B14F-4D97-AF65-F5344CB8AC3E}">
        <p14:creationId xmlns:p14="http://schemas.microsoft.com/office/powerpoint/2010/main" val="1158692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91B431D-F74C-1EC7-E5A6-31450378959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E3AB4B-45FD-DCD5-6F03-A55CFF6BFC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6DFB8A1-BA11-0EC8-E263-877A255509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3107" y="0"/>
            <a:ext cx="8180863" cy="6858000"/>
          </a:xfrm>
          <a:prstGeom prst="rect">
            <a:avLst/>
          </a:prstGeom>
        </p:spPr>
      </p:pic>
    </p:spTree>
    <p:extLst>
      <p:ext uri="{BB962C8B-B14F-4D97-AF65-F5344CB8AC3E}">
        <p14:creationId xmlns:p14="http://schemas.microsoft.com/office/powerpoint/2010/main" val="3884600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Donec nibh tortor, porttitor eget ex eget, sagittis posuere sem. Quisque placerat ultricies nisi, sed pulvinar eros vestibulum ac. Curabitur egestas lacinia purus, volutpat dictum ante lobortis et.…"/>
          <p:cNvSpPr txBox="1">
            <a:spLocks noGrp="1"/>
          </p:cNvSpPr>
          <p:nvPr>
            <p:ph type="body" idx="21"/>
          </p:nvPr>
        </p:nvSpPr>
        <p:spPr>
          <a:xfrm>
            <a:off x="1663700" y="1788953"/>
            <a:ext cx="9449152" cy="3775393"/>
          </a:xfrm>
          <a:prstGeom prst="rect">
            <a:avLst/>
          </a:prstGeom>
        </p:spPr>
        <p:txBody>
          <a:bodyPr/>
          <a:lstStyle/>
          <a:p>
            <a:pPr marL="266700" indent="-266700">
              <a:spcBef>
                <a:spcPts val="650"/>
              </a:spcBef>
              <a:defRPr sz="4000">
                <a:solidFill>
                  <a:srgbClr val="FFFFFF"/>
                </a:solidFill>
                <a:latin typeface="Arial"/>
                <a:ea typeface="Arial"/>
                <a:cs typeface="Arial"/>
                <a:sym typeface="Arial"/>
              </a:defRPr>
            </a:pPr>
            <a:r>
              <a:rPr lang="en-US" sz="2400" dirty="0"/>
              <a:t>Acute inpatient program for adolescents ages 12-18 years who need voluntary intensive crisis intervention, stabilization and behavioral health treatment </a:t>
            </a:r>
          </a:p>
          <a:p>
            <a:pPr>
              <a:spcBef>
                <a:spcPts val="650"/>
              </a:spcBef>
              <a:defRPr sz="4000">
                <a:solidFill>
                  <a:srgbClr val="FFFFFF"/>
                </a:solidFill>
                <a:latin typeface="Arial"/>
                <a:ea typeface="Arial"/>
                <a:cs typeface="Arial"/>
                <a:sym typeface="Arial"/>
              </a:defRPr>
            </a:pPr>
            <a:endParaRPr lang="en-US" sz="2400" dirty="0"/>
          </a:p>
          <a:p>
            <a:pPr marL="266700" indent="-266700">
              <a:spcBef>
                <a:spcPts val="650"/>
              </a:spcBef>
              <a:defRPr sz="4000">
                <a:solidFill>
                  <a:srgbClr val="FFFFFF"/>
                </a:solidFill>
                <a:latin typeface="Arial"/>
                <a:ea typeface="Arial"/>
                <a:cs typeface="Arial"/>
                <a:sym typeface="Arial"/>
              </a:defRPr>
            </a:pPr>
            <a:r>
              <a:rPr lang="en-US" sz="2400" dirty="0"/>
              <a:t>Provide groups that teach adolescents how to cope with daily pressures</a:t>
            </a:r>
          </a:p>
          <a:p>
            <a:pPr>
              <a:spcBef>
                <a:spcPts val="650"/>
              </a:spcBef>
              <a:defRPr sz="4000">
                <a:solidFill>
                  <a:srgbClr val="FFFFFF"/>
                </a:solidFill>
                <a:latin typeface="Arial"/>
                <a:ea typeface="Arial"/>
                <a:cs typeface="Arial"/>
                <a:sym typeface="Arial"/>
              </a:defRPr>
            </a:pPr>
            <a:endParaRPr lang="en-US" sz="2400" dirty="0"/>
          </a:p>
          <a:p>
            <a:pPr marL="266700" indent="-266700">
              <a:spcBef>
                <a:spcPts val="650"/>
              </a:spcBef>
              <a:defRPr sz="4000">
                <a:solidFill>
                  <a:srgbClr val="FFFFFF"/>
                </a:solidFill>
                <a:latin typeface="Arial"/>
                <a:ea typeface="Arial"/>
                <a:cs typeface="Arial"/>
                <a:sym typeface="Arial"/>
              </a:defRPr>
            </a:pPr>
            <a:r>
              <a:rPr lang="en-US" sz="2400" dirty="0"/>
              <a:t>Treatment includes a combination of group therapy, individual therapy and meetings with an adolescent psychiatrist</a:t>
            </a:r>
            <a:endParaRPr sz="2400" dirty="0"/>
          </a:p>
        </p:txBody>
      </p:sp>
      <p:sp>
        <p:nvSpPr>
          <p:cNvPr id="241" name="Headline Forum Ipsum Dolor"/>
          <p:cNvSpPr txBox="1">
            <a:spLocks noGrp="1"/>
          </p:cNvSpPr>
          <p:nvPr>
            <p:ph type="body" idx="22"/>
          </p:nvPr>
        </p:nvSpPr>
        <p:spPr>
          <a:xfrm>
            <a:off x="1072924" y="461042"/>
            <a:ext cx="10039928" cy="769441"/>
          </a:xfrm>
          <a:prstGeom prst="rect">
            <a:avLst/>
          </a:prstGeom>
        </p:spPr>
        <p:txBody>
          <a:bodyPr/>
          <a:lstStyle/>
          <a:p>
            <a:pPr algn="ctr"/>
            <a:r>
              <a:rPr lang="en-US" dirty="0"/>
              <a:t>Adolescent Inpatient Behavioral Health</a:t>
            </a:r>
            <a:endParaRPr dirty="0"/>
          </a:p>
        </p:txBody>
      </p:sp>
      <p:sp>
        <p:nvSpPr>
          <p:cNvPr id="242" name="Slide Number"/>
          <p:cNvSpPr txBox="1">
            <a:spLocks noGrp="1"/>
          </p:cNvSpPr>
          <p:nvPr>
            <p:ph type="sldNum" sz="quarter" idx="4294967295"/>
          </p:nvPr>
        </p:nvSpPr>
        <p:spPr>
          <a:xfrm>
            <a:off x="12232124" y="6616908"/>
            <a:ext cx="102657" cy="241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ctr" hangingPunct="0"/>
            <a:endParaRPr kern="0" dirty="0">
              <a:latin typeface="Helvetica Neue"/>
              <a:ea typeface="Helvetica Neue"/>
              <a:cs typeface="Helvetica Neue"/>
              <a:sym typeface="Helvetica Neue"/>
            </a:endParaRPr>
          </a:p>
        </p:txBody>
      </p:sp>
    </p:spTree>
    <p:extLst>
      <p:ext uri="{BB962C8B-B14F-4D97-AF65-F5344CB8AC3E}">
        <p14:creationId xmlns:p14="http://schemas.microsoft.com/office/powerpoint/2010/main" val="345025320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36AAA86-11C3-B59A-3955-0DE2F1AB71C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BA5F1EF-A494-9247-CABE-317F8EF90BAD}"/>
              </a:ext>
            </a:extLst>
          </p:cNvPr>
          <p:cNvSpPr>
            <a:spLocks noGrp="1"/>
          </p:cNvSpPr>
          <p:nvPr>
            <p:ph type="title"/>
          </p:nvPr>
        </p:nvSpPr>
        <p:spPr/>
        <p:txBody>
          <a:bodyPr/>
          <a:lstStyle/>
          <a:p>
            <a:r>
              <a:rPr lang="en-US" dirty="0"/>
              <a:t>Draft Agenda</a:t>
            </a:r>
          </a:p>
        </p:txBody>
      </p:sp>
      <p:pic>
        <p:nvPicPr>
          <p:cNvPr id="4" name="Content Placeholder 3">
            <a:extLst>
              <a:ext uri="{FF2B5EF4-FFF2-40B4-BE49-F238E27FC236}">
                <a16:creationId xmlns:a16="http://schemas.microsoft.com/office/drawing/2014/main" id="{D65CC264-34A6-17C9-09AE-FC90420B9629}"/>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411938" y="292099"/>
            <a:ext cx="4846638" cy="6273800"/>
          </a:xfrm>
          <a:prstGeom prst="rect">
            <a:avLst/>
          </a:prstGeom>
        </p:spPr>
      </p:pic>
      <p:pic>
        <p:nvPicPr>
          <p:cNvPr id="5" name="Picture 4">
            <a:extLst>
              <a:ext uri="{FF2B5EF4-FFF2-40B4-BE49-F238E27FC236}">
                <a16:creationId xmlns:a16="http://schemas.microsoft.com/office/drawing/2014/main" id="{7E5FB03C-C388-DB2E-EA08-0BE36CC06E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3425" y="292792"/>
            <a:ext cx="4846866" cy="6272415"/>
          </a:xfrm>
          <a:prstGeom prst="rect">
            <a:avLst/>
          </a:prstGeom>
        </p:spPr>
      </p:pic>
    </p:spTree>
    <p:extLst>
      <p:ext uri="{BB962C8B-B14F-4D97-AF65-F5344CB8AC3E}">
        <p14:creationId xmlns:p14="http://schemas.microsoft.com/office/powerpoint/2010/main" val="2401090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7E11DA-308E-2818-1E88-DAC16FC323F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C337C2-5AAA-33BE-974A-45522AE40CDE}"/>
              </a:ext>
            </a:extLst>
          </p:cNvPr>
          <p:cNvSpPr>
            <a:spLocks noGrp="1"/>
          </p:cNvSpPr>
          <p:nvPr>
            <p:ph type="title"/>
          </p:nvPr>
        </p:nvSpPr>
        <p:spPr>
          <a:xfrm>
            <a:off x="389969" y="1665224"/>
            <a:ext cx="3455821" cy="1616203"/>
          </a:xfrm>
        </p:spPr>
        <p:txBody>
          <a:bodyPr vert="horz" lIns="91440" tIns="45720" rIns="91440" bIns="45720" rtlCol="0" anchor="b">
            <a:normAutofit fontScale="90000"/>
          </a:bodyPr>
          <a:lstStyle/>
          <a:p>
            <a:r>
              <a:rPr lang="en-US" sz="3200" kern="1200" dirty="0">
                <a:solidFill>
                  <a:schemeClr val="tx1"/>
                </a:solidFill>
                <a:latin typeface="+mj-lt"/>
                <a:ea typeface="+mj-ea"/>
                <a:cs typeface="+mj-cs"/>
              </a:rPr>
              <a:t>Help Me Grow Alaska:</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 Family Support Specialist </a:t>
            </a:r>
          </a:p>
        </p:txBody>
      </p:sp>
      <p:sp>
        <p:nvSpPr>
          <p:cNvPr id="6" name="Content Placeholder 5">
            <a:extLst>
              <a:ext uri="{FF2B5EF4-FFF2-40B4-BE49-F238E27FC236}">
                <a16:creationId xmlns:a16="http://schemas.microsoft.com/office/drawing/2014/main" id="{F3B7DF65-C867-235E-2B4F-838A3C9C0961}"/>
              </a:ext>
            </a:extLst>
          </p:cNvPr>
          <p:cNvSpPr>
            <a:spLocks noGrp="1"/>
          </p:cNvSpPr>
          <p:nvPr>
            <p:ph sz="half" idx="2"/>
          </p:nvPr>
        </p:nvSpPr>
        <p:spPr>
          <a:xfrm>
            <a:off x="389969" y="3415509"/>
            <a:ext cx="3455821" cy="1777267"/>
          </a:xfrm>
        </p:spPr>
        <p:txBody>
          <a:bodyPr vert="horz" lIns="91440" tIns="45720" rIns="91440" bIns="45720" rtlCol="0" anchor="t">
            <a:normAutofit/>
          </a:bodyPr>
          <a:lstStyle/>
          <a:p>
            <a:r>
              <a:rPr lang="en-US" sz="2000" dirty="0"/>
              <a:t>First Review of Applicants: October 22, 2025</a:t>
            </a:r>
          </a:p>
          <a:p>
            <a:r>
              <a:rPr lang="en-US" sz="2000" dirty="0"/>
              <a:t>Anticipated Start Date: January 6, 2026</a:t>
            </a:r>
          </a:p>
        </p:txBody>
      </p:sp>
      <p:pic>
        <p:nvPicPr>
          <p:cNvPr id="4" name="Content Placeholder 3">
            <a:extLst>
              <a:ext uri="{FF2B5EF4-FFF2-40B4-BE49-F238E27FC236}">
                <a16:creationId xmlns:a16="http://schemas.microsoft.com/office/drawing/2014/main" id="{F8F98BC2-A7DC-156C-BB42-BA692DB1EB94}"/>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924567" y="0"/>
            <a:ext cx="8188657" cy="6858000"/>
          </a:xfrm>
          <a:prstGeom prst="rect">
            <a:avLst/>
          </a:prstGeom>
        </p:spPr>
      </p:pic>
      <p:grpSp>
        <p:nvGrpSpPr>
          <p:cNvPr id="11" name="Group 1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2" name="Rectangle 1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8839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10CF32E-678E-889B-7032-7185BF51CA69}"/>
              </a:ext>
            </a:extLst>
          </p:cNvPr>
          <p:cNvSpPr/>
          <p:nvPr/>
        </p:nvSpPr>
        <p:spPr>
          <a:xfrm>
            <a:off x="370390" y="300942"/>
            <a:ext cx="2453833" cy="6261904"/>
          </a:xfrm>
          <a:prstGeom prst="rect">
            <a:avLst/>
          </a:prstGeom>
          <a:solidFill>
            <a:srgbClr val="FFF5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blue and purple ovals on a black background&#10;&#10;Description automatically generated">
            <a:extLst>
              <a:ext uri="{FF2B5EF4-FFF2-40B4-BE49-F238E27FC236}">
                <a16:creationId xmlns:a16="http://schemas.microsoft.com/office/drawing/2014/main" id="{DE4DC5CA-0645-0A7C-9D3D-86F2F0D54EF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9111" y="514144"/>
            <a:ext cx="1896388" cy="3620377"/>
          </a:xfrm>
        </p:spPr>
      </p:pic>
      <p:sp>
        <p:nvSpPr>
          <p:cNvPr id="14" name="TextBox 13">
            <a:extLst>
              <a:ext uri="{FF2B5EF4-FFF2-40B4-BE49-F238E27FC236}">
                <a16:creationId xmlns:a16="http://schemas.microsoft.com/office/drawing/2014/main" id="{666CAD92-3461-F2B0-6EC3-C5F0B7229057}"/>
              </a:ext>
            </a:extLst>
          </p:cNvPr>
          <p:cNvSpPr txBox="1"/>
          <p:nvPr/>
        </p:nvSpPr>
        <p:spPr>
          <a:xfrm>
            <a:off x="2982569" y="1923068"/>
            <a:ext cx="8666836" cy="1985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Help Me Grow Alaska is an agency dedicated to promoting healthy child development across Alaska by providing support and information to individuals and organizations who care for and about children, youth, and adults ages prenatal-26. Whether you are a parent, provider, teacher, or other caregiver with questions or concerns about a child in your life, we are here to help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Our call center is staffed with Family Support Specialists, individuals with experience in, and an understanding of, child development, social services, and resources available in Alaska and beyond. They are available to listen to concerns, help organize a path forward, and get families connected to the most available and appropriate service across Alaska.</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srgbClr val="000000"/>
              </a:solidFill>
              <a:effectLst/>
              <a:uLnTx/>
              <a:uFillTx/>
              <a:latin typeface="YACgEbc43jc 0"/>
              <a:ea typeface="+mn-ea"/>
              <a:cs typeface="+mn-cs"/>
            </a:endParaRPr>
          </a:p>
        </p:txBody>
      </p:sp>
      <p:pic>
        <p:nvPicPr>
          <p:cNvPr id="16" name="Picture 15" descr="A person holding a baby&#10;&#10;Description automatically generated">
            <a:extLst>
              <a:ext uri="{FF2B5EF4-FFF2-40B4-BE49-F238E27FC236}">
                <a16:creationId xmlns:a16="http://schemas.microsoft.com/office/drawing/2014/main" id="{2AF12524-B506-1D66-8DB7-0D9B92B056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00243">
            <a:off x="6898026" y="4558766"/>
            <a:ext cx="987597" cy="1355854"/>
          </a:xfrm>
          <a:prstGeom prst="rect">
            <a:avLst/>
          </a:prstGeom>
        </p:spPr>
      </p:pic>
      <p:pic>
        <p:nvPicPr>
          <p:cNvPr id="18" name="Picture 17">
            <a:extLst>
              <a:ext uri="{FF2B5EF4-FFF2-40B4-BE49-F238E27FC236}">
                <a16:creationId xmlns:a16="http://schemas.microsoft.com/office/drawing/2014/main" id="{395BF390-E8AC-1958-BDAB-40ED062B80BB}"/>
              </a:ext>
            </a:extLst>
          </p:cNvPr>
          <p:cNvPicPr>
            <a:picLocks noChangeAspect="1"/>
          </p:cNvPicPr>
          <p:nvPr/>
        </p:nvPicPr>
        <p:blipFill>
          <a:blip r:embed="rId5"/>
          <a:stretch>
            <a:fillRect/>
          </a:stretch>
        </p:blipFill>
        <p:spPr>
          <a:xfrm rot="20362657">
            <a:off x="8603889" y="4800989"/>
            <a:ext cx="1762611" cy="1382191"/>
          </a:xfrm>
          <a:prstGeom prst="rect">
            <a:avLst/>
          </a:prstGeom>
        </p:spPr>
      </p:pic>
      <p:pic>
        <p:nvPicPr>
          <p:cNvPr id="20" name="Picture 19">
            <a:extLst>
              <a:ext uri="{FF2B5EF4-FFF2-40B4-BE49-F238E27FC236}">
                <a16:creationId xmlns:a16="http://schemas.microsoft.com/office/drawing/2014/main" id="{DD5B2CD8-BEF1-DC37-8B3E-E566B5825B8B}"/>
              </a:ext>
            </a:extLst>
          </p:cNvPr>
          <p:cNvPicPr>
            <a:picLocks noChangeAspect="1"/>
          </p:cNvPicPr>
          <p:nvPr/>
        </p:nvPicPr>
        <p:blipFill>
          <a:blip r:embed="rId6"/>
          <a:stretch>
            <a:fillRect/>
          </a:stretch>
        </p:blipFill>
        <p:spPr>
          <a:xfrm rot="650395">
            <a:off x="3063354" y="4175001"/>
            <a:ext cx="1662135" cy="2150998"/>
          </a:xfrm>
          <a:prstGeom prst="rect">
            <a:avLst/>
          </a:prstGeom>
        </p:spPr>
      </p:pic>
      <p:pic>
        <p:nvPicPr>
          <p:cNvPr id="22" name="Picture 21">
            <a:extLst>
              <a:ext uri="{FF2B5EF4-FFF2-40B4-BE49-F238E27FC236}">
                <a16:creationId xmlns:a16="http://schemas.microsoft.com/office/drawing/2014/main" id="{280DB822-B578-607C-A3B1-CBFA669A42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929692">
            <a:off x="5410881" y="4753547"/>
            <a:ext cx="618031" cy="1545075"/>
          </a:xfrm>
          <a:prstGeom prst="rect">
            <a:avLst/>
          </a:prstGeom>
        </p:spPr>
      </p:pic>
      <p:pic>
        <p:nvPicPr>
          <p:cNvPr id="24" name="Picture 23" descr="A book cover with a fox and a bear&#10;&#10;Description automatically generated">
            <a:extLst>
              <a:ext uri="{FF2B5EF4-FFF2-40B4-BE49-F238E27FC236}">
                <a16:creationId xmlns:a16="http://schemas.microsoft.com/office/drawing/2014/main" id="{0ACEB139-8BCD-A3B8-1877-851BD26A0AB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76698" y="533233"/>
            <a:ext cx="1499297" cy="1252873"/>
          </a:xfrm>
          <a:prstGeom prst="rect">
            <a:avLst/>
          </a:prstGeom>
        </p:spPr>
      </p:pic>
      <p:pic>
        <p:nvPicPr>
          <p:cNvPr id="28" name="Picture 27" descr="A book cover with a bear&#10;&#10;Description automatically generated">
            <a:extLst>
              <a:ext uri="{FF2B5EF4-FFF2-40B4-BE49-F238E27FC236}">
                <a16:creationId xmlns:a16="http://schemas.microsoft.com/office/drawing/2014/main" id="{8E803D7C-FDA7-958A-1375-E2159E346E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99818" y="603402"/>
            <a:ext cx="1355458" cy="1182704"/>
          </a:xfrm>
          <a:prstGeom prst="rect">
            <a:avLst/>
          </a:prstGeom>
        </p:spPr>
      </p:pic>
      <p:pic>
        <p:nvPicPr>
          <p:cNvPr id="30" name="Picture 29" descr="A book cover of a bear&#10;&#10;Description automatically generated">
            <a:extLst>
              <a:ext uri="{FF2B5EF4-FFF2-40B4-BE49-F238E27FC236}">
                <a16:creationId xmlns:a16="http://schemas.microsoft.com/office/drawing/2014/main" id="{2A76A481-3FB9-2AFD-6DE1-874F9E1F9C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70760" y="557563"/>
            <a:ext cx="1490454" cy="1252873"/>
          </a:xfrm>
          <a:prstGeom prst="rect">
            <a:avLst/>
          </a:prstGeom>
        </p:spPr>
      </p:pic>
      <p:pic>
        <p:nvPicPr>
          <p:cNvPr id="32" name="Picture 31">
            <a:extLst>
              <a:ext uri="{FF2B5EF4-FFF2-40B4-BE49-F238E27FC236}">
                <a16:creationId xmlns:a16="http://schemas.microsoft.com/office/drawing/2014/main" id="{C74BD5F3-2705-35DE-9FC9-82D0E3E1C03B}"/>
              </a:ext>
            </a:extLst>
          </p:cNvPr>
          <p:cNvPicPr>
            <a:picLocks noChangeAspect="1"/>
          </p:cNvPicPr>
          <p:nvPr/>
        </p:nvPicPr>
        <p:blipFill>
          <a:blip r:embed="rId11"/>
          <a:stretch>
            <a:fillRect/>
          </a:stretch>
        </p:blipFill>
        <p:spPr>
          <a:xfrm rot="1029747">
            <a:off x="10453823" y="4545231"/>
            <a:ext cx="1155875" cy="731268"/>
          </a:xfrm>
          <a:prstGeom prst="rect">
            <a:avLst/>
          </a:prstGeom>
        </p:spPr>
      </p:pic>
      <p:pic>
        <p:nvPicPr>
          <p:cNvPr id="35" name="Picture 34">
            <a:extLst>
              <a:ext uri="{FF2B5EF4-FFF2-40B4-BE49-F238E27FC236}">
                <a16:creationId xmlns:a16="http://schemas.microsoft.com/office/drawing/2014/main" id="{FF1E905A-FC77-C17C-9D48-F26A7E3038F2}"/>
              </a:ext>
            </a:extLst>
          </p:cNvPr>
          <p:cNvPicPr>
            <a:picLocks noChangeAspect="1"/>
          </p:cNvPicPr>
          <p:nvPr/>
        </p:nvPicPr>
        <p:blipFill>
          <a:blip r:embed="rId12" cstate="email">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1121574" y="5399662"/>
            <a:ext cx="956146" cy="944194"/>
          </a:xfrm>
          <a:prstGeom prst="rect">
            <a:avLst/>
          </a:prstGeom>
        </p:spPr>
      </p:pic>
      <p:sp>
        <p:nvSpPr>
          <p:cNvPr id="37" name="TextBox 36">
            <a:extLst>
              <a:ext uri="{FF2B5EF4-FFF2-40B4-BE49-F238E27FC236}">
                <a16:creationId xmlns:a16="http://schemas.microsoft.com/office/drawing/2014/main" id="{9ADF1D09-6C79-5991-1776-533A088091FC}"/>
              </a:ext>
            </a:extLst>
          </p:cNvPr>
          <p:cNvSpPr txBox="1"/>
          <p:nvPr/>
        </p:nvSpPr>
        <p:spPr>
          <a:xfrm>
            <a:off x="370390" y="4613310"/>
            <a:ext cx="245383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To order materials scan the QR code or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a2p2.org/help-me-grow-</a:t>
            </a:r>
            <a:r>
              <a:rPr kumimoji="0" lang="en-US" sz="1400" b="0" i="0" u="none" strike="noStrike" kern="1200" cap="none" spc="0" normalizeH="0" baseline="0" noProof="0" dirty="0" err="1">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alaska</a:t>
            </a: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t>
            </a:r>
            <a:endParaRPr kumimoji="0" lang="en-US" sz="12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endParaRPr>
          </a:p>
        </p:txBody>
      </p:sp>
    </p:spTree>
    <p:extLst>
      <p:ext uri="{BB962C8B-B14F-4D97-AF65-F5344CB8AC3E}">
        <p14:creationId xmlns:p14="http://schemas.microsoft.com/office/powerpoint/2010/main" val="1189708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A5439-F752-50C2-8548-FD08A2D9B1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3324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71292CB-B91F-62C4-BC6A-9C2F777E1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32D8C-2BDC-06EA-7B2D-0A4C2B438747}"/>
              </a:ext>
            </a:extLst>
          </p:cNvPr>
          <p:cNvSpPr>
            <a:spLocks noGrp="1"/>
          </p:cNvSpPr>
          <p:nvPr>
            <p:ph type="title"/>
          </p:nvPr>
        </p:nvSpPr>
        <p:spPr>
          <a:xfrm>
            <a:off x="934812" y="1282023"/>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Thank you for joining! </a:t>
            </a:r>
          </a:p>
        </p:txBody>
      </p:sp>
      <p:sp>
        <p:nvSpPr>
          <p:cNvPr id="3" name="Content Placeholder 2">
            <a:extLst>
              <a:ext uri="{FF2B5EF4-FFF2-40B4-BE49-F238E27FC236}">
                <a16:creationId xmlns:a16="http://schemas.microsoft.com/office/drawing/2014/main" id="{40CFF7E5-282C-3929-4741-45E421339DF2}"/>
              </a:ext>
            </a:extLst>
          </p:cNvPr>
          <p:cNvSpPr>
            <a:spLocks noGrp="1"/>
          </p:cNvSpPr>
          <p:nvPr>
            <p:ph idx="1"/>
          </p:nvPr>
        </p:nvSpPr>
        <p:spPr>
          <a:xfrm>
            <a:off x="741588" y="2379193"/>
            <a:ext cx="10975131" cy="3361207"/>
          </a:xfrm>
        </p:spPr>
        <p:txBody>
          <a:bodyPr>
            <a:normAutofit lnSpcReduction="10000"/>
          </a:bodyPr>
          <a:lstStyle/>
          <a:p>
            <a:pPr marL="0" indent="0" algn="ctr">
              <a:buNone/>
            </a:pPr>
            <a:r>
              <a:rPr lang="en-US" dirty="0">
                <a:latin typeface="Source Sans Pro" panose="020B0503030403020204" pitchFamily="34" charset="0"/>
                <a:ea typeface="Source Sans Pro" panose="020B0503030403020204" pitchFamily="34" charset="0"/>
              </a:rPr>
              <a:t>Special thanks to Providence Alaska Children’s Hospital and Providence Alaska Medical Center for hosting the October Partnership Meeting.</a:t>
            </a:r>
          </a:p>
          <a:p>
            <a:pPr marL="0" indent="0" algn="ctr">
              <a:buNone/>
            </a:pPr>
            <a:r>
              <a:rPr lang="en-US" dirty="0">
                <a:latin typeface="Source Sans Pro" panose="020B0503030403020204" pitchFamily="34" charset="0"/>
                <a:ea typeface="Source Sans Pro" panose="020B0503030403020204" pitchFamily="34" charset="0"/>
              </a:rPr>
              <a:t>All the presenters today have shared their value and </a:t>
            </a:r>
            <a:r>
              <a:rPr lang="en-US" dirty="0" err="1">
                <a:latin typeface="Source Sans Pro" panose="020B0503030403020204" pitchFamily="34" charset="0"/>
                <a:ea typeface="Source Sans Pro" panose="020B0503030403020204" pitchFamily="34" charset="0"/>
              </a:rPr>
              <a:t>committment</a:t>
            </a:r>
            <a:r>
              <a:rPr lang="en-US" dirty="0">
                <a:latin typeface="Source Sans Pro" panose="020B0503030403020204" pitchFamily="34" charset="0"/>
                <a:ea typeface="Source Sans Pro" panose="020B0503030403020204" pitchFamily="34" charset="0"/>
              </a:rPr>
              <a:t> of supporting children, youth, and families in Anchorage and throughout Alaska. </a:t>
            </a:r>
          </a:p>
          <a:p>
            <a:pPr marL="0" indent="0" algn="ctr">
              <a:buNone/>
            </a:pPr>
            <a:r>
              <a:rPr lang="en-US" dirty="0">
                <a:latin typeface="Source Sans Pro" panose="020B0503030403020204" pitchFamily="34" charset="0"/>
                <a:ea typeface="Source Sans Pro" panose="020B0503030403020204" pitchFamily="34" charset="0"/>
              </a:rPr>
              <a:t>The relationships and support you provide is helping create a safer, healthier, and happier Alaska! </a:t>
            </a:r>
          </a:p>
          <a:p>
            <a:pPr marL="0" indent="0" algn="ctr">
              <a:buNone/>
            </a:pPr>
            <a:r>
              <a:rPr lang="en-US" dirty="0">
                <a:latin typeface="Source Sans Pro" panose="020B0503030403020204" pitchFamily="34" charset="0"/>
                <a:ea typeface="Source Sans Pro" panose="020B0503030403020204" pitchFamily="34" charset="0"/>
              </a:rPr>
              <a:t>Thank you! </a:t>
            </a:r>
          </a:p>
          <a:p>
            <a:pPr marL="0" indent="0" algn="ctr">
              <a:buNone/>
            </a:pP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66330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E42D28-251D-CBCD-59EC-7F17067E3074}"/>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5E7B454A-325F-CDE6-3ECC-2CBFEA9ACD6C}"/>
              </a:ext>
            </a:extLst>
          </p:cNvPr>
          <p:cNvSpPr>
            <a:spLocks noGrp="1"/>
          </p:cNvSpPr>
          <p:nvPr>
            <p:ph type="ctrTitle"/>
          </p:nvPr>
        </p:nvSpPr>
        <p:spPr>
          <a:xfrm>
            <a:off x="638882" y="639193"/>
            <a:ext cx="4306342" cy="3573516"/>
          </a:xfrm>
        </p:spPr>
        <p:txBody>
          <a:bodyPr>
            <a:normAutofit/>
          </a:bodyPr>
          <a:lstStyle/>
          <a:p>
            <a:pPr algn="l"/>
            <a:r>
              <a:rPr lang="en-US" sz="5100" dirty="0"/>
              <a:t>See you at the A2P2 Pediatric Symposium! </a:t>
            </a:r>
          </a:p>
        </p:txBody>
      </p:sp>
      <p:sp>
        <p:nvSpPr>
          <p:cNvPr id="14" name="Subtitle 13">
            <a:extLst>
              <a:ext uri="{FF2B5EF4-FFF2-40B4-BE49-F238E27FC236}">
                <a16:creationId xmlns:a16="http://schemas.microsoft.com/office/drawing/2014/main" id="{BD934D75-569A-5950-9D24-5CFCCA90A893}"/>
              </a:ext>
            </a:extLst>
          </p:cNvPr>
          <p:cNvSpPr>
            <a:spLocks noGrp="1"/>
          </p:cNvSpPr>
          <p:nvPr>
            <p:ph type="subTitle" idx="1"/>
          </p:nvPr>
        </p:nvSpPr>
        <p:spPr>
          <a:xfrm>
            <a:off x="638882" y="4631161"/>
            <a:ext cx="3571810" cy="1559327"/>
          </a:xfrm>
        </p:spPr>
        <p:txBody>
          <a:bodyPr>
            <a:normAutofit/>
          </a:bodyPr>
          <a:lstStyle/>
          <a:p>
            <a:pPr algn="l"/>
            <a:r>
              <a:rPr lang="en-US" dirty="0"/>
              <a:t>November 14-15, 2025</a:t>
            </a:r>
          </a:p>
        </p:txBody>
      </p:sp>
      <p:sp>
        <p:nvSpPr>
          <p:cNvPr id="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8">
            <a:extLst>
              <a:ext uri="{FF2B5EF4-FFF2-40B4-BE49-F238E27FC236}">
                <a16:creationId xmlns:a16="http://schemas.microsoft.com/office/drawing/2014/main" id="{72EFAFFC-171D-417A-6326-9F42198E905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584106" y="27106"/>
            <a:ext cx="6064897" cy="6830894"/>
          </a:xfrm>
          <a:prstGeom prst="rect">
            <a:avLst/>
          </a:prstGeom>
        </p:spPr>
      </p:pic>
    </p:spTree>
    <p:extLst>
      <p:ext uri="{BB962C8B-B14F-4D97-AF65-F5344CB8AC3E}">
        <p14:creationId xmlns:p14="http://schemas.microsoft.com/office/powerpoint/2010/main" val="2328049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1189264" y="1266766"/>
            <a:ext cx="9813471" cy="596308"/>
          </a:xfrm>
          <a:effectLst>
            <a:glow>
              <a:schemeClr val="accent1"/>
            </a:glow>
            <a:outerShdw blurRad="50800" dist="50800" dir="5400000" sx="1000" sy="1000" algn="ctr" rotWithShape="0">
              <a:srgbClr val="000000">
                <a:alpha val="43137"/>
              </a:srgbClr>
            </a:outerShdw>
          </a:effectLst>
        </p:spPr>
        <p:txBody>
          <a:bodyPr>
            <a:normAutofit fontScale="92500"/>
          </a:bodyPr>
          <a:lstStyle/>
          <a:p>
            <a:pPr marL="0" indent="0" algn="ctr">
              <a:buNone/>
            </a:pPr>
            <a:r>
              <a:rPr lang="en-US" sz="3600" dirty="0">
                <a:solidFill>
                  <a:srgbClr val="FFCC4B"/>
                </a:solidFill>
                <a:effectLst>
                  <a:outerShdw blurRad="50800" dist="38100" dir="5400000" algn="t" rotWithShape="0">
                    <a:prstClr val="black">
                      <a:alpha val="40000"/>
                    </a:prstClr>
                  </a:outerShdw>
                </a:effectLst>
                <a:latin typeface="Source Sans Pro" panose="020B0503030403020204" pitchFamily="34" charset="0"/>
                <a:ea typeface="Source Sans Pro" panose="020B0503030403020204" pitchFamily="34" charset="0"/>
              </a:rPr>
              <a:t>Thank you for joining this months Partnership Meeting!</a:t>
            </a:r>
          </a:p>
        </p:txBody>
      </p:sp>
      <p:sp>
        <p:nvSpPr>
          <p:cNvPr id="9" name="Rectangle 8">
            <a:extLst>
              <a:ext uri="{FF2B5EF4-FFF2-40B4-BE49-F238E27FC236}">
                <a16:creationId xmlns:a16="http://schemas.microsoft.com/office/drawing/2014/main" id="{A6947CB8-50E2-7A5F-285B-CCF2C15C3AC2}"/>
              </a:ext>
            </a:extLst>
          </p:cNvPr>
          <p:cNvSpPr/>
          <p:nvPr/>
        </p:nvSpPr>
        <p:spPr>
          <a:xfrm>
            <a:off x="1756252" y="2144992"/>
            <a:ext cx="3973342"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B1F2"/>
              </a:solidFill>
            </a:endParaRPr>
          </a:p>
        </p:txBody>
      </p:sp>
      <p:pic>
        <p:nvPicPr>
          <p:cNvPr id="10" name="Picture 9">
            <a:extLst>
              <a:ext uri="{FF2B5EF4-FFF2-40B4-BE49-F238E27FC236}">
                <a16:creationId xmlns:a16="http://schemas.microsoft.com/office/drawing/2014/main" id="{FE8BE6DE-9424-6504-9146-A095233AA8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3121" y="4186154"/>
            <a:ext cx="1259605" cy="1259605"/>
          </a:xfrm>
          <a:prstGeom prst="rect">
            <a:avLst/>
          </a:prstGeom>
        </p:spPr>
      </p:pic>
      <p:sp>
        <p:nvSpPr>
          <p:cNvPr id="11" name="TextBox 10">
            <a:extLst>
              <a:ext uri="{FF2B5EF4-FFF2-40B4-BE49-F238E27FC236}">
                <a16:creationId xmlns:a16="http://schemas.microsoft.com/office/drawing/2014/main" id="{82CC23DD-89C7-3910-BE70-BF9BA08B54C3}"/>
              </a:ext>
            </a:extLst>
          </p:cNvPr>
          <p:cNvSpPr txBox="1"/>
          <p:nvPr/>
        </p:nvSpPr>
        <p:spPr>
          <a:xfrm>
            <a:off x="1905799" y="2426909"/>
            <a:ext cx="3674248" cy="1477328"/>
          </a:xfrm>
          <a:prstGeom prst="rect">
            <a:avLst/>
          </a:prstGeom>
          <a:noFill/>
        </p:spPr>
        <p:txBody>
          <a:bodyPr wrap="square" rtlCol="0">
            <a:spAutoFit/>
          </a:bodyPr>
          <a:lstStyle/>
          <a:p>
            <a:pPr algn="ctr"/>
            <a:r>
              <a:rPr lang="en-US" dirty="0">
                <a:solidFill>
                  <a:srgbClr val="02698C"/>
                </a:solidFill>
                <a:effectLst/>
                <a:latin typeface="Source Sans Pro" panose="020B0503030403020204" pitchFamily="34" charset="0"/>
                <a:ea typeface="Source Sans Pro" panose="020B0503030403020204" pitchFamily="34" charset="0"/>
              </a:rPr>
              <a:t>Partnership Meeting resources and presentations from recent meetings are available on the </a:t>
            </a:r>
          </a:p>
          <a:p>
            <a:pPr algn="ctr"/>
            <a:r>
              <a:rPr lang="en-US" dirty="0">
                <a:solidFill>
                  <a:srgbClr val="02698C"/>
                </a:solidFill>
                <a:effectLst/>
                <a:latin typeface="Source Sans Pro" panose="020B0503030403020204" pitchFamily="34" charset="0"/>
                <a:ea typeface="Source Sans Pro" panose="020B0503030403020204" pitchFamily="34" charset="0"/>
              </a:rPr>
              <a:t>All Alaska Pediatric Partnership (A2P2) website a2p2.org</a:t>
            </a:r>
          </a:p>
        </p:txBody>
      </p:sp>
      <p:sp>
        <p:nvSpPr>
          <p:cNvPr id="12" name="Rectangle 11">
            <a:extLst>
              <a:ext uri="{FF2B5EF4-FFF2-40B4-BE49-F238E27FC236}">
                <a16:creationId xmlns:a16="http://schemas.microsoft.com/office/drawing/2014/main" id="{FB6512BB-D2D8-862A-8EB1-CF959E1BB975}"/>
              </a:ext>
            </a:extLst>
          </p:cNvPr>
          <p:cNvSpPr/>
          <p:nvPr/>
        </p:nvSpPr>
        <p:spPr>
          <a:xfrm>
            <a:off x="6528153" y="2144991"/>
            <a:ext cx="3907594"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5FF1070-5D39-A211-AA00-E39A39247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2147" y="4186153"/>
            <a:ext cx="1259605" cy="1259605"/>
          </a:xfrm>
          <a:prstGeom prst="rect">
            <a:avLst/>
          </a:prstGeom>
        </p:spPr>
      </p:pic>
      <p:sp>
        <p:nvSpPr>
          <p:cNvPr id="14" name="TextBox 13">
            <a:extLst>
              <a:ext uri="{FF2B5EF4-FFF2-40B4-BE49-F238E27FC236}">
                <a16:creationId xmlns:a16="http://schemas.microsoft.com/office/drawing/2014/main" id="{4FD390D6-E4A8-290B-1F2C-2A0B16FD1C75}"/>
              </a:ext>
            </a:extLst>
          </p:cNvPr>
          <p:cNvSpPr txBox="1"/>
          <p:nvPr/>
        </p:nvSpPr>
        <p:spPr>
          <a:xfrm>
            <a:off x="7055966" y="2251894"/>
            <a:ext cx="2851965" cy="1785104"/>
          </a:xfrm>
          <a:prstGeom prst="rect">
            <a:avLst/>
          </a:prstGeom>
          <a:noFill/>
        </p:spPr>
        <p:txBody>
          <a:bodyPr wrap="square" rtlCol="0">
            <a:spAutoFit/>
          </a:bodyPr>
          <a:lstStyle/>
          <a:p>
            <a:pPr algn="ctr"/>
            <a:r>
              <a:rPr lang="en-US" sz="2000" dirty="0">
                <a:solidFill>
                  <a:srgbClr val="02698C"/>
                </a:solidFill>
                <a:latin typeface="Source Sans Pro" panose="020B0503030403020204" pitchFamily="34" charset="0"/>
                <a:ea typeface="Source Sans Pro" panose="020B0503030403020204" pitchFamily="34" charset="0"/>
              </a:rPr>
              <a:t>Stay informed!</a:t>
            </a:r>
          </a:p>
          <a:p>
            <a:pPr algn="ctr"/>
            <a:endParaRPr lang="en-US" dirty="0">
              <a:solidFill>
                <a:srgbClr val="02698C"/>
              </a:solidFill>
              <a:latin typeface="Source Sans Pro" panose="020B0503030403020204" pitchFamily="34" charset="0"/>
              <a:ea typeface="Source Sans Pro" panose="020B0503030403020204" pitchFamily="34" charset="0"/>
            </a:endParaRPr>
          </a:p>
          <a:p>
            <a:pPr algn="ctr"/>
            <a:r>
              <a:rPr lang="en-US" dirty="0">
                <a:solidFill>
                  <a:srgbClr val="02698C"/>
                </a:solidFill>
                <a:latin typeface="Source Sans Pro" panose="020B0503030403020204" pitchFamily="34" charset="0"/>
                <a:ea typeface="Source Sans Pro" panose="020B0503030403020204" pitchFamily="34" charset="0"/>
              </a:rPr>
              <a:t>Scan the QR code and sign up to the All Alaska Pediatric Partnership’s mailing list.</a:t>
            </a:r>
          </a:p>
        </p:txBody>
      </p:sp>
    </p:spTree>
    <p:extLst>
      <p:ext uri="{BB962C8B-B14F-4D97-AF65-F5344CB8AC3E}">
        <p14:creationId xmlns:p14="http://schemas.microsoft.com/office/powerpoint/2010/main" val="139626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Donec nibh tortor, porttitor eget ex eget, sagittis posuere sem. Quisque placerat ultricies nisi, sed pulvinar eros vestibulum ac. Curabitur egestas lacinia purus, volutpat dictum ante lobortis et.…"/>
          <p:cNvSpPr txBox="1">
            <a:spLocks noGrp="1"/>
          </p:cNvSpPr>
          <p:nvPr>
            <p:ph type="body" idx="21"/>
          </p:nvPr>
        </p:nvSpPr>
        <p:spPr>
          <a:xfrm>
            <a:off x="1612900" y="1369297"/>
            <a:ext cx="9728200" cy="4580741"/>
          </a:xfrm>
          <a:prstGeom prst="rect">
            <a:avLst/>
          </a:prstGeom>
        </p:spPr>
        <p:txBody>
          <a:bodyPr/>
          <a:lstStyle/>
          <a:p>
            <a:pPr marL="266700" indent="-266700">
              <a:spcBef>
                <a:spcPts val="650"/>
              </a:spcBef>
              <a:defRPr sz="4000">
                <a:solidFill>
                  <a:srgbClr val="FFFFFF"/>
                </a:solidFill>
                <a:latin typeface="Arial"/>
                <a:ea typeface="Arial"/>
                <a:cs typeface="Arial"/>
                <a:sym typeface="Arial"/>
              </a:defRPr>
            </a:pPr>
            <a:r>
              <a:rPr lang="en-US" sz="2800" dirty="0"/>
              <a:t>Children in crisis can receive psychiatric emergency care through the Providence Emergency Department</a:t>
            </a:r>
          </a:p>
          <a:p>
            <a:pPr>
              <a:spcBef>
                <a:spcPts val="650"/>
              </a:spcBef>
              <a:defRPr sz="4000">
                <a:solidFill>
                  <a:srgbClr val="FFFFFF"/>
                </a:solidFill>
                <a:latin typeface="Arial"/>
                <a:ea typeface="Arial"/>
                <a:cs typeface="Arial"/>
                <a:sym typeface="Arial"/>
              </a:defRPr>
            </a:pPr>
            <a:endParaRPr lang="en-US" sz="2800" dirty="0"/>
          </a:p>
          <a:p>
            <a:pPr marL="266700" indent="-266700">
              <a:spcBef>
                <a:spcPts val="650"/>
              </a:spcBef>
              <a:defRPr sz="4000">
                <a:solidFill>
                  <a:srgbClr val="FFFFFF"/>
                </a:solidFill>
                <a:latin typeface="Arial"/>
                <a:ea typeface="Arial"/>
                <a:cs typeface="Arial"/>
                <a:sym typeface="Arial"/>
              </a:defRPr>
            </a:pPr>
            <a:r>
              <a:rPr lang="en-US" sz="2800" dirty="0"/>
              <a:t>Evaluations provided by a behavioral health specialist who will assess the child’s mental status and safety to determine an appropriate treatment plan</a:t>
            </a:r>
            <a:endParaRPr sz="2800" dirty="0"/>
          </a:p>
        </p:txBody>
      </p:sp>
      <p:sp>
        <p:nvSpPr>
          <p:cNvPr id="241" name="Headline Forum Ipsum Dolor"/>
          <p:cNvSpPr txBox="1">
            <a:spLocks noGrp="1"/>
          </p:cNvSpPr>
          <p:nvPr>
            <p:ph type="body" idx="22"/>
          </p:nvPr>
        </p:nvSpPr>
        <p:spPr>
          <a:xfrm>
            <a:off x="1079500" y="523241"/>
            <a:ext cx="7242688" cy="769441"/>
          </a:xfrm>
          <a:prstGeom prst="rect">
            <a:avLst/>
          </a:prstGeom>
        </p:spPr>
        <p:txBody>
          <a:bodyPr/>
          <a:lstStyle/>
          <a:p>
            <a:pPr algn="ctr"/>
            <a:r>
              <a:rPr lang="en-US" dirty="0"/>
              <a:t>Pediatric Crisis Intervention</a:t>
            </a:r>
            <a:endParaRPr dirty="0"/>
          </a:p>
        </p:txBody>
      </p:sp>
      <p:sp>
        <p:nvSpPr>
          <p:cNvPr id="242" name="Slide Number"/>
          <p:cNvSpPr txBox="1">
            <a:spLocks noGrp="1"/>
          </p:cNvSpPr>
          <p:nvPr>
            <p:ph type="sldNum" sz="quarter" idx="4294967295"/>
          </p:nvPr>
        </p:nvSpPr>
        <p:spPr>
          <a:xfrm>
            <a:off x="12214549" y="6692900"/>
            <a:ext cx="114300" cy="16510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pPr algn="ctr" hangingPunct="0"/>
            <a:fld id="{86CB4B4D-7CA3-9044-876B-883B54F8677D}" type="slidenum">
              <a:rPr kern="0">
                <a:latin typeface="Helvetica Neue"/>
                <a:ea typeface="Helvetica Neue"/>
                <a:cs typeface="Helvetica Neue"/>
                <a:sym typeface="Helvetica Neue"/>
              </a:rPr>
              <a:pPr algn="ctr" hangingPunct="0"/>
              <a:t>7</a:t>
            </a:fld>
            <a:endParaRPr kern="0" dirty="0">
              <a:latin typeface="Helvetica Neue"/>
              <a:ea typeface="Helvetica Neue"/>
              <a:cs typeface="Helvetica Neue"/>
              <a:sym typeface="Helvetica Neue"/>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Headline Lorem Ipsum Dolor."/>
          <p:cNvSpPr txBox="1">
            <a:spLocks noGrp="1"/>
          </p:cNvSpPr>
          <p:nvPr>
            <p:ph type="body" sz="quarter" idx="21"/>
          </p:nvPr>
        </p:nvSpPr>
        <p:spPr>
          <a:xfrm>
            <a:off x="1139017" y="1464733"/>
            <a:ext cx="8938043" cy="4805437"/>
          </a:xfrm>
        </p:spPr>
        <p:txBody>
          <a:bodyPr wrap="none" anchor="ctr">
            <a:normAutofit fontScale="40000" lnSpcReduction="20000"/>
          </a:bodyPr>
          <a:lstStyle/>
          <a:p>
            <a:pPr>
              <a:lnSpc>
                <a:spcPct val="90000"/>
              </a:lnSpc>
              <a:spcAft>
                <a:spcPts val="300"/>
              </a:spcAft>
              <a:defRPr>
                <a:solidFill>
                  <a:srgbClr val="FFFFFF"/>
                </a:solidFill>
              </a:defRPr>
            </a:pPr>
            <a:r>
              <a:rPr lang="en-US" sz="17600" dirty="0">
                <a:latin typeface="Georgia" panose="02040502050405020303" pitchFamily="18" charset="0"/>
              </a:rPr>
              <a:t>Thank you!</a:t>
            </a:r>
          </a:p>
          <a:p>
            <a:pPr>
              <a:lnSpc>
                <a:spcPct val="90000"/>
              </a:lnSpc>
              <a:spcAft>
                <a:spcPts val="300"/>
              </a:spcAft>
              <a:defRPr>
                <a:solidFill>
                  <a:srgbClr val="FFFFFF"/>
                </a:solidFill>
              </a:defRPr>
            </a:pPr>
            <a:endParaRPr lang="en-US" sz="17600" dirty="0">
              <a:latin typeface="Georgia" panose="02040502050405020303" pitchFamily="18" charset="0"/>
            </a:endParaRPr>
          </a:p>
          <a:p>
            <a:pPr>
              <a:lnSpc>
                <a:spcPct val="90000"/>
              </a:lnSpc>
              <a:spcAft>
                <a:spcPts val="300"/>
              </a:spcAft>
              <a:defRPr>
                <a:solidFill>
                  <a:srgbClr val="FFFFFF"/>
                </a:solidFill>
              </a:defRPr>
            </a:pPr>
            <a:r>
              <a:rPr lang="en-US" sz="8000" dirty="0">
                <a:solidFill>
                  <a:schemeClr val="bg1"/>
                </a:solidFill>
                <a:latin typeface="Georgia" panose="02040502050405020303" pitchFamily="18" charset="0"/>
              </a:rPr>
              <a:t>Contact Information:</a:t>
            </a:r>
          </a:p>
          <a:p>
            <a:pPr>
              <a:lnSpc>
                <a:spcPct val="90000"/>
              </a:lnSpc>
              <a:spcAft>
                <a:spcPts val="300"/>
              </a:spcAft>
              <a:defRPr>
                <a:solidFill>
                  <a:srgbClr val="FFFFFF"/>
                </a:solidFill>
              </a:defRPr>
            </a:pPr>
            <a:endParaRPr lang="en-US" sz="8000" dirty="0">
              <a:solidFill>
                <a:schemeClr val="bg1"/>
              </a:solidFill>
              <a:latin typeface="Georgia" panose="02040502050405020303" pitchFamily="18" charset="0"/>
            </a:endParaRPr>
          </a:p>
          <a:p>
            <a:pPr>
              <a:lnSpc>
                <a:spcPct val="90000"/>
              </a:lnSpc>
              <a:spcAft>
                <a:spcPts val="300"/>
              </a:spcAft>
              <a:defRPr>
                <a:solidFill>
                  <a:srgbClr val="FFFFFF"/>
                </a:solidFill>
              </a:defRPr>
            </a:pPr>
            <a:r>
              <a:rPr lang="en-US" sz="8000" dirty="0">
                <a:solidFill>
                  <a:schemeClr val="bg1"/>
                </a:solidFill>
                <a:latin typeface="Georgia" panose="02040502050405020303" pitchFamily="18" charset="0"/>
              </a:rPr>
              <a:t>Elke Villegas</a:t>
            </a:r>
          </a:p>
          <a:p>
            <a:pPr>
              <a:lnSpc>
                <a:spcPct val="90000"/>
              </a:lnSpc>
              <a:spcAft>
                <a:spcPts val="300"/>
              </a:spcAft>
              <a:defRPr>
                <a:solidFill>
                  <a:srgbClr val="FFFFFF"/>
                </a:solidFill>
              </a:defRPr>
            </a:pPr>
            <a:r>
              <a:rPr lang="en-US" sz="8000" dirty="0">
                <a:solidFill>
                  <a:schemeClr val="bg1"/>
                </a:solidFill>
                <a:latin typeface="Georgia" panose="02040502050405020303" pitchFamily="18" charset="0"/>
                <a:hlinkClick r:id="rId2">
                  <a:extLst>
                    <a:ext uri="{A12FA001-AC4F-418D-AE19-62706E023703}">
                      <ahyp:hlinkClr xmlns:ahyp="http://schemas.microsoft.com/office/drawing/2018/hyperlinkcolor" val="tx"/>
                    </a:ext>
                  </a:extLst>
                </a:hlinkClick>
              </a:rPr>
              <a:t>elke.villegas@providence.org</a:t>
            </a:r>
            <a:endParaRPr lang="en-US" sz="8000" dirty="0">
              <a:solidFill>
                <a:schemeClr val="bg1"/>
              </a:solidFill>
              <a:latin typeface="Georgia" panose="02040502050405020303" pitchFamily="18" charset="0"/>
            </a:endParaRPr>
          </a:p>
          <a:p>
            <a:pPr>
              <a:lnSpc>
                <a:spcPct val="90000"/>
              </a:lnSpc>
              <a:spcAft>
                <a:spcPts val="300"/>
              </a:spcAft>
              <a:defRPr>
                <a:solidFill>
                  <a:srgbClr val="FFFFFF"/>
                </a:solidFill>
              </a:defRPr>
            </a:pPr>
            <a:endParaRPr lang="en-US" sz="8000" dirty="0">
              <a:solidFill>
                <a:schemeClr val="bg1"/>
              </a:solidFill>
              <a:latin typeface="Georgia" panose="02040502050405020303" pitchFamily="18" charset="0"/>
            </a:endParaRPr>
          </a:p>
          <a:p>
            <a:pPr>
              <a:lnSpc>
                <a:spcPct val="90000"/>
              </a:lnSpc>
              <a:spcAft>
                <a:spcPts val="300"/>
              </a:spcAft>
              <a:defRPr>
                <a:solidFill>
                  <a:srgbClr val="FFFFFF"/>
                </a:solidFill>
              </a:defRPr>
            </a:pPr>
            <a:endParaRPr lang="en-US" sz="8000" dirty="0">
              <a:solidFill>
                <a:schemeClr val="bg1"/>
              </a:solidFill>
              <a:latin typeface="Georgia" panose="02040502050405020303" pitchFamily="18" charset="0"/>
            </a:endParaRPr>
          </a:p>
          <a:p>
            <a:pPr>
              <a:lnSpc>
                <a:spcPct val="90000"/>
              </a:lnSpc>
              <a:spcAft>
                <a:spcPts val="300"/>
              </a:spcAft>
              <a:defRPr>
                <a:solidFill>
                  <a:srgbClr val="FFFFFF"/>
                </a:solidFill>
              </a:defRPr>
            </a:pPr>
            <a:r>
              <a:rPr lang="en-US" sz="8000" dirty="0">
                <a:solidFill>
                  <a:schemeClr val="bg1"/>
                </a:solidFill>
                <a:latin typeface="Georgia" panose="02040502050405020303" pitchFamily="18" charset="0"/>
              </a:rPr>
              <a:t>Carla Macgregor</a:t>
            </a:r>
          </a:p>
          <a:p>
            <a:pPr>
              <a:lnSpc>
                <a:spcPct val="90000"/>
              </a:lnSpc>
              <a:spcAft>
                <a:spcPts val="300"/>
              </a:spcAft>
              <a:defRPr>
                <a:solidFill>
                  <a:srgbClr val="FFFFFF"/>
                </a:solidFill>
              </a:defRPr>
            </a:pPr>
            <a:r>
              <a:rPr lang="en-US" sz="8000" dirty="0">
                <a:solidFill>
                  <a:schemeClr val="bg1"/>
                </a:solidFill>
                <a:latin typeface="Georgia" panose="02040502050405020303" pitchFamily="18" charset="0"/>
                <a:hlinkClick r:id="rId3">
                  <a:extLst>
                    <a:ext uri="{A12FA001-AC4F-418D-AE19-62706E023703}">
                      <ahyp:hlinkClr xmlns:ahyp="http://schemas.microsoft.com/office/drawing/2018/hyperlinkcolor" val="tx"/>
                    </a:ext>
                  </a:extLst>
                </a:hlinkClick>
              </a:rPr>
              <a:t>carla.macgregor@providence.org</a:t>
            </a:r>
            <a:endParaRPr lang="en-US" sz="8000" dirty="0">
              <a:solidFill>
                <a:schemeClr val="bg1"/>
              </a:solidFill>
              <a:latin typeface="Georgia" panose="02040502050405020303" pitchFamily="18" charset="0"/>
            </a:endParaRPr>
          </a:p>
          <a:p>
            <a:pPr>
              <a:lnSpc>
                <a:spcPct val="90000"/>
              </a:lnSpc>
              <a:spcAft>
                <a:spcPts val="300"/>
              </a:spcAft>
              <a:defRPr>
                <a:solidFill>
                  <a:srgbClr val="FFFFFF"/>
                </a:solidFill>
              </a:defRPr>
            </a:pPr>
            <a:endParaRPr dirty="0"/>
          </a:p>
        </p:txBody>
      </p:sp>
      <p:sp>
        <p:nvSpPr>
          <p:cNvPr id="273" name="Slide Number" hidden="1"/>
          <p:cNvSpPr txBox="1">
            <a:spLocks noGrp="1"/>
          </p:cNvSpPr>
          <p:nvPr>
            <p:ph type="sldNum" sz="quarter" idx="4294967295"/>
          </p:nvPr>
        </p:nvSpPr>
        <p:spPr>
          <a:xfrm>
            <a:off x="2973926" y="3122808"/>
            <a:ext cx="166712" cy="24109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algn="ctr" hangingPunct="0">
              <a:spcAft>
                <a:spcPts val="300"/>
              </a:spcAft>
            </a:pPr>
            <a:fld id="{86CB4B4D-7CA3-9044-876B-883B54F8677D}" type="slidenum">
              <a:rPr kern="0">
                <a:latin typeface="Helvetica Neue"/>
                <a:ea typeface="Helvetica Neue"/>
                <a:cs typeface="Helvetica Neue"/>
                <a:sym typeface="Helvetica Neue"/>
              </a:rPr>
              <a:pPr algn="ctr" hangingPunct="0">
                <a:spcAft>
                  <a:spcPts val="300"/>
                </a:spcAft>
              </a:pPr>
              <a:t>8</a:t>
            </a:fld>
            <a:endParaRPr kern="0">
              <a:latin typeface="Helvetica Neue"/>
              <a:ea typeface="Helvetica Neue"/>
              <a:cs typeface="Helvetica Neue"/>
              <a:sym typeface="Helvetica Neue"/>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74457"/>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Amy Simpson</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845564" y="4553318"/>
            <a:ext cx="8500872" cy="535605"/>
          </a:xfrm>
        </p:spPr>
        <p:txBody>
          <a:bodyPr/>
          <a:lstStyle/>
          <a:p>
            <a:pPr marL="0" indent="0" algn="ctr">
              <a:buNone/>
            </a:pPr>
            <a:r>
              <a:rPr lang="en-US" dirty="0">
                <a:latin typeface="Source Sans Pro" panose="020B0503030403020204" pitchFamily="34" charset="0"/>
                <a:ea typeface="Source Sans Pro" panose="020B0503030403020204" pitchFamily="34" charset="0"/>
              </a:rPr>
              <a:t>Programs for Infants and Children (PIC)</a:t>
            </a:r>
          </a:p>
        </p:txBody>
      </p:sp>
    </p:spTree>
    <p:extLst>
      <p:ext uri="{BB962C8B-B14F-4D97-AF65-F5344CB8AC3E}">
        <p14:creationId xmlns:p14="http://schemas.microsoft.com/office/powerpoint/2010/main" val="148444788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fun education presentation (widescreen).potx" id="{13F266B3-3667-4715-838E-2D35384A824B}" vid="{5EC2A2B6-6A5B-436A-9EF3-6607D16C2EDB}"/>
    </a:ext>
  </a:extLst>
</a:theme>
</file>

<file path=ppt/theme/theme7.xml><?xml version="1.0" encoding="utf-8"?>
<a:theme xmlns:a="http://schemas.openxmlformats.org/drawingml/2006/main" name="Custom">
  <a:themeElements>
    <a:clrScheme name="TM78504181">
      <a:dk1>
        <a:srgbClr val="000000"/>
      </a:dk1>
      <a:lt1>
        <a:srgbClr val="FFFFFF"/>
      </a:lt1>
      <a:dk2>
        <a:srgbClr val="FFF8F4"/>
      </a:dk2>
      <a:lt2>
        <a:srgbClr val="E8E8E8"/>
      </a:lt2>
      <a:accent1>
        <a:srgbClr val="EE7660"/>
      </a:accent1>
      <a:accent2>
        <a:srgbClr val="4D90EF"/>
      </a:accent2>
      <a:accent3>
        <a:srgbClr val="5B5160"/>
      </a:accent3>
      <a:accent4>
        <a:srgbClr val="2BC2B4"/>
      </a:accent4>
      <a:accent5>
        <a:srgbClr val="C097F8"/>
      </a:accent5>
      <a:accent6>
        <a:srgbClr val="FF9413"/>
      </a:accent6>
      <a:hlink>
        <a:srgbClr val="467886"/>
      </a:hlink>
      <a:folHlink>
        <a:srgbClr val="96607D"/>
      </a:folHlink>
    </a:clrScheme>
    <a:fontScheme name="Custom 49">
      <a:majorFont>
        <a:latin typeface="Tw Cen M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78504181_Win32_SL_V11" id="{D9600F65-346D-4C25-A611-673E5C44A142}" vid="{299F2556-E258-444F-A1E6-FA759CE22851}"/>
    </a:ext>
  </a:extLst>
</a:theme>
</file>

<file path=ppt/theme/theme8.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6571</TotalTime>
  <Words>6374</Words>
  <Application>Microsoft Macintosh PowerPoint</Application>
  <PresentationFormat>Widescreen</PresentationFormat>
  <Paragraphs>652</Paragraphs>
  <Slides>66</Slides>
  <Notes>17</Notes>
  <HiddenSlides>0</HiddenSlides>
  <MMClips>2</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66</vt:i4>
      </vt:variant>
    </vt:vector>
  </HeadingPairs>
  <TitlesOfParts>
    <vt:vector size="94" baseType="lpstr">
      <vt:lpstr>ADLaM Display</vt:lpstr>
      <vt:lpstr>Aptos</vt:lpstr>
      <vt:lpstr>Aptos Display</vt:lpstr>
      <vt:lpstr>Arial</vt:lpstr>
      <vt:lpstr>Avenir Next LT Pro</vt:lpstr>
      <vt:lpstr>Avenir Next LT Pro Light</vt:lpstr>
      <vt:lpstr>Barlow</vt:lpstr>
      <vt:lpstr>Calibri</vt:lpstr>
      <vt:lpstr>Calibri Light</vt:lpstr>
      <vt:lpstr>Cambria</vt:lpstr>
      <vt:lpstr>Courier New</vt:lpstr>
      <vt:lpstr>Georgia</vt:lpstr>
      <vt:lpstr>Helvetica Neue</vt:lpstr>
      <vt:lpstr>Source Sans Pro</vt:lpstr>
      <vt:lpstr>Source Sans Pro ExtraLight</vt:lpstr>
      <vt:lpstr>Source Sans Pro Light</vt:lpstr>
      <vt:lpstr>Source Sans Pro SemiBold</vt:lpstr>
      <vt:lpstr>Tw Cen MT</vt:lpstr>
      <vt:lpstr>Wingdings</vt:lpstr>
      <vt:lpstr>YACgEbc43jc 0</vt:lpstr>
      <vt:lpstr>1_Office Theme</vt:lpstr>
      <vt:lpstr>2_Office Theme</vt:lpstr>
      <vt:lpstr>Office Theme</vt:lpstr>
      <vt:lpstr>3_Office Theme</vt:lpstr>
      <vt:lpstr>21_BasicWhite</vt:lpstr>
      <vt:lpstr>Back to School 16x9</vt:lpstr>
      <vt:lpstr>Custom</vt:lpstr>
      <vt:lpstr>22_BasicWhite</vt:lpstr>
      <vt:lpstr>October Partnership Meeting</vt:lpstr>
      <vt:lpstr>Agenda</vt:lpstr>
      <vt:lpstr>Welcome!  Meg Horvath</vt:lpstr>
      <vt:lpstr>Carla Macgregor &amp; Elke Villegas</vt:lpstr>
      <vt:lpstr>PowerPoint Presentation</vt:lpstr>
      <vt:lpstr>PowerPoint Presentation</vt:lpstr>
      <vt:lpstr>PowerPoint Presentation</vt:lpstr>
      <vt:lpstr>PowerPoint Presentation</vt:lpstr>
      <vt:lpstr>Amy Simpson</vt:lpstr>
      <vt:lpstr>Programs for Infants and Children</vt:lpstr>
      <vt:lpstr>What is PIC?</vt:lpstr>
      <vt:lpstr>Timeline from Referral to Enrollment</vt:lpstr>
      <vt:lpstr>Referral – Evaluated – Enrolled </vt:lpstr>
      <vt:lpstr>Eligibility – Part C of IDEA</vt:lpstr>
      <vt:lpstr>Eligibility Expansion</vt:lpstr>
      <vt:lpstr>Child Find Activities</vt:lpstr>
      <vt:lpstr>PowerPoint Presentation</vt:lpstr>
      <vt:lpstr>Thank you! Amy Simpson asimpson@picak.org www.picak.org </vt:lpstr>
      <vt:lpstr>Dr. Sean Dugan</vt:lpstr>
      <vt:lpstr>Alaska CARES</vt:lpstr>
      <vt:lpstr>PowerPoint Presentation</vt:lpstr>
      <vt:lpstr>PowerPoint Presentation</vt:lpstr>
      <vt:lpstr>PowerPoint Presentation</vt:lpstr>
      <vt:lpstr> Medical Team</vt:lpstr>
      <vt:lpstr>PowerPoint Presentation</vt:lpstr>
      <vt:lpstr>Questions?</vt:lpstr>
      <vt:lpstr>Virginia McGill</vt:lpstr>
      <vt:lpstr>Providence Alaska Medical Center  CP Early Detection Pathway</vt:lpstr>
      <vt:lpstr>What’s the importance?</vt:lpstr>
      <vt:lpstr>Why get an earlier diagnosis?</vt:lpstr>
      <vt:lpstr>Early Detection Algorithm</vt:lpstr>
      <vt:lpstr>Development Process +  Next Steps</vt:lpstr>
      <vt:lpstr>PAMC Early Detection Pathway </vt:lpstr>
      <vt:lpstr>PAMC Early Detection Pathway Entry Criteria</vt:lpstr>
      <vt:lpstr>Tools/Strategies to Help ID Babies</vt:lpstr>
      <vt:lpstr>Early Detection Pathway</vt:lpstr>
      <vt:lpstr>MD Referral Process</vt:lpstr>
      <vt:lpstr>Want to Discuss More?</vt:lpstr>
      <vt:lpstr>References</vt:lpstr>
      <vt:lpstr>Dr. Emma Cantor</vt:lpstr>
      <vt:lpstr>Alaska Pediatric Specialties: Pediatric Hematology &amp; Oncology</vt:lpstr>
      <vt:lpstr>Meet our Providers</vt:lpstr>
      <vt:lpstr>Benign Hematology</vt:lpstr>
      <vt:lpstr>Oncology</vt:lpstr>
      <vt:lpstr>Genetic Conditions</vt:lpstr>
      <vt:lpstr>PowerPoint Presentation</vt:lpstr>
      <vt:lpstr>Thank you</vt:lpstr>
      <vt:lpstr>PowerPoint Presentation</vt:lpstr>
      <vt:lpstr>Nicole Thurwanger &amp;  Dr. Elizabeth Galloway</vt:lpstr>
      <vt:lpstr>PowerPoint Presentation</vt:lpstr>
      <vt:lpstr>Location and Hours</vt:lpstr>
      <vt:lpstr>PowerPoint Presentation</vt:lpstr>
      <vt:lpstr>PowerPoint Presentation</vt:lpstr>
      <vt:lpstr>PowerPoint Presentation</vt:lpstr>
      <vt:lpstr>PowerPoint Presentation</vt:lpstr>
      <vt:lpstr>PowerPoint Presentation</vt:lpstr>
      <vt:lpstr>PowerPoint Presentation</vt:lpstr>
      <vt:lpstr>Announcements</vt:lpstr>
      <vt:lpstr>PowerPoint Presentation</vt:lpstr>
      <vt:lpstr>Draft Agenda</vt:lpstr>
      <vt:lpstr>Help Me Grow Alaska:  Family Support Specialist </vt:lpstr>
      <vt:lpstr>PowerPoint Presentation</vt:lpstr>
      <vt:lpstr>PowerPoint Presentation</vt:lpstr>
      <vt:lpstr>Thank you for joining! </vt:lpstr>
      <vt:lpstr>See you at the A2P2 Pediatric Symposium!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 Ben-Yosef</dc:creator>
  <cp:lastModifiedBy>Donna Reisinger</cp:lastModifiedBy>
  <cp:revision>87</cp:revision>
  <dcterms:created xsi:type="dcterms:W3CDTF">2019-07-24T03:45:12Z</dcterms:created>
  <dcterms:modified xsi:type="dcterms:W3CDTF">2025-12-15T20:28:33Z</dcterms:modified>
</cp:coreProperties>
</file>