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5.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8.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9.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0.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3.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6.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07" r:id="rId3"/>
    <p:sldMasterId id="2147483719" r:id="rId4"/>
    <p:sldMasterId id="2147483756" r:id="rId5"/>
    <p:sldMasterId id="2147483815" r:id="rId6"/>
  </p:sldMasterIdLst>
  <p:notesMasterIdLst>
    <p:notesMasterId r:id="rId95"/>
  </p:notesMasterIdLst>
  <p:sldIdLst>
    <p:sldId id="301" r:id="rId7"/>
    <p:sldId id="298" r:id="rId8"/>
    <p:sldId id="2145707036" r:id="rId9"/>
    <p:sldId id="2145707033" r:id="rId10"/>
    <p:sldId id="2577" r:id="rId11"/>
    <p:sldId id="2145707035" r:id="rId12"/>
    <p:sldId id="306" r:id="rId13"/>
    <p:sldId id="2145707031" r:id="rId14"/>
    <p:sldId id="2145706683" r:id="rId15"/>
    <p:sldId id="2145706684" r:id="rId16"/>
    <p:sldId id="2145707037" r:id="rId17"/>
    <p:sldId id="2145707032" r:id="rId18"/>
    <p:sldId id="256" r:id="rId19"/>
    <p:sldId id="258" r:id="rId20"/>
    <p:sldId id="261" r:id="rId21"/>
    <p:sldId id="264" r:id="rId22"/>
    <p:sldId id="267" r:id="rId23"/>
    <p:sldId id="268" r:id="rId24"/>
    <p:sldId id="266" r:id="rId25"/>
    <p:sldId id="270" r:id="rId26"/>
    <p:sldId id="271" r:id="rId27"/>
    <p:sldId id="272" r:id="rId28"/>
    <p:sldId id="263" r:id="rId29"/>
    <p:sldId id="305" r:id="rId30"/>
    <p:sldId id="1778" r:id="rId31"/>
    <p:sldId id="257" r:id="rId32"/>
    <p:sldId id="277" r:id="rId33"/>
    <p:sldId id="276" r:id="rId34"/>
    <p:sldId id="1779" r:id="rId35"/>
    <p:sldId id="278" r:id="rId36"/>
    <p:sldId id="1780" r:id="rId37"/>
    <p:sldId id="269" r:id="rId38"/>
    <p:sldId id="279" r:id="rId39"/>
    <p:sldId id="274" r:id="rId40"/>
    <p:sldId id="1782" r:id="rId41"/>
    <p:sldId id="273" r:id="rId42"/>
    <p:sldId id="265" r:id="rId43"/>
    <p:sldId id="1783" r:id="rId44"/>
    <p:sldId id="275" r:id="rId45"/>
    <p:sldId id="260" r:id="rId46"/>
    <p:sldId id="1784" r:id="rId47"/>
    <p:sldId id="280" r:id="rId48"/>
    <p:sldId id="311" r:id="rId49"/>
    <p:sldId id="1785" r:id="rId50"/>
    <p:sldId id="1786" r:id="rId51"/>
    <p:sldId id="1787" r:id="rId52"/>
    <p:sldId id="1788" r:id="rId53"/>
    <p:sldId id="1789" r:id="rId54"/>
    <p:sldId id="1790" r:id="rId55"/>
    <p:sldId id="1791" r:id="rId56"/>
    <p:sldId id="1792" r:id="rId57"/>
    <p:sldId id="586" r:id="rId58"/>
    <p:sldId id="1793" r:id="rId59"/>
    <p:sldId id="390" r:id="rId60"/>
    <p:sldId id="387" r:id="rId61"/>
    <p:sldId id="388" r:id="rId62"/>
    <p:sldId id="318" r:id="rId63"/>
    <p:sldId id="287" r:id="rId64"/>
    <p:sldId id="375" r:id="rId65"/>
    <p:sldId id="381" r:id="rId66"/>
    <p:sldId id="379" r:id="rId67"/>
    <p:sldId id="377" r:id="rId68"/>
    <p:sldId id="374" r:id="rId69"/>
    <p:sldId id="389" r:id="rId70"/>
    <p:sldId id="364" r:id="rId71"/>
    <p:sldId id="359" r:id="rId72"/>
    <p:sldId id="365" r:id="rId73"/>
    <p:sldId id="360" r:id="rId74"/>
    <p:sldId id="368" r:id="rId75"/>
    <p:sldId id="361" r:id="rId76"/>
    <p:sldId id="369" r:id="rId77"/>
    <p:sldId id="362" r:id="rId78"/>
    <p:sldId id="372" r:id="rId79"/>
    <p:sldId id="373" r:id="rId80"/>
    <p:sldId id="1795" r:id="rId81"/>
    <p:sldId id="1768" r:id="rId82"/>
    <p:sldId id="2562" r:id="rId83"/>
    <p:sldId id="2575" r:id="rId84"/>
    <p:sldId id="2573" r:id="rId85"/>
    <p:sldId id="2565" r:id="rId86"/>
    <p:sldId id="2566" r:id="rId87"/>
    <p:sldId id="2567" r:id="rId88"/>
    <p:sldId id="2568" r:id="rId89"/>
    <p:sldId id="2569" r:id="rId90"/>
    <p:sldId id="2576" r:id="rId91"/>
    <p:sldId id="580" r:id="rId92"/>
    <p:sldId id="603" r:id="rId93"/>
    <p:sldId id="290"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016CE70-80F9-894D-B00B-D28CDEF3C29E}">
          <p14:sldIdLst>
            <p14:sldId id="301"/>
            <p14:sldId id="298"/>
            <p14:sldId id="2145707036"/>
            <p14:sldId id="2145707033"/>
            <p14:sldId id="2577"/>
            <p14:sldId id="2145707035"/>
            <p14:sldId id="306"/>
            <p14:sldId id="2145707031"/>
            <p14:sldId id="2145706683"/>
            <p14:sldId id="2145706684"/>
            <p14:sldId id="2145707037"/>
            <p14:sldId id="2145707032"/>
            <p14:sldId id="256"/>
            <p14:sldId id="258"/>
            <p14:sldId id="261"/>
            <p14:sldId id="264"/>
            <p14:sldId id="267"/>
            <p14:sldId id="268"/>
            <p14:sldId id="266"/>
            <p14:sldId id="270"/>
            <p14:sldId id="271"/>
            <p14:sldId id="272"/>
            <p14:sldId id="263"/>
            <p14:sldId id="305"/>
            <p14:sldId id="1778"/>
            <p14:sldId id="257"/>
            <p14:sldId id="277"/>
            <p14:sldId id="276"/>
            <p14:sldId id="1779"/>
            <p14:sldId id="278"/>
            <p14:sldId id="1780"/>
            <p14:sldId id="269"/>
            <p14:sldId id="279"/>
            <p14:sldId id="274"/>
            <p14:sldId id="1782"/>
            <p14:sldId id="273"/>
            <p14:sldId id="265"/>
            <p14:sldId id="1783"/>
            <p14:sldId id="275"/>
            <p14:sldId id="260"/>
            <p14:sldId id="1784"/>
            <p14:sldId id="280"/>
            <p14:sldId id="311"/>
            <p14:sldId id="1785"/>
            <p14:sldId id="1786"/>
            <p14:sldId id="1787"/>
            <p14:sldId id="1788"/>
            <p14:sldId id="1789"/>
            <p14:sldId id="1790"/>
            <p14:sldId id="1791"/>
            <p14:sldId id="1792"/>
            <p14:sldId id="586"/>
            <p14:sldId id="1793"/>
            <p14:sldId id="390"/>
            <p14:sldId id="387"/>
            <p14:sldId id="388"/>
            <p14:sldId id="318"/>
            <p14:sldId id="287"/>
            <p14:sldId id="375"/>
            <p14:sldId id="381"/>
            <p14:sldId id="379"/>
            <p14:sldId id="377"/>
            <p14:sldId id="374"/>
            <p14:sldId id="389"/>
            <p14:sldId id="364"/>
            <p14:sldId id="359"/>
            <p14:sldId id="365"/>
            <p14:sldId id="360"/>
            <p14:sldId id="368"/>
            <p14:sldId id="361"/>
            <p14:sldId id="369"/>
            <p14:sldId id="362"/>
            <p14:sldId id="372"/>
            <p14:sldId id="373"/>
            <p14:sldId id="1795"/>
            <p14:sldId id="1768"/>
            <p14:sldId id="2562"/>
            <p14:sldId id="2575"/>
            <p14:sldId id="2573"/>
            <p14:sldId id="2565"/>
            <p14:sldId id="2566"/>
            <p14:sldId id="2567"/>
            <p14:sldId id="2568"/>
            <p14:sldId id="2569"/>
            <p14:sldId id="2576"/>
            <p14:sldId id="580"/>
            <p14:sldId id="603"/>
            <p14:sldId id="2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698C"/>
    <a:srgbClr val="D7F2FE"/>
    <a:srgbClr val="FFCC4B"/>
    <a:srgbClr val="1E84A7"/>
    <a:srgbClr val="FFF5C5"/>
    <a:srgbClr val="00D865"/>
    <a:srgbClr val="0EB0E7"/>
    <a:srgbClr val="01B1F2"/>
    <a:srgbClr val="CCEDF5"/>
    <a:srgbClr val="66CA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75"/>
    <p:restoredTop sz="90909"/>
  </p:normalViewPr>
  <p:slideViewPr>
    <p:cSldViewPr snapToGrid="0" snapToObjects="1">
      <p:cViewPr varScale="1">
        <p:scale>
          <a:sx n="140" d="100"/>
          <a:sy n="140" d="100"/>
        </p:scale>
        <p:origin x="130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notesMaster" Target="notesMasters/notesMaster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theme" Target="theme/theme1.xml"/></Relationships>
</file>

<file path=ppt/diagrams/_rels/data5.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svg"/><Relationship Id="rId1" Type="http://schemas.openxmlformats.org/officeDocument/2006/relationships/image" Target="../media/image92.svg"/></Relationships>
</file>

<file path=ppt/diagrams/_rels/data7.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svg"/><Relationship Id="rId1" Type="http://schemas.openxmlformats.org/officeDocument/2006/relationships/image" Target="../media/image99.svg"/><Relationship Id="rId4" Type="http://schemas.openxmlformats.org/officeDocument/2006/relationships/image" Target="../media/image102.svg"/></Relationships>
</file>

<file path=ppt/diagrams/_rels/drawing5.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svg"/><Relationship Id="rId1" Type="http://schemas.openxmlformats.org/officeDocument/2006/relationships/image" Target="../media/image92.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svg"/><Relationship Id="rId1" Type="http://schemas.openxmlformats.org/officeDocument/2006/relationships/image" Target="../media/image99.svg"/><Relationship Id="rId4" Type="http://schemas.openxmlformats.org/officeDocument/2006/relationships/image" Target="../media/image10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82A6F6-E4B2-4F80-AB98-15608B8EE89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010DFC6-8C68-4022-8E3D-892C5B45DCF6}">
      <dgm:prSet/>
      <dgm:spPr/>
      <dgm:t>
        <a:bodyPr/>
        <a:lstStyle/>
        <a:p>
          <a:r>
            <a:rPr lang="en-US" dirty="0"/>
            <a:t>ANMC Strategic Plan: </a:t>
          </a:r>
        </a:p>
      </dgm:t>
    </dgm:pt>
    <dgm:pt modelId="{37A7CAF1-AE8B-46A4-B6FF-44C72A2BBCB3}" type="parTrans" cxnId="{7C94DD5F-5781-4836-AD68-2EDBA610F451}">
      <dgm:prSet/>
      <dgm:spPr/>
      <dgm:t>
        <a:bodyPr/>
        <a:lstStyle/>
        <a:p>
          <a:endParaRPr lang="en-US"/>
        </a:p>
      </dgm:t>
    </dgm:pt>
    <dgm:pt modelId="{5AA16A91-7D4E-470E-9730-188F7A70C476}" type="sibTrans" cxnId="{7C94DD5F-5781-4836-AD68-2EDBA610F451}">
      <dgm:prSet/>
      <dgm:spPr/>
      <dgm:t>
        <a:bodyPr/>
        <a:lstStyle/>
        <a:p>
          <a:endParaRPr lang="en-US"/>
        </a:p>
      </dgm:t>
    </dgm:pt>
    <dgm:pt modelId="{9719E809-E9F2-4FE8-BEAE-5E6D8FC6A23D}">
      <dgm:prSet/>
      <dgm:spPr/>
      <dgm:t>
        <a:bodyPr/>
        <a:lstStyle/>
        <a:p>
          <a:r>
            <a:rPr lang="en-US"/>
            <a:t>Empower the Workforce </a:t>
          </a:r>
        </a:p>
      </dgm:t>
    </dgm:pt>
    <dgm:pt modelId="{ACDE18AD-4D66-48EF-A3D9-7F68ACD3C547}" type="parTrans" cxnId="{9E749361-76A7-46B1-BF30-6500D973F63F}">
      <dgm:prSet/>
      <dgm:spPr/>
      <dgm:t>
        <a:bodyPr/>
        <a:lstStyle/>
        <a:p>
          <a:endParaRPr lang="en-US"/>
        </a:p>
      </dgm:t>
    </dgm:pt>
    <dgm:pt modelId="{5319EED5-B1CC-41AD-AB83-07A029228C97}" type="sibTrans" cxnId="{9E749361-76A7-46B1-BF30-6500D973F63F}">
      <dgm:prSet/>
      <dgm:spPr/>
      <dgm:t>
        <a:bodyPr/>
        <a:lstStyle/>
        <a:p>
          <a:endParaRPr lang="en-US"/>
        </a:p>
      </dgm:t>
    </dgm:pt>
    <dgm:pt modelId="{7A745BAE-8331-4485-A246-C548C22183E1}">
      <dgm:prSet/>
      <dgm:spPr/>
      <dgm:t>
        <a:bodyPr/>
        <a:lstStyle/>
        <a:p>
          <a:r>
            <a:rPr lang="en-US"/>
            <a:t>Enhance the System of Care</a:t>
          </a:r>
        </a:p>
      </dgm:t>
    </dgm:pt>
    <dgm:pt modelId="{F7E688F4-1049-4FF0-AEA8-252B5D006806}" type="parTrans" cxnId="{F78AAD10-57AD-45EA-8F2A-88EF47549EE8}">
      <dgm:prSet/>
      <dgm:spPr/>
      <dgm:t>
        <a:bodyPr/>
        <a:lstStyle/>
        <a:p>
          <a:endParaRPr lang="en-US"/>
        </a:p>
      </dgm:t>
    </dgm:pt>
    <dgm:pt modelId="{496EADF2-A825-484F-B971-DBDE8DD738EA}" type="sibTrans" cxnId="{F78AAD10-57AD-45EA-8F2A-88EF47549EE8}">
      <dgm:prSet/>
      <dgm:spPr/>
      <dgm:t>
        <a:bodyPr/>
        <a:lstStyle/>
        <a:p>
          <a:endParaRPr lang="en-US"/>
        </a:p>
      </dgm:t>
    </dgm:pt>
    <dgm:pt modelId="{C337E2E5-3168-42E8-9F8E-362B4EECEA64}">
      <dgm:prSet/>
      <dgm:spPr/>
      <dgm:t>
        <a:bodyPr/>
        <a:lstStyle/>
        <a:p>
          <a:r>
            <a:rPr lang="en-US" dirty="0"/>
            <a:t>ANCC Pathways to Excellence:</a:t>
          </a:r>
        </a:p>
      </dgm:t>
    </dgm:pt>
    <dgm:pt modelId="{5A63F4CF-CD3D-47D9-A388-851009692E3D}" type="parTrans" cxnId="{52622027-1FA7-4103-9EA6-4CDA1BC58CCC}">
      <dgm:prSet/>
      <dgm:spPr/>
      <dgm:t>
        <a:bodyPr/>
        <a:lstStyle/>
        <a:p>
          <a:endParaRPr lang="en-US"/>
        </a:p>
      </dgm:t>
    </dgm:pt>
    <dgm:pt modelId="{C6BCBFD3-CF6E-4306-AE85-5546DE84F4A7}" type="sibTrans" cxnId="{52622027-1FA7-4103-9EA6-4CDA1BC58CCC}">
      <dgm:prSet/>
      <dgm:spPr/>
      <dgm:t>
        <a:bodyPr/>
        <a:lstStyle/>
        <a:p>
          <a:endParaRPr lang="en-US"/>
        </a:p>
      </dgm:t>
    </dgm:pt>
    <dgm:pt modelId="{C890DE12-DDF0-49A0-A0EA-A3B6469E38D9}">
      <dgm:prSet/>
      <dgm:spPr/>
      <dgm:t>
        <a:bodyPr/>
        <a:lstStyle/>
        <a:p>
          <a:r>
            <a:rPr lang="en-US"/>
            <a:t>Appropriate Staffing</a:t>
          </a:r>
        </a:p>
      </dgm:t>
    </dgm:pt>
    <dgm:pt modelId="{90EC7780-CCF5-4ADF-8656-198C9A0989E2}" type="parTrans" cxnId="{6163E4EF-BC11-4C7E-8BAD-67F045BEECE4}">
      <dgm:prSet/>
      <dgm:spPr/>
      <dgm:t>
        <a:bodyPr/>
        <a:lstStyle/>
        <a:p>
          <a:endParaRPr lang="en-US"/>
        </a:p>
      </dgm:t>
    </dgm:pt>
    <dgm:pt modelId="{CD7B6421-A9F0-4BE7-B756-8A195FC575A1}" type="sibTrans" cxnId="{6163E4EF-BC11-4C7E-8BAD-67F045BEECE4}">
      <dgm:prSet/>
      <dgm:spPr/>
      <dgm:t>
        <a:bodyPr/>
        <a:lstStyle/>
        <a:p>
          <a:endParaRPr lang="en-US"/>
        </a:p>
      </dgm:t>
    </dgm:pt>
    <dgm:pt modelId="{8AA5C3E8-8582-44E6-87BB-3C5C3AEB4E6F}">
      <dgm:prSet/>
      <dgm:spPr/>
      <dgm:t>
        <a:bodyPr/>
        <a:lstStyle/>
        <a:p>
          <a:r>
            <a:rPr lang="en-US"/>
            <a:t>AACN Healthy Work Environment Standards: </a:t>
          </a:r>
          <a:endParaRPr lang="en-US" dirty="0"/>
        </a:p>
      </dgm:t>
    </dgm:pt>
    <dgm:pt modelId="{EAE80569-03BD-4F98-8721-03ED18AAAF03}" type="parTrans" cxnId="{E3E54A7D-3C30-431F-A88B-D30ABCA338EB}">
      <dgm:prSet/>
      <dgm:spPr/>
      <dgm:t>
        <a:bodyPr/>
        <a:lstStyle/>
        <a:p>
          <a:endParaRPr lang="en-US"/>
        </a:p>
      </dgm:t>
    </dgm:pt>
    <dgm:pt modelId="{DDE805B5-4233-4C14-9B2C-580399911545}" type="sibTrans" cxnId="{E3E54A7D-3C30-431F-A88B-D30ABCA338EB}">
      <dgm:prSet/>
      <dgm:spPr/>
      <dgm:t>
        <a:bodyPr/>
        <a:lstStyle/>
        <a:p>
          <a:endParaRPr lang="en-US"/>
        </a:p>
      </dgm:t>
    </dgm:pt>
    <dgm:pt modelId="{AB65E6BD-BAD7-4B58-BF28-518A828EDF4D}">
      <dgm:prSet/>
      <dgm:spPr/>
      <dgm:t>
        <a:bodyPr/>
        <a:lstStyle/>
        <a:p>
          <a:r>
            <a:rPr lang="en-US" dirty="0"/>
            <a:t>Several EOPs within the Professional Development section</a:t>
          </a:r>
        </a:p>
      </dgm:t>
    </dgm:pt>
    <dgm:pt modelId="{D7CC6EF7-2512-4BB0-B0F8-EB15C167C3FB}" type="parTrans" cxnId="{AA3AC3AA-4867-4B08-A8C8-5C6D9F4F3870}">
      <dgm:prSet/>
      <dgm:spPr/>
      <dgm:t>
        <a:bodyPr/>
        <a:lstStyle/>
        <a:p>
          <a:endParaRPr lang="en-US"/>
        </a:p>
      </dgm:t>
    </dgm:pt>
    <dgm:pt modelId="{23C0D0BE-0CF0-4A6A-B03E-A20B180C096C}" type="sibTrans" cxnId="{AA3AC3AA-4867-4B08-A8C8-5C6D9F4F3870}">
      <dgm:prSet/>
      <dgm:spPr/>
      <dgm:t>
        <a:bodyPr/>
        <a:lstStyle/>
        <a:p>
          <a:endParaRPr lang="en-US"/>
        </a:p>
      </dgm:t>
    </dgm:pt>
    <dgm:pt modelId="{70EC24EA-71ED-4355-B4CF-701CC2931245}" type="pres">
      <dgm:prSet presAssocID="{9682A6F6-E4B2-4F80-AB98-15608B8EE892}" presName="Name0" presStyleCnt="0">
        <dgm:presLayoutVars>
          <dgm:dir/>
          <dgm:animLvl val="lvl"/>
          <dgm:resizeHandles val="exact"/>
        </dgm:presLayoutVars>
      </dgm:prSet>
      <dgm:spPr/>
    </dgm:pt>
    <dgm:pt modelId="{D54FE195-49AE-499D-A22B-C1AEF5122EB7}" type="pres">
      <dgm:prSet presAssocID="{C010DFC6-8C68-4022-8E3D-892C5B45DCF6}" presName="linNode" presStyleCnt="0"/>
      <dgm:spPr/>
    </dgm:pt>
    <dgm:pt modelId="{0C8EC4FA-44DE-4AC8-9616-5C15F1F95798}" type="pres">
      <dgm:prSet presAssocID="{C010DFC6-8C68-4022-8E3D-892C5B45DCF6}" presName="parentText" presStyleLbl="node1" presStyleIdx="0" presStyleCnt="3">
        <dgm:presLayoutVars>
          <dgm:chMax val="1"/>
          <dgm:bulletEnabled val="1"/>
        </dgm:presLayoutVars>
      </dgm:prSet>
      <dgm:spPr/>
    </dgm:pt>
    <dgm:pt modelId="{69500323-2AEE-474B-B928-530C8022AABA}" type="pres">
      <dgm:prSet presAssocID="{C010DFC6-8C68-4022-8E3D-892C5B45DCF6}" presName="descendantText" presStyleLbl="alignAccFollowNode1" presStyleIdx="0" presStyleCnt="3">
        <dgm:presLayoutVars>
          <dgm:bulletEnabled val="1"/>
        </dgm:presLayoutVars>
      </dgm:prSet>
      <dgm:spPr/>
    </dgm:pt>
    <dgm:pt modelId="{B1D2BEBC-AE5B-4DB8-A2CA-1918A4EF5B7F}" type="pres">
      <dgm:prSet presAssocID="{5AA16A91-7D4E-470E-9730-188F7A70C476}" presName="sp" presStyleCnt="0"/>
      <dgm:spPr/>
    </dgm:pt>
    <dgm:pt modelId="{9ABD12B2-FDBC-43FA-9E56-A61888C2C3E3}" type="pres">
      <dgm:prSet presAssocID="{C337E2E5-3168-42E8-9F8E-362B4EECEA64}" presName="linNode" presStyleCnt="0"/>
      <dgm:spPr/>
    </dgm:pt>
    <dgm:pt modelId="{0110DCAB-CB03-4998-8456-55833DFC47AA}" type="pres">
      <dgm:prSet presAssocID="{C337E2E5-3168-42E8-9F8E-362B4EECEA64}" presName="parentText" presStyleLbl="node1" presStyleIdx="1" presStyleCnt="3">
        <dgm:presLayoutVars>
          <dgm:chMax val="1"/>
          <dgm:bulletEnabled val="1"/>
        </dgm:presLayoutVars>
      </dgm:prSet>
      <dgm:spPr/>
    </dgm:pt>
    <dgm:pt modelId="{B822AE2D-FCBB-4AEE-9D87-D4E87C6030DF}" type="pres">
      <dgm:prSet presAssocID="{C337E2E5-3168-42E8-9F8E-362B4EECEA64}" presName="descendantText" presStyleLbl="alignAccFollowNode1" presStyleIdx="1" presStyleCnt="3">
        <dgm:presLayoutVars>
          <dgm:bulletEnabled val="1"/>
        </dgm:presLayoutVars>
      </dgm:prSet>
      <dgm:spPr/>
    </dgm:pt>
    <dgm:pt modelId="{B8C352B6-06CE-4620-BA48-23C385402268}" type="pres">
      <dgm:prSet presAssocID="{C6BCBFD3-CF6E-4306-AE85-5546DE84F4A7}" presName="sp" presStyleCnt="0"/>
      <dgm:spPr/>
    </dgm:pt>
    <dgm:pt modelId="{20C5347E-F549-413C-BB26-0D1F03E5BA54}" type="pres">
      <dgm:prSet presAssocID="{8AA5C3E8-8582-44E6-87BB-3C5C3AEB4E6F}" presName="linNode" presStyleCnt="0"/>
      <dgm:spPr/>
    </dgm:pt>
    <dgm:pt modelId="{3926816E-B303-4133-8191-B47967DED25E}" type="pres">
      <dgm:prSet presAssocID="{8AA5C3E8-8582-44E6-87BB-3C5C3AEB4E6F}" presName="parentText" presStyleLbl="node1" presStyleIdx="2" presStyleCnt="3">
        <dgm:presLayoutVars>
          <dgm:chMax val="1"/>
          <dgm:bulletEnabled val="1"/>
        </dgm:presLayoutVars>
      </dgm:prSet>
      <dgm:spPr/>
    </dgm:pt>
    <dgm:pt modelId="{66C78210-8863-48C8-992D-64E8B0BA4AFD}" type="pres">
      <dgm:prSet presAssocID="{8AA5C3E8-8582-44E6-87BB-3C5C3AEB4E6F}" presName="descendantText" presStyleLbl="alignAccFollowNode1" presStyleIdx="2" presStyleCnt="3">
        <dgm:presLayoutVars>
          <dgm:bulletEnabled val="1"/>
        </dgm:presLayoutVars>
      </dgm:prSet>
      <dgm:spPr/>
    </dgm:pt>
  </dgm:ptLst>
  <dgm:cxnLst>
    <dgm:cxn modelId="{5E28BF02-B6DB-4EF9-969A-A1921B0635DD}" type="presOf" srcId="{C890DE12-DDF0-49A0-A0EA-A3B6469E38D9}" destId="{66C78210-8863-48C8-992D-64E8B0BA4AFD}" srcOrd="0" destOrd="0" presId="urn:microsoft.com/office/officeart/2005/8/layout/vList5"/>
    <dgm:cxn modelId="{F78AAD10-57AD-45EA-8F2A-88EF47549EE8}" srcId="{C010DFC6-8C68-4022-8E3D-892C5B45DCF6}" destId="{7A745BAE-8331-4485-A246-C548C22183E1}" srcOrd="1" destOrd="0" parTransId="{F7E688F4-1049-4FF0-AEA8-252B5D006806}" sibTransId="{496EADF2-A825-484F-B971-DBDE8DD738EA}"/>
    <dgm:cxn modelId="{BDDC4B14-B84A-4156-B2DF-9C619CBD0867}" type="presOf" srcId="{8AA5C3E8-8582-44E6-87BB-3C5C3AEB4E6F}" destId="{3926816E-B303-4133-8191-B47967DED25E}" srcOrd="0" destOrd="0" presId="urn:microsoft.com/office/officeart/2005/8/layout/vList5"/>
    <dgm:cxn modelId="{52622027-1FA7-4103-9EA6-4CDA1BC58CCC}" srcId="{9682A6F6-E4B2-4F80-AB98-15608B8EE892}" destId="{C337E2E5-3168-42E8-9F8E-362B4EECEA64}" srcOrd="1" destOrd="0" parTransId="{5A63F4CF-CD3D-47D9-A388-851009692E3D}" sibTransId="{C6BCBFD3-CF6E-4306-AE85-5546DE84F4A7}"/>
    <dgm:cxn modelId="{47833557-EE40-4B11-A887-DEAA3E7870DD}" type="presOf" srcId="{9719E809-E9F2-4FE8-BEAE-5E6D8FC6A23D}" destId="{69500323-2AEE-474B-B928-530C8022AABA}" srcOrd="0" destOrd="0" presId="urn:microsoft.com/office/officeart/2005/8/layout/vList5"/>
    <dgm:cxn modelId="{7C94DD5F-5781-4836-AD68-2EDBA610F451}" srcId="{9682A6F6-E4B2-4F80-AB98-15608B8EE892}" destId="{C010DFC6-8C68-4022-8E3D-892C5B45DCF6}" srcOrd="0" destOrd="0" parTransId="{37A7CAF1-AE8B-46A4-B6FF-44C72A2BBCB3}" sibTransId="{5AA16A91-7D4E-470E-9730-188F7A70C476}"/>
    <dgm:cxn modelId="{9E749361-76A7-46B1-BF30-6500D973F63F}" srcId="{C010DFC6-8C68-4022-8E3D-892C5B45DCF6}" destId="{9719E809-E9F2-4FE8-BEAE-5E6D8FC6A23D}" srcOrd="0" destOrd="0" parTransId="{ACDE18AD-4D66-48EF-A3D9-7F68ACD3C547}" sibTransId="{5319EED5-B1CC-41AD-AB83-07A029228C97}"/>
    <dgm:cxn modelId="{BF5C586C-306C-433E-8333-C38D90CE3778}" type="presOf" srcId="{9682A6F6-E4B2-4F80-AB98-15608B8EE892}" destId="{70EC24EA-71ED-4355-B4CF-701CC2931245}" srcOrd="0" destOrd="0" presId="urn:microsoft.com/office/officeart/2005/8/layout/vList5"/>
    <dgm:cxn modelId="{28FCFE74-A51E-4D43-8B6A-8ACAA61098B3}" type="presOf" srcId="{AB65E6BD-BAD7-4B58-BF28-518A828EDF4D}" destId="{B822AE2D-FCBB-4AEE-9D87-D4E87C6030DF}" srcOrd="0" destOrd="0" presId="urn:microsoft.com/office/officeart/2005/8/layout/vList5"/>
    <dgm:cxn modelId="{55308D77-02DE-4D3D-BF02-38D13AA951A8}" type="presOf" srcId="{C010DFC6-8C68-4022-8E3D-892C5B45DCF6}" destId="{0C8EC4FA-44DE-4AC8-9616-5C15F1F95798}" srcOrd="0" destOrd="0" presId="urn:microsoft.com/office/officeart/2005/8/layout/vList5"/>
    <dgm:cxn modelId="{E3E54A7D-3C30-431F-A88B-D30ABCA338EB}" srcId="{9682A6F6-E4B2-4F80-AB98-15608B8EE892}" destId="{8AA5C3E8-8582-44E6-87BB-3C5C3AEB4E6F}" srcOrd="2" destOrd="0" parTransId="{EAE80569-03BD-4F98-8721-03ED18AAAF03}" sibTransId="{DDE805B5-4233-4C14-9B2C-580399911545}"/>
    <dgm:cxn modelId="{72161D90-8633-40EB-B77B-19AEAD6C09C1}" type="presOf" srcId="{C337E2E5-3168-42E8-9F8E-362B4EECEA64}" destId="{0110DCAB-CB03-4998-8456-55833DFC47AA}" srcOrd="0" destOrd="0" presId="urn:microsoft.com/office/officeart/2005/8/layout/vList5"/>
    <dgm:cxn modelId="{9E3392A6-C2B3-48C8-9CA4-72012D72D265}" type="presOf" srcId="{7A745BAE-8331-4485-A246-C548C22183E1}" destId="{69500323-2AEE-474B-B928-530C8022AABA}" srcOrd="0" destOrd="1" presId="urn:microsoft.com/office/officeart/2005/8/layout/vList5"/>
    <dgm:cxn modelId="{AA3AC3AA-4867-4B08-A8C8-5C6D9F4F3870}" srcId="{C337E2E5-3168-42E8-9F8E-362B4EECEA64}" destId="{AB65E6BD-BAD7-4B58-BF28-518A828EDF4D}" srcOrd="0" destOrd="0" parTransId="{D7CC6EF7-2512-4BB0-B0F8-EB15C167C3FB}" sibTransId="{23C0D0BE-0CF0-4A6A-B03E-A20B180C096C}"/>
    <dgm:cxn modelId="{6163E4EF-BC11-4C7E-8BAD-67F045BEECE4}" srcId="{8AA5C3E8-8582-44E6-87BB-3C5C3AEB4E6F}" destId="{C890DE12-DDF0-49A0-A0EA-A3B6469E38D9}" srcOrd="0" destOrd="0" parTransId="{90EC7780-CCF5-4ADF-8656-198C9A0989E2}" sibTransId="{CD7B6421-A9F0-4BE7-B756-8A195FC575A1}"/>
    <dgm:cxn modelId="{C3824471-91CC-46DE-BBF2-99DE3DDD3804}" type="presParOf" srcId="{70EC24EA-71ED-4355-B4CF-701CC2931245}" destId="{D54FE195-49AE-499D-A22B-C1AEF5122EB7}" srcOrd="0" destOrd="0" presId="urn:microsoft.com/office/officeart/2005/8/layout/vList5"/>
    <dgm:cxn modelId="{C8F0C7A5-3436-45BF-AA28-F8DB9E8CB722}" type="presParOf" srcId="{D54FE195-49AE-499D-A22B-C1AEF5122EB7}" destId="{0C8EC4FA-44DE-4AC8-9616-5C15F1F95798}" srcOrd="0" destOrd="0" presId="urn:microsoft.com/office/officeart/2005/8/layout/vList5"/>
    <dgm:cxn modelId="{A865AD4A-037F-45AD-98FB-BB82D915F043}" type="presParOf" srcId="{D54FE195-49AE-499D-A22B-C1AEF5122EB7}" destId="{69500323-2AEE-474B-B928-530C8022AABA}" srcOrd="1" destOrd="0" presId="urn:microsoft.com/office/officeart/2005/8/layout/vList5"/>
    <dgm:cxn modelId="{BCF0B028-3EDD-4AD4-8619-19F986D2C7C0}" type="presParOf" srcId="{70EC24EA-71ED-4355-B4CF-701CC2931245}" destId="{B1D2BEBC-AE5B-4DB8-A2CA-1918A4EF5B7F}" srcOrd="1" destOrd="0" presId="urn:microsoft.com/office/officeart/2005/8/layout/vList5"/>
    <dgm:cxn modelId="{9D94B33B-07BE-496D-A7B3-7045C333BC90}" type="presParOf" srcId="{70EC24EA-71ED-4355-B4CF-701CC2931245}" destId="{9ABD12B2-FDBC-43FA-9E56-A61888C2C3E3}" srcOrd="2" destOrd="0" presId="urn:microsoft.com/office/officeart/2005/8/layout/vList5"/>
    <dgm:cxn modelId="{BAA68969-FD27-4C3B-985D-72F38DA6CCB6}" type="presParOf" srcId="{9ABD12B2-FDBC-43FA-9E56-A61888C2C3E3}" destId="{0110DCAB-CB03-4998-8456-55833DFC47AA}" srcOrd="0" destOrd="0" presId="urn:microsoft.com/office/officeart/2005/8/layout/vList5"/>
    <dgm:cxn modelId="{0D61DDFD-597B-455A-8DAE-C907D9FCA57A}" type="presParOf" srcId="{9ABD12B2-FDBC-43FA-9E56-A61888C2C3E3}" destId="{B822AE2D-FCBB-4AEE-9D87-D4E87C6030DF}" srcOrd="1" destOrd="0" presId="urn:microsoft.com/office/officeart/2005/8/layout/vList5"/>
    <dgm:cxn modelId="{E7639E6A-07DA-42AA-B92B-B28DDB60C842}" type="presParOf" srcId="{70EC24EA-71ED-4355-B4CF-701CC2931245}" destId="{B8C352B6-06CE-4620-BA48-23C385402268}" srcOrd="3" destOrd="0" presId="urn:microsoft.com/office/officeart/2005/8/layout/vList5"/>
    <dgm:cxn modelId="{E35BD6BF-1F23-4C16-84C6-9F8E9C2D16D3}" type="presParOf" srcId="{70EC24EA-71ED-4355-B4CF-701CC2931245}" destId="{20C5347E-F549-413C-BB26-0D1F03E5BA54}" srcOrd="4" destOrd="0" presId="urn:microsoft.com/office/officeart/2005/8/layout/vList5"/>
    <dgm:cxn modelId="{DDD65482-F40E-4FDD-9486-B25B4E8573F9}" type="presParOf" srcId="{20C5347E-F549-413C-BB26-0D1F03E5BA54}" destId="{3926816E-B303-4133-8191-B47967DED25E}" srcOrd="0" destOrd="0" presId="urn:microsoft.com/office/officeart/2005/8/layout/vList5"/>
    <dgm:cxn modelId="{EF83D385-68CB-4F1D-BBEF-6BE6E516E871}" type="presParOf" srcId="{20C5347E-F549-413C-BB26-0D1F03E5BA54}" destId="{66C78210-8863-48C8-992D-64E8B0BA4AF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8E204BB-D483-4793-874A-78374D534FE9}" type="doc">
      <dgm:prSet loTypeId="urn:microsoft.com/office/officeart/2011/layout/TabList" loCatId="officeonline" qsTypeId="urn:microsoft.com/office/officeart/2005/8/quickstyle/simple5" qsCatId="simple" csTypeId="urn:microsoft.com/office/officeart/2005/8/colors/colorful4" csCatId="colorful" phldr="1"/>
      <dgm:spPr/>
    </dgm:pt>
    <dgm:pt modelId="{524698A2-C85D-45F6-AF36-52AC66FA2D39}">
      <dgm:prSet phldrT="[Text]"/>
      <dgm:spPr/>
      <dgm:t>
        <a:bodyPr/>
        <a:lstStyle/>
        <a:p>
          <a:r>
            <a:rPr lang="en-US"/>
            <a:t>0</a:t>
          </a:r>
        </a:p>
      </dgm:t>
    </dgm:pt>
    <dgm:pt modelId="{8FA9F7C6-C02D-4E0A-8CA7-019DE891E10C}" type="parTrans" cxnId="{801F3B60-4882-49C4-927D-F4C1DEAA3E7C}">
      <dgm:prSet/>
      <dgm:spPr/>
      <dgm:t>
        <a:bodyPr/>
        <a:lstStyle/>
        <a:p>
          <a:endParaRPr lang="en-US"/>
        </a:p>
      </dgm:t>
    </dgm:pt>
    <dgm:pt modelId="{A9228E84-004A-4319-8A95-B75C07EC560F}" type="sibTrans" cxnId="{801F3B60-4882-49C4-927D-F4C1DEAA3E7C}">
      <dgm:prSet/>
      <dgm:spPr/>
      <dgm:t>
        <a:bodyPr/>
        <a:lstStyle/>
        <a:p>
          <a:endParaRPr lang="en-US"/>
        </a:p>
      </dgm:t>
    </dgm:pt>
    <dgm:pt modelId="{434478E5-19D1-4B40-8370-5863E690A1CC}">
      <dgm:prSet phldrT="[Text]"/>
      <dgm:spPr/>
      <dgm:t>
        <a:bodyPr/>
        <a:lstStyle/>
        <a:p>
          <a:r>
            <a:rPr lang="en-US"/>
            <a:t>1</a:t>
          </a:r>
        </a:p>
      </dgm:t>
    </dgm:pt>
    <dgm:pt modelId="{6B130AB3-6EC1-47BF-99CC-43F7853B6E83}" type="parTrans" cxnId="{390AD186-8F1C-4C43-BD4B-935A7DADF526}">
      <dgm:prSet/>
      <dgm:spPr/>
      <dgm:t>
        <a:bodyPr/>
        <a:lstStyle/>
        <a:p>
          <a:endParaRPr lang="en-US"/>
        </a:p>
      </dgm:t>
    </dgm:pt>
    <dgm:pt modelId="{6BEE95C5-6A07-4E69-B577-7B5AD9F0445C}" type="sibTrans" cxnId="{390AD186-8F1C-4C43-BD4B-935A7DADF526}">
      <dgm:prSet/>
      <dgm:spPr/>
      <dgm:t>
        <a:bodyPr/>
        <a:lstStyle/>
        <a:p>
          <a:endParaRPr lang="en-US"/>
        </a:p>
      </dgm:t>
    </dgm:pt>
    <dgm:pt modelId="{15F67670-B115-4363-B597-1166746708A2}">
      <dgm:prSet phldrT="[Text]"/>
      <dgm:spPr/>
      <dgm:t>
        <a:bodyPr/>
        <a:lstStyle/>
        <a:p>
          <a:r>
            <a:rPr lang="en-US"/>
            <a:t>2</a:t>
          </a:r>
        </a:p>
      </dgm:t>
    </dgm:pt>
    <dgm:pt modelId="{D589C441-94CD-4FAA-8378-B8AFA3A62F87}" type="parTrans" cxnId="{1778447B-A5F5-4D31-8D14-5DAA127CACC0}">
      <dgm:prSet/>
      <dgm:spPr/>
      <dgm:t>
        <a:bodyPr/>
        <a:lstStyle/>
        <a:p>
          <a:endParaRPr lang="en-US"/>
        </a:p>
      </dgm:t>
    </dgm:pt>
    <dgm:pt modelId="{5203142B-DC97-45F1-84B5-5BC4BCBC4D00}" type="sibTrans" cxnId="{1778447B-A5F5-4D31-8D14-5DAA127CACC0}">
      <dgm:prSet/>
      <dgm:spPr/>
      <dgm:t>
        <a:bodyPr/>
        <a:lstStyle/>
        <a:p>
          <a:endParaRPr lang="en-US"/>
        </a:p>
      </dgm:t>
    </dgm:pt>
    <dgm:pt modelId="{20BA351D-A1B5-41D9-B325-13ABC7E062CE}">
      <dgm:prSet phldrT="[Text]"/>
      <dgm:spPr/>
      <dgm:t>
        <a:bodyPr/>
        <a:lstStyle/>
        <a:p>
          <a:r>
            <a:rPr lang="en-US"/>
            <a:t>3</a:t>
          </a:r>
        </a:p>
      </dgm:t>
    </dgm:pt>
    <dgm:pt modelId="{4995AE75-4B3F-4AA1-8502-FA50AFA6A15F}" type="parTrans" cxnId="{240A6256-3B01-4022-B864-113F95BDEFB3}">
      <dgm:prSet/>
      <dgm:spPr/>
      <dgm:t>
        <a:bodyPr/>
        <a:lstStyle/>
        <a:p>
          <a:endParaRPr lang="en-US"/>
        </a:p>
      </dgm:t>
    </dgm:pt>
    <dgm:pt modelId="{843E34E5-2740-4ABC-8CF3-67844C9B3E93}" type="sibTrans" cxnId="{240A6256-3B01-4022-B864-113F95BDEFB3}">
      <dgm:prSet/>
      <dgm:spPr/>
      <dgm:t>
        <a:bodyPr/>
        <a:lstStyle/>
        <a:p>
          <a:endParaRPr lang="en-US"/>
        </a:p>
      </dgm:t>
    </dgm:pt>
    <dgm:pt modelId="{2CE9E254-7188-4100-AD5B-9AD5250D078D}">
      <dgm:prSet phldrT="[Text]"/>
      <dgm:spPr/>
      <dgm:t>
        <a:bodyPr/>
        <a:lstStyle/>
        <a:p>
          <a:r>
            <a:rPr lang="en-US"/>
            <a:t>4</a:t>
          </a:r>
        </a:p>
      </dgm:t>
    </dgm:pt>
    <dgm:pt modelId="{C4CBAA8A-EA4F-4C87-8EE4-C27E5527FC6A}" type="parTrans" cxnId="{A87A232E-EA7A-4D45-8CB1-55AC2EC56D96}">
      <dgm:prSet/>
      <dgm:spPr/>
      <dgm:t>
        <a:bodyPr/>
        <a:lstStyle/>
        <a:p>
          <a:endParaRPr lang="en-US"/>
        </a:p>
      </dgm:t>
    </dgm:pt>
    <dgm:pt modelId="{A9E4D34F-94E8-4B4C-AB9F-404DC0E3B5ED}" type="sibTrans" cxnId="{A87A232E-EA7A-4D45-8CB1-55AC2EC56D96}">
      <dgm:prSet/>
      <dgm:spPr/>
      <dgm:t>
        <a:bodyPr/>
        <a:lstStyle/>
        <a:p>
          <a:endParaRPr lang="en-US"/>
        </a:p>
      </dgm:t>
    </dgm:pt>
    <dgm:pt modelId="{9C23CBE0-81BB-480F-94ED-919B60B4820E}">
      <dgm:prSet phldrT="[Text]"/>
      <dgm:spPr/>
      <dgm:t>
        <a:bodyPr/>
        <a:lstStyle/>
        <a:p>
          <a:r>
            <a:rPr lang="en-US"/>
            <a:t>5</a:t>
          </a:r>
        </a:p>
      </dgm:t>
    </dgm:pt>
    <dgm:pt modelId="{A70137C5-DCD2-4FDB-A2BF-AFB6D6F572DC}" type="parTrans" cxnId="{6B7FB5F8-91C4-416B-B4A8-E2A73F656EB5}">
      <dgm:prSet/>
      <dgm:spPr/>
      <dgm:t>
        <a:bodyPr/>
        <a:lstStyle/>
        <a:p>
          <a:endParaRPr lang="en-US"/>
        </a:p>
      </dgm:t>
    </dgm:pt>
    <dgm:pt modelId="{4284DABE-3CF7-4B3C-A953-1BD3D7605B4C}" type="sibTrans" cxnId="{6B7FB5F8-91C4-416B-B4A8-E2A73F656EB5}">
      <dgm:prSet/>
      <dgm:spPr/>
      <dgm:t>
        <a:bodyPr/>
        <a:lstStyle/>
        <a:p>
          <a:endParaRPr lang="en-US"/>
        </a:p>
      </dgm:t>
    </dgm:pt>
    <dgm:pt modelId="{E10D6AA8-5314-42DF-82AC-2A6B6FC21423}">
      <dgm:prSet phldrT="[Text]"/>
      <dgm:spPr/>
      <dgm:t>
        <a:bodyPr/>
        <a:lstStyle/>
        <a:p>
          <a:r>
            <a:rPr lang="en-US"/>
            <a:t>6</a:t>
          </a:r>
        </a:p>
      </dgm:t>
    </dgm:pt>
    <dgm:pt modelId="{24BEE5D5-317F-41FA-B4A0-7256E33D2072}" type="parTrans" cxnId="{01866369-CCD0-43C0-A5EC-DC42504CD2BF}">
      <dgm:prSet/>
      <dgm:spPr/>
      <dgm:t>
        <a:bodyPr/>
        <a:lstStyle/>
        <a:p>
          <a:endParaRPr lang="en-US"/>
        </a:p>
      </dgm:t>
    </dgm:pt>
    <dgm:pt modelId="{98F48388-6009-4652-8854-FC99C26B709F}" type="sibTrans" cxnId="{01866369-CCD0-43C0-A5EC-DC42504CD2BF}">
      <dgm:prSet/>
      <dgm:spPr/>
      <dgm:t>
        <a:bodyPr/>
        <a:lstStyle/>
        <a:p>
          <a:endParaRPr lang="en-US"/>
        </a:p>
      </dgm:t>
    </dgm:pt>
    <dgm:pt modelId="{B5D18676-01FC-4D32-ADFA-94EC94D167CD}" type="pres">
      <dgm:prSet presAssocID="{E8E204BB-D483-4793-874A-78374D534FE9}" presName="Name0" presStyleCnt="0">
        <dgm:presLayoutVars>
          <dgm:chMax/>
          <dgm:chPref val="3"/>
          <dgm:dir/>
          <dgm:animOne val="branch"/>
          <dgm:animLvl val="lvl"/>
        </dgm:presLayoutVars>
      </dgm:prSet>
      <dgm:spPr/>
    </dgm:pt>
    <dgm:pt modelId="{AE63A39E-95AF-4169-AE56-29D25CE6652E}" type="pres">
      <dgm:prSet presAssocID="{524698A2-C85D-45F6-AF36-52AC66FA2D39}" presName="composite" presStyleCnt="0"/>
      <dgm:spPr/>
    </dgm:pt>
    <dgm:pt modelId="{620D22F9-E697-4FCE-A6F4-9012B7A4D6B6}" type="pres">
      <dgm:prSet presAssocID="{524698A2-C85D-45F6-AF36-52AC66FA2D39}" presName="FirstChild" presStyleLbl="revTx" presStyleIdx="0" presStyleCnt="7">
        <dgm:presLayoutVars>
          <dgm:chMax val="0"/>
          <dgm:chPref val="0"/>
          <dgm:bulletEnabled val="1"/>
        </dgm:presLayoutVars>
      </dgm:prSet>
      <dgm:spPr/>
    </dgm:pt>
    <dgm:pt modelId="{19C9D9CF-EBA1-4281-A487-457722907616}" type="pres">
      <dgm:prSet presAssocID="{524698A2-C85D-45F6-AF36-52AC66FA2D39}" presName="Parent" presStyleLbl="alignNode1" presStyleIdx="0" presStyleCnt="7" custScaleX="26256" custLinFactNeighborX="-33781">
        <dgm:presLayoutVars>
          <dgm:chMax val="3"/>
          <dgm:chPref val="3"/>
          <dgm:bulletEnabled val="1"/>
        </dgm:presLayoutVars>
      </dgm:prSet>
      <dgm:spPr/>
    </dgm:pt>
    <dgm:pt modelId="{0B44284C-CC7E-4F94-91A2-1BACE1BE2EEB}" type="pres">
      <dgm:prSet presAssocID="{524698A2-C85D-45F6-AF36-52AC66FA2D39}" presName="Accent" presStyleLbl="parChTrans1D1" presStyleIdx="0" presStyleCnt="7"/>
      <dgm:spPr/>
    </dgm:pt>
    <dgm:pt modelId="{A8EC6788-BB5C-472F-80FD-E618090E8969}" type="pres">
      <dgm:prSet presAssocID="{A9228E84-004A-4319-8A95-B75C07EC560F}" presName="sibTrans" presStyleCnt="0"/>
      <dgm:spPr/>
    </dgm:pt>
    <dgm:pt modelId="{8D2D484A-2833-4BA5-ADFA-5ADDE02E70B2}" type="pres">
      <dgm:prSet presAssocID="{434478E5-19D1-4B40-8370-5863E690A1CC}" presName="composite" presStyleCnt="0"/>
      <dgm:spPr/>
    </dgm:pt>
    <dgm:pt modelId="{C99788AD-0688-43AF-9E20-91D267AE9B35}" type="pres">
      <dgm:prSet presAssocID="{434478E5-19D1-4B40-8370-5863E690A1CC}" presName="FirstChild" presStyleLbl="revTx" presStyleIdx="1" presStyleCnt="7">
        <dgm:presLayoutVars>
          <dgm:chMax val="0"/>
          <dgm:chPref val="0"/>
          <dgm:bulletEnabled val="1"/>
        </dgm:presLayoutVars>
      </dgm:prSet>
      <dgm:spPr/>
    </dgm:pt>
    <dgm:pt modelId="{CF859461-95B9-4450-B28C-EAD4A3373651}" type="pres">
      <dgm:prSet presAssocID="{434478E5-19D1-4B40-8370-5863E690A1CC}" presName="Parent" presStyleLbl="alignNode1" presStyleIdx="1" presStyleCnt="7" custScaleX="26256" custLinFactNeighborX="-33781">
        <dgm:presLayoutVars>
          <dgm:chMax val="3"/>
          <dgm:chPref val="3"/>
          <dgm:bulletEnabled val="1"/>
        </dgm:presLayoutVars>
      </dgm:prSet>
      <dgm:spPr/>
    </dgm:pt>
    <dgm:pt modelId="{97C012F3-DAC6-4A2A-AD6D-836F720E5E25}" type="pres">
      <dgm:prSet presAssocID="{434478E5-19D1-4B40-8370-5863E690A1CC}" presName="Accent" presStyleLbl="parChTrans1D1" presStyleIdx="1" presStyleCnt="7"/>
      <dgm:spPr/>
    </dgm:pt>
    <dgm:pt modelId="{31F29817-491C-4772-A5B4-EA1F18DEB28B}" type="pres">
      <dgm:prSet presAssocID="{6BEE95C5-6A07-4E69-B577-7B5AD9F0445C}" presName="sibTrans" presStyleCnt="0"/>
      <dgm:spPr/>
    </dgm:pt>
    <dgm:pt modelId="{4956C2D9-DDE8-4268-ABE7-37668C40C4E8}" type="pres">
      <dgm:prSet presAssocID="{15F67670-B115-4363-B597-1166746708A2}" presName="composite" presStyleCnt="0"/>
      <dgm:spPr/>
    </dgm:pt>
    <dgm:pt modelId="{BFABF2AF-7595-431B-AB2A-9F416C30259E}" type="pres">
      <dgm:prSet presAssocID="{15F67670-B115-4363-B597-1166746708A2}" presName="FirstChild" presStyleLbl="revTx" presStyleIdx="2" presStyleCnt="7">
        <dgm:presLayoutVars>
          <dgm:chMax val="0"/>
          <dgm:chPref val="0"/>
          <dgm:bulletEnabled val="1"/>
        </dgm:presLayoutVars>
      </dgm:prSet>
      <dgm:spPr/>
    </dgm:pt>
    <dgm:pt modelId="{4135C488-94CF-4896-AAD6-3E1A07281A1F}" type="pres">
      <dgm:prSet presAssocID="{15F67670-B115-4363-B597-1166746708A2}" presName="Parent" presStyleLbl="alignNode1" presStyleIdx="2" presStyleCnt="7" custScaleX="26256" custLinFactNeighborX="-33781">
        <dgm:presLayoutVars>
          <dgm:chMax val="3"/>
          <dgm:chPref val="3"/>
          <dgm:bulletEnabled val="1"/>
        </dgm:presLayoutVars>
      </dgm:prSet>
      <dgm:spPr/>
    </dgm:pt>
    <dgm:pt modelId="{8CA4C483-A69D-4641-A282-1256370D2669}" type="pres">
      <dgm:prSet presAssocID="{15F67670-B115-4363-B597-1166746708A2}" presName="Accent" presStyleLbl="parChTrans1D1" presStyleIdx="2" presStyleCnt="7"/>
      <dgm:spPr/>
    </dgm:pt>
    <dgm:pt modelId="{E57FE191-6912-4C9D-8F2F-E16E3C15D0C0}" type="pres">
      <dgm:prSet presAssocID="{5203142B-DC97-45F1-84B5-5BC4BCBC4D00}" presName="sibTrans" presStyleCnt="0"/>
      <dgm:spPr/>
    </dgm:pt>
    <dgm:pt modelId="{46F234BF-24E6-40FB-B630-BC22E5BE447C}" type="pres">
      <dgm:prSet presAssocID="{20BA351D-A1B5-41D9-B325-13ABC7E062CE}" presName="composite" presStyleCnt="0"/>
      <dgm:spPr/>
    </dgm:pt>
    <dgm:pt modelId="{A0B5BA99-AB3C-40B7-B7C6-AF54000487E8}" type="pres">
      <dgm:prSet presAssocID="{20BA351D-A1B5-41D9-B325-13ABC7E062CE}" presName="FirstChild" presStyleLbl="revTx" presStyleIdx="3" presStyleCnt="7">
        <dgm:presLayoutVars>
          <dgm:chMax val="0"/>
          <dgm:chPref val="0"/>
          <dgm:bulletEnabled val="1"/>
        </dgm:presLayoutVars>
      </dgm:prSet>
      <dgm:spPr/>
    </dgm:pt>
    <dgm:pt modelId="{24959341-4263-4EC2-B1BF-D8FB3D60A4EF}" type="pres">
      <dgm:prSet presAssocID="{20BA351D-A1B5-41D9-B325-13ABC7E062CE}" presName="Parent" presStyleLbl="alignNode1" presStyleIdx="3" presStyleCnt="7" custScaleX="26256" custLinFactNeighborX="-33781">
        <dgm:presLayoutVars>
          <dgm:chMax val="3"/>
          <dgm:chPref val="3"/>
          <dgm:bulletEnabled val="1"/>
        </dgm:presLayoutVars>
      </dgm:prSet>
      <dgm:spPr/>
    </dgm:pt>
    <dgm:pt modelId="{FBBC268E-2161-4DFF-A387-F42CBF0A9E1C}" type="pres">
      <dgm:prSet presAssocID="{20BA351D-A1B5-41D9-B325-13ABC7E062CE}" presName="Accent" presStyleLbl="parChTrans1D1" presStyleIdx="3" presStyleCnt="7"/>
      <dgm:spPr/>
    </dgm:pt>
    <dgm:pt modelId="{7AEB978B-5FB1-4344-9120-3440420955C3}" type="pres">
      <dgm:prSet presAssocID="{843E34E5-2740-4ABC-8CF3-67844C9B3E93}" presName="sibTrans" presStyleCnt="0"/>
      <dgm:spPr/>
    </dgm:pt>
    <dgm:pt modelId="{FE2EDB91-5DEC-4797-AAC7-CB7D20349851}" type="pres">
      <dgm:prSet presAssocID="{2CE9E254-7188-4100-AD5B-9AD5250D078D}" presName="composite" presStyleCnt="0"/>
      <dgm:spPr/>
    </dgm:pt>
    <dgm:pt modelId="{691EBAB5-A880-4485-8070-87CB16895D0D}" type="pres">
      <dgm:prSet presAssocID="{2CE9E254-7188-4100-AD5B-9AD5250D078D}" presName="FirstChild" presStyleLbl="revTx" presStyleIdx="4" presStyleCnt="7">
        <dgm:presLayoutVars>
          <dgm:chMax val="0"/>
          <dgm:chPref val="0"/>
          <dgm:bulletEnabled val="1"/>
        </dgm:presLayoutVars>
      </dgm:prSet>
      <dgm:spPr/>
    </dgm:pt>
    <dgm:pt modelId="{3261F141-7D25-4F86-B8DD-37697C8354C8}" type="pres">
      <dgm:prSet presAssocID="{2CE9E254-7188-4100-AD5B-9AD5250D078D}" presName="Parent" presStyleLbl="alignNode1" presStyleIdx="4" presStyleCnt="7" custScaleX="26256" custLinFactNeighborX="-33781">
        <dgm:presLayoutVars>
          <dgm:chMax val="3"/>
          <dgm:chPref val="3"/>
          <dgm:bulletEnabled val="1"/>
        </dgm:presLayoutVars>
      </dgm:prSet>
      <dgm:spPr/>
    </dgm:pt>
    <dgm:pt modelId="{56CD2471-6B6C-42CC-BD54-2F75A4223031}" type="pres">
      <dgm:prSet presAssocID="{2CE9E254-7188-4100-AD5B-9AD5250D078D}" presName="Accent" presStyleLbl="parChTrans1D1" presStyleIdx="4" presStyleCnt="7"/>
      <dgm:spPr/>
    </dgm:pt>
    <dgm:pt modelId="{6FD2CC7F-1057-4F67-B793-59E6D98C1EC0}" type="pres">
      <dgm:prSet presAssocID="{A9E4D34F-94E8-4B4C-AB9F-404DC0E3B5ED}" presName="sibTrans" presStyleCnt="0"/>
      <dgm:spPr/>
    </dgm:pt>
    <dgm:pt modelId="{1611820F-90C3-4210-A0D5-54D886C10C6A}" type="pres">
      <dgm:prSet presAssocID="{9C23CBE0-81BB-480F-94ED-919B60B4820E}" presName="composite" presStyleCnt="0"/>
      <dgm:spPr/>
    </dgm:pt>
    <dgm:pt modelId="{1C0B8774-42E7-46F9-B579-990FE75B624D}" type="pres">
      <dgm:prSet presAssocID="{9C23CBE0-81BB-480F-94ED-919B60B4820E}" presName="FirstChild" presStyleLbl="revTx" presStyleIdx="5" presStyleCnt="7">
        <dgm:presLayoutVars>
          <dgm:chMax val="0"/>
          <dgm:chPref val="0"/>
          <dgm:bulletEnabled val="1"/>
        </dgm:presLayoutVars>
      </dgm:prSet>
      <dgm:spPr/>
    </dgm:pt>
    <dgm:pt modelId="{1118428A-98D2-4ABD-8CDF-C8DB35E7C8E2}" type="pres">
      <dgm:prSet presAssocID="{9C23CBE0-81BB-480F-94ED-919B60B4820E}" presName="Parent" presStyleLbl="alignNode1" presStyleIdx="5" presStyleCnt="7" custScaleX="26256" custLinFactNeighborX="-33781">
        <dgm:presLayoutVars>
          <dgm:chMax val="3"/>
          <dgm:chPref val="3"/>
          <dgm:bulletEnabled val="1"/>
        </dgm:presLayoutVars>
      </dgm:prSet>
      <dgm:spPr/>
    </dgm:pt>
    <dgm:pt modelId="{B8105307-5622-4576-81F9-F5FA25DE5F80}" type="pres">
      <dgm:prSet presAssocID="{9C23CBE0-81BB-480F-94ED-919B60B4820E}" presName="Accent" presStyleLbl="parChTrans1D1" presStyleIdx="5" presStyleCnt="7"/>
      <dgm:spPr/>
    </dgm:pt>
    <dgm:pt modelId="{D6A97DA8-44EB-4AEF-ABDF-73A5223F60B1}" type="pres">
      <dgm:prSet presAssocID="{4284DABE-3CF7-4B3C-A953-1BD3D7605B4C}" presName="sibTrans" presStyleCnt="0"/>
      <dgm:spPr/>
    </dgm:pt>
    <dgm:pt modelId="{B33C8320-B8E0-425E-B075-929646A5F4BB}" type="pres">
      <dgm:prSet presAssocID="{E10D6AA8-5314-42DF-82AC-2A6B6FC21423}" presName="composite" presStyleCnt="0"/>
      <dgm:spPr/>
    </dgm:pt>
    <dgm:pt modelId="{CDA17F48-F836-42D3-B086-861763A9BC16}" type="pres">
      <dgm:prSet presAssocID="{E10D6AA8-5314-42DF-82AC-2A6B6FC21423}" presName="FirstChild" presStyleLbl="revTx" presStyleIdx="6" presStyleCnt="7">
        <dgm:presLayoutVars>
          <dgm:chMax val="0"/>
          <dgm:chPref val="0"/>
          <dgm:bulletEnabled val="1"/>
        </dgm:presLayoutVars>
      </dgm:prSet>
      <dgm:spPr/>
    </dgm:pt>
    <dgm:pt modelId="{A612EF67-4176-40DA-89B4-DF58B278FDBA}" type="pres">
      <dgm:prSet presAssocID="{E10D6AA8-5314-42DF-82AC-2A6B6FC21423}" presName="Parent" presStyleLbl="alignNode1" presStyleIdx="6" presStyleCnt="7" custScaleX="26256" custLinFactNeighborX="-33781">
        <dgm:presLayoutVars>
          <dgm:chMax val="3"/>
          <dgm:chPref val="3"/>
          <dgm:bulletEnabled val="1"/>
        </dgm:presLayoutVars>
      </dgm:prSet>
      <dgm:spPr/>
    </dgm:pt>
    <dgm:pt modelId="{D4736007-27EF-4A0A-A984-6E063E17BC0F}" type="pres">
      <dgm:prSet presAssocID="{E10D6AA8-5314-42DF-82AC-2A6B6FC21423}" presName="Accent" presStyleLbl="parChTrans1D1" presStyleIdx="6" presStyleCnt="7"/>
      <dgm:spPr/>
    </dgm:pt>
  </dgm:ptLst>
  <dgm:cxnLst>
    <dgm:cxn modelId="{14337027-6E26-462B-953A-73C46C3F1225}" type="presOf" srcId="{E10D6AA8-5314-42DF-82AC-2A6B6FC21423}" destId="{A612EF67-4176-40DA-89B4-DF58B278FDBA}" srcOrd="0" destOrd="0" presId="urn:microsoft.com/office/officeart/2011/layout/TabList"/>
    <dgm:cxn modelId="{A87A232E-EA7A-4D45-8CB1-55AC2EC56D96}" srcId="{E8E204BB-D483-4793-874A-78374D534FE9}" destId="{2CE9E254-7188-4100-AD5B-9AD5250D078D}" srcOrd="4" destOrd="0" parTransId="{C4CBAA8A-EA4F-4C87-8EE4-C27E5527FC6A}" sibTransId="{A9E4D34F-94E8-4B4C-AB9F-404DC0E3B5ED}"/>
    <dgm:cxn modelId="{EFE24647-C94B-401A-A866-452354DD1865}" type="presOf" srcId="{524698A2-C85D-45F6-AF36-52AC66FA2D39}" destId="{19C9D9CF-EBA1-4281-A487-457722907616}" srcOrd="0" destOrd="0" presId="urn:microsoft.com/office/officeart/2011/layout/TabList"/>
    <dgm:cxn modelId="{78FE7147-5473-4E4C-BB47-3F0AF02ECBBF}" type="presOf" srcId="{434478E5-19D1-4B40-8370-5863E690A1CC}" destId="{CF859461-95B9-4450-B28C-EAD4A3373651}" srcOrd="0" destOrd="0" presId="urn:microsoft.com/office/officeart/2011/layout/TabList"/>
    <dgm:cxn modelId="{C9658D4F-163C-4B84-8F43-111105678781}" type="presOf" srcId="{2CE9E254-7188-4100-AD5B-9AD5250D078D}" destId="{3261F141-7D25-4F86-B8DD-37697C8354C8}" srcOrd="0" destOrd="0" presId="urn:microsoft.com/office/officeart/2011/layout/TabList"/>
    <dgm:cxn modelId="{240A6256-3B01-4022-B864-113F95BDEFB3}" srcId="{E8E204BB-D483-4793-874A-78374D534FE9}" destId="{20BA351D-A1B5-41D9-B325-13ABC7E062CE}" srcOrd="3" destOrd="0" parTransId="{4995AE75-4B3F-4AA1-8502-FA50AFA6A15F}" sibTransId="{843E34E5-2740-4ABC-8CF3-67844C9B3E93}"/>
    <dgm:cxn modelId="{74EFDA5E-AB46-47D6-B1D6-C5F5207AE359}" type="presOf" srcId="{9C23CBE0-81BB-480F-94ED-919B60B4820E}" destId="{1118428A-98D2-4ABD-8CDF-C8DB35E7C8E2}" srcOrd="0" destOrd="0" presId="urn:microsoft.com/office/officeart/2011/layout/TabList"/>
    <dgm:cxn modelId="{801F3B60-4882-49C4-927D-F4C1DEAA3E7C}" srcId="{E8E204BB-D483-4793-874A-78374D534FE9}" destId="{524698A2-C85D-45F6-AF36-52AC66FA2D39}" srcOrd="0" destOrd="0" parTransId="{8FA9F7C6-C02D-4E0A-8CA7-019DE891E10C}" sibTransId="{A9228E84-004A-4319-8A95-B75C07EC560F}"/>
    <dgm:cxn modelId="{01866369-CCD0-43C0-A5EC-DC42504CD2BF}" srcId="{E8E204BB-D483-4793-874A-78374D534FE9}" destId="{E10D6AA8-5314-42DF-82AC-2A6B6FC21423}" srcOrd="6" destOrd="0" parTransId="{24BEE5D5-317F-41FA-B4A0-7256E33D2072}" sibTransId="{98F48388-6009-4652-8854-FC99C26B709F}"/>
    <dgm:cxn modelId="{1778447B-A5F5-4D31-8D14-5DAA127CACC0}" srcId="{E8E204BB-D483-4793-874A-78374D534FE9}" destId="{15F67670-B115-4363-B597-1166746708A2}" srcOrd="2" destOrd="0" parTransId="{D589C441-94CD-4FAA-8378-B8AFA3A62F87}" sibTransId="{5203142B-DC97-45F1-84B5-5BC4BCBC4D00}"/>
    <dgm:cxn modelId="{390AD186-8F1C-4C43-BD4B-935A7DADF526}" srcId="{E8E204BB-D483-4793-874A-78374D534FE9}" destId="{434478E5-19D1-4B40-8370-5863E690A1CC}" srcOrd="1" destOrd="0" parTransId="{6B130AB3-6EC1-47BF-99CC-43F7853B6E83}" sibTransId="{6BEE95C5-6A07-4E69-B577-7B5AD9F0445C}"/>
    <dgm:cxn modelId="{E42EA890-E2DE-4045-A78E-0FB82B5B3F59}" type="presOf" srcId="{20BA351D-A1B5-41D9-B325-13ABC7E062CE}" destId="{24959341-4263-4EC2-B1BF-D8FB3D60A4EF}" srcOrd="0" destOrd="0" presId="urn:microsoft.com/office/officeart/2011/layout/TabList"/>
    <dgm:cxn modelId="{2710D1B2-308E-4C09-9213-D9CDCE565142}" type="presOf" srcId="{E8E204BB-D483-4793-874A-78374D534FE9}" destId="{B5D18676-01FC-4D32-ADFA-94EC94D167CD}" srcOrd="0" destOrd="0" presId="urn:microsoft.com/office/officeart/2011/layout/TabList"/>
    <dgm:cxn modelId="{10776BC3-BA48-4BF2-A1BE-41D67BAE0F80}" type="presOf" srcId="{15F67670-B115-4363-B597-1166746708A2}" destId="{4135C488-94CF-4896-AAD6-3E1A07281A1F}" srcOrd="0" destOrd="0" presId="urn:microsoft.com/office/officeart/2011/layout/TabList"/>
    <dgm:cxn modelId="{6B7FB5F8-91C4-416B-B4A8-E2A73F656EB5}" srcId="{E8E204BB-D483-4793-874A-78374D534FE9}" destId="{9C23CBE0-81BB-480F-94ED-919B60B4820E}" srcOrd="5" destOrd="0" parTransId="{A70137C5-DCD2-4FDB-A2BF-AFB6D6F572DC}" sibTransId="{4284DABE-3CF7-4B3C-A953-1BD3D7605B4C}"/>
    <dgm:cxn modelId="{E5224F45-EACD-45FF-A456-79BE2919F411}" type="presParOf" srcId="{B5D18676-01FC-4D32-ADFA-94EC94D167CD}" destId="{AE63A39E-95AF-4169-AE56-29D25CE6652E}" srcOrd="0" destOrd="0" presId="urn:microsoft.com/office/officeart/2011/layout/TabList"/>
    <dgm:cxn modelId="{A030EDAA-5AD8-4C54-91AD-E3DA001119ED}" type="presParOf" srcId="{AE63A39E-95AF-4169-AE56-29D25CE6652E}" destId="{620D22F9-E697-4FCE-A6F4-9012B7A4D6B6}" srcOrd="0" destOrd="0" presId="urn:microsoft.com/office/officeart/2011/layout/TabList"/>
    <dgm:cxn modelId="{66E6DBF8-522A-48A4-B9F6-B1C3BC39F510}" type="presParOf" srcId="{AE63A39E-95AF-4169-AE56-29D25CE6652E}" destId="{19C9D9CF-EBA1-4281-A487-457722907616}" srcOrd="1" destOrd="0" presId="urn:microsoft.com/office/officeart/2011/layout/TabList"/>
    <dgm:cxn modelId="{27E25882-23E6-43E0-96E1-882CF3365860}" type="presParOf" srcId="{AE63A39E-95AF-4169-AE56-29D25CE6652E}" destId="{0B44284C-CC7E-4F94-91A2-1BACE1BE2EEB}" srcOrd="2" destOrd="0" presId="urn:microsoft.com/office/officeart/2011/layout/TabList"/>
    <dgm:cxn modelId="{F7CC4A44-4075-4897-AAFF-7EF62AF3283F}" type="presParOf" srcId="{B5D18676-01FC-4D32-ADFA-94EC94D167CD}" destId="{A8EC6788-BB5C-472F-80FD-E618090E8969}" srcOrd="1" destOrd="0" presId="urn:microsoft.com/office/officeart/2011/layout/TabList"/>
    <dgm:cxn modelId="{4B70B188-1902-44DA-8928-F9F93DA105DD}" type="presParOf" srcId="{B5D18676-01FC-4D32-ADFA-94EC94D167CD}" destId="{8D2D484A-2833-4BA5-ADFA-5ADDE02E70B2}" srcOrd="2" destOrd="0" presId="urn:microsoft.com/office/officeart/2011/layout/TabList"/>
    <dgm:cxn modelId="{84BA0D1E-584D-4986-BB38-CE28ECB76E2A}" type="presParOf" srcId="{8D2D484A-2833-4BA5-ADFA-5ADDE02E70B2}" destId="{C99788AD-0688-43AF-9E20-91D267AE9B35}" srcOrd="0" destOrd="0" presId="urn:microsoft.com/office/officeart/2011/layout/TabList"/>
    <dgm:cxn modelId="{DB41655C-AF62-4544-BF00-09BA14851EE9}" type="presParOf" srcId="{8D2D484A-2833-4BA5-ADFA-5ADDE02E70B2}" destId="{CF859461-95B9-4450-B28C-EAD4A3373651}" srcOrd="1" destOrd="0" presId="urn:microsoft.com/office/officeart/2011/layout/TabList"/>
    <dgm:cxn modelId="{2BF9EA4A-D52F-4AAF-AD8B-FDF32A01B83A}" type="presParOf" srcId="{8D2D484A-2833-4BA5-ADFA-5ADDE02E70B2}" destId="{97C012F3-DAC6-4A2A-AD6D-836F720E5E25}" srcOrd="2" destOrd="0" presId="urn:microsoft.com/office/officeart/2011/layout/TabList"/>
    <dgm:cxn modelId="{1EC1DAD2-1A89-4ADD-8C43-654465CE23B1}" type="presParOf" srcId="{B5D18676-01FC-4D32-ADFA-94EC94D167CD}" destId="{31F29817-491C-4772-A5B4-EA1F18DEB28B}" srcOrd="3" destOrd="0" presId="urn:microsoft.com/office/officeart/2011/layout/TabList"/>
    <dgm:cxn modelId="{D0E2C623-7B51-4296-9E38-F3F2C54CADD6}" type="presParOf" srcId="{B5D18676-01FC-4D32-ADFA-94EC94D167CD}" destId="{4956C2D9-DDE8-4268-ABE7-37668C40C4E8}" srcOrd="4" destOrd="0" presId="urn:microsoft.com/office/officeart/2011/layout/TabList"/>
    <dgm:cxn modelId="{06062110-1D57-45C0-8026-A07ECA3BE650}" type="presParOf" srcId="{4956C2D9-DDE8-4268-ABE7-37668C40C4E8}" destId="{BFABF2AF-7595-431B-AB2A-9F416C30259E}" srcOrd="0" destOrd="0" presId="urn:microsoft.com/office/officeart/2011/layout/TabList"/>
    <dgm:cxn modelId="{87B57510-69F8-49F7-858C-A28188803E47}" type="presParOf" srcId="{4956C2D9-DDE8-4268-ABE7-37668C40C4E8}" destId="{4135C488-94CF-4896-AAD6-3E1A07281A1F}" srcOrd="1" destOrd="0" presId="urn:microsoft.com/office/officeart/2011/layout/TabList"/>
    <dgm:cxn modelId="{BCF7FB5D-421A-497B-BED0-1C8093626910}" type="presParOf" srcId="{4956C2D9-DDE8-4268-ABE7-37668C40C4E8}" destId="{8CA4C483-A69D-4641-A282-1256370D2669}" srcOrd="2" destOrd="0" presId="urn:microsoft.com/office/officeart/2011/layout/TabList"/>
    <dgm:cxn modelId="{05D26726-351E-422F-B50A-65BBA708B9C9}" type="presParOf" srcId="{B5D18676-01FC-4D32-ADFA-94EC94D167CD}" destId="{E57FE191-6912-4C9D-8F2F-E16E3C15D0C0}" srcOrd="5" destOrd="0" presId="urn:microsoft.com/office/officeart/2011/layout/TabList"/>
    <dgm:cxn modelId="{8C6A3D5C-C8B1-40DD-B24E-F7AC3BA8AC6C}" type="presParOf" srcId="{B5D18676-01FC-4D32-ADFA-94EC94D167CD}" destId="{46F234BF-24E6-40FB-B630-BC22E5BE447C}" srcOrd="6" destOrd="0" presId="urn:microsoft.com/office/officeart/2011/layout/TabList"/>
    <dgm:cxn modelId="{173CC2C9-2D85-4300-8283-5A5E15E99261}" type="presParOf" srcId="{46F234BF-24E6-40FB-B630-BC22E5BE447C}" destId="{A0B5BA99-AB3C-40B7-B7C6-AF54000487E8}" srcOrd="0" destOrd="0" presId="urn:microsoft.com/office/officeart/2011/layout/TabList"/>
    <dgm:cxn modelId="{63DEAB05-71BD-4A52-B9F9-E032459BFE48}" type="presParOf" srcId="{46F234BF-24E6-40FB-B630-BC22E5BE447C}" destId="{24959341-4263-4EC2-B1BF-D8FB3D60A4EF}" srcOrd="1" destOrd="0" presId="urn:microsoft.com/office/officeart/2011/layout/TabList"/>
    <dgm:cxn modelId="{52D9CA14-1A10-4ED6-A5CA-166A077EB70C}" type="presParOf" srcId="{46F234BF-24E6-40FB-B630-BC22E5BE447C}" destId="{FBBC268E-2161-4DFF-A387-F42CBF0A9E1C}" srcOrd="2" destOrd="0" presId="urn:microsoft.com/office/officeart/2011/layout/TabList"/>
    <dgm:cxn modelId="{C4EC30CA-DBE2-47DE-A61E-3BFFFCC2B338}" type="presParOf" srcId="{B5D18676-01FC-4D32-ADFA-94EC94D167CD}" destId="{7AEB978B-5FB1-4344-9120-3440420955C3}" srcOrd="7" destOrd="0" presId="urn:microsoft.com/office/officeart/2011/layout/TabList"/>
    <dgm:cxn modelId="{A6BC55D4-87B9-4243-BB9B-11124FC3F847}" type="presParOf" srcId="{B5D18676-01FC-4D32-ADFA-94EC94D167CD}" destId="{FE2EDB91-5DEC-4797-AAC7-CB7D20349851}" srcOrd="8" destOrd="0" presId="urn:microsoft.com/office/officeart/2011/layout/TabList"/>
    <dgm:cxn modelId="{E25C55AB-4FA2-4753-8DDF-8EBD7EA918F3}" type="presParOf" srcId="{FE2EDB91-5DEC-4797-AAC7-CB7D20349851}" destId="{691EBAB5-A880-4485-8070-87CB16895D0D}" srcOrd="0" destOrd="0" presId="urn:microsoft.com/office/officeart/2011/layout/TabList"/>
    <dgm:cxn modelId="{4AF54CA0-BFBA-4E05-9065-23AF4AD17A98}" type="presParOf" srcId="{FE2EDB91-5DEC-4797-AAC7-CB7D20349851}" destId="{3261F141-7D25-4F86-B8DD-37697C8354C8}" srcOrd="1" destOrd="0" presId="urn:microsoft.com/office/officeart/2011/layout/TabList"/>
    <dgm:cxn modelId="{B75C9312-24F3-446C-A14E-8D4D0D923B5F}" type="presParOf" srcId="{FE2EDB91-5DEC-4797-AAC7-CB7D20349851}" destId="{56CD2471-6B6C-42CC-BD54-2F75A4223031}" srcOrd="2" destOrd="0" presId="urn:microsoft.com/office/officeart/2011/layout/TabList"/>
    <dgm:cxn modelId="{7AD52D7D-3840-491D-8707-541F21CCCF8E}" type="presParOf" srcId="{B5D18676-01FC-4D32-ADFA-94EC94D167CD}" destId="{6FD2CC7F-1057-4F67-B793-59E6D98C1EC0}" srcOrd="9" destOrd="0" presId="urn:microsoft.com/office/officeart/2011/layout/TabList"/>
    <dgm:cxn modelId="{A878DE1B-E3C0-448A-9B5D-44AFAB1CE5F6}" type="presParOf" srcId="{B5D18676-01FC-4D32-ADFA-94EC94D167CD}" destId="{1611820F-90C3-4210-A0D5-54D886C10C6A}" srcOrd="10" destOrd="0" presId="urn:microsoft.com/office/officeart/2011/layout/TabList"/>
    <dgm:cxn modelId="{FC402180-F6C4-4952-9C45-6651017C528C}" type="presParOf" srcId="{1611820F-90C3-4210-A0D5-54D886C10C6A}" destId="{1C0B8774-42E7-46F9-B579-990FE75B624D}" srcOrd="0" destOrd="0" presId="urn:microsoft.com/office/officeart/2011/layout/TabList"/>
    <dgm:cxn modelId="{7C9190AD-3E95-486A-A9F2-EE9F127C83B9}" type="presParOf" srcId="{1611820F-90C3-4210-A0D5-54D886C10C6A}" destId="{1118428A-98D2-4ABD-8CDF-C8DB35E7C8E2}" srcOrd="1" destOrd="0" presId="urn:microsoft.com/office/officeart/2011/layout/TabList"/>
    <dgm:cxn modelId="{647A7E10-2A00-4C54-AAF9-C6F57705AB45}" type="presParOf" srcId="{1611820F-90C3-4210-A0D5-54D886C10C6A}" destId="{B8105307-5622-4576-81F9-F5FA25DE5F80}" srcOrd="2" destOrd="0" presId="urn:microsoft.com/office/officeart/2011/layout/TabList"/>
    <dgm:cxn modelId="{A21F2439-FB51-4640-B17F-1EF242043E99}" type="presParOf" srcId="{B5D18676-01FC-4D32-ADFA-94EC94D167CD}" destId="{D6A97DA8-44EB-4AEF-ABDF-73A5223F60B1}" srcOrd="11" destOrd="0" presId="urn:microsoft.com/office/officeart/2011/layout/TabList"/>
    <dgm:cxn modelId="{E3E05A1B-B528-4422-B572-68520B933739}" type="presParOf" srcId="{B5D18676-01FC-4D32-ADFA-94EC94D167CD}" destId="{B33C8320-B8E0-425E-B075-929646A5F4BB}" srcOrd="12" destOrd="0" presId="urn:microsoft.com/office/officeart/2011/layout/TabList"/>
    <dgm:cxn modelId="{8A8DB49C-2858-44C5-A778-EBF9E2CD0C7C}" type="presParOf" srcId="{B33C8320-B8E0-425E-B075-929646A5F4BB}" destId="{CDA17F48-F836-42D3-B086-861763A9BC16}" srcOrd="0" destOrd="0" presId="urn:microsoft.com/office/officeart/2011/layout/TabList"/>
    <dgm:cxn modelId="{DED65AD2-6D66-4E6C-A65B-A1C49E7D8C32}" type="presParOf" srcId="{B33C8320-B8E0-425E-B075-929646A5F4BB}" destId="{A612EF67-4176-40DA-89B4-DF58B278FDBA}" srcOrd="1" destOrd="0" presId="urn:microsoft.com/office/officeart/2011/layout/TabList"/>
    <dgm:cxn modelId="{51077FB0-4358-4601-8D2C-8A65FE200913}" type="presParOf" srcId="{B33C8320-B8E0-425E-B075-929646A5F4BB}" destId="{D4736007-27EF-4A0A-A984-6E063E17BC0F}"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F2B49F8-8001-4592-AFA9-1A579C92E8BE}" type="doc">
      <dgm:prSet loTypeId="urn:microsoft.com/office/officeart/2005/8/layout/default" loCatId="list" qsTypeId="urn:microsoft.com/office/officeart/2005/8/quickstyle/simple2" qsCatId="simple" csTypeId="urn:microsoft.com/office/officeart/2005/8/colors/colorful4" csCatId="colorful" phldr="1"/>
      <dgm:spPr/>
      <dgm:t>
        <a:bodyPr/>
        <a:lstStyle/>
        <a:p>
          <a:endParaRPr lang="en-US"/>
        </a:p>
      </dgm:t>
    </dgm:pt>
    <dgm:pt modelId="{2EDBA4EB-0543-4127-B3C3-B7072C00628A}">
      <dgm:prSet phldrT="[Text]"/>
      <dgm:spPr>
        <a:solidFill>
          <a:schemeClr val="accent1"/>
        </a:solidFill>
      </dgm:spPr>
      <dgm:t>
        <a:bodyPr/>
        <a:lstStyle/>
        <a:p>
          <a:r>
            <a:rPr lang="en-US" b="1"/>
            <a:t>Goal</a:t>
          </a:r>
        </a:p>
      </dgm:t>
    </dgm:pt>
    <dgm:pt modelId="{B88B59A0-5A0A-4C86-8B79-9DE8950EDD67}" type="parTrans" cxnId="{564DBA77-26A0-4536-8632-EB36B8A370D5}">
      <dgm:prSet/>
      <dgm:spPr/>
      <dgm:t>
        <a:bodyPr/>
        <a:lstStyle/>
        <a:p>
          <a:endParaRPr lang="en-US"/>
        </a:p>
      </dgm:t>
    </dgm:pt>
    <dgm:pt modelId="{4491A767-6CC0-455A-BE75-832DBE36A928}" type="sibTrans" cxnId="{564DBA77-26A0-4536-8632-EB36B8A370D5}">
      <dgm:prSet/>
      <dgm:spPr/>
      <dgm:t>
        <a:bodyPr/>
        <a:lstStyle/>
        <a:p>
          <a:endParaRPr lang="en-US"/>
        </a:p>
      </dgm:t>
    </dgm:pt>
    <dgm:pt modelId="{06059E6B-C843-42D3-B24D-1FDBFA86CD7B}">
      <dgm:prSet phldrT="[Text]"/>
      <dgm:spPr>
        <a:solidFill>
          <a:schemeClr val="accent1"/>
        </a:solidFill>
      </dgm:spPr>
      <dgm:t>
        <a:bodyPr/>
        <a:lstStyle/>
        <a:p>
          <a:r>
            <a:rPr lang="en-US"/>
            <a:t>Prevent onset of illness or limit magnitude of morbidity associated with individual family &amp; social risk factors, developmental delays, &amp; existing BH disorders in various stages of improvement or remission</a:t>
          </a:r>
        </a:p>
      </dgm:t>
    </dgm:pt>
    <dgm:pt modelId="{F295F0C0-E632-4443-8C79-CEE83E359933}" type="parTrans" cxnId="{C0AB8B4A-E69E-4EF3-87EC-9F176CAF25E3}">
      <dgm:prSet/>
      <dgm:spPr/>
      <dgm:t>
        <a:bodyPr/>
        <a:lstStyle/>
        <a:p>
          <a:endParaRPr lang="en-US"/>
        </a:p>
      </dgm:t>
    </dgm:pt>
    <dgm:pt modelId="{EBAC5702-2C6D-4F02-B92F-194757C4F810}" type="sibTrans" cxnId="{C0AB8B4A-E69E-4EF3-87EC-9F176CAF25E3}">
      <dgm:prSet/>
      <dgm:spPr/>
      <dgm:t>
        <a:bodyPr/>
        <a:lstStyle/>
        <a:p>
          <a:endParaRPr lang="en-US"/>
        </a:p>
      </dgm:t>
    </dgm:pt>
    <dgm:pt modelId="{75287566-780F-4100-9BD3-A65E5D57DEFA}">
      <dgm:prSet phldrT="[Text]"/>
      <dgm:spPr>
        <a:solidFill>
          <a:schemeClr val="accent2"/>
        </a:solidFill>
      </dgm:spPr>
      <dgm:t>
        <a:bodyPr/>
        <a:lstStyle/>
        <a:p>
          <a:r>
            <a:rPr lang="en-US" b="1"/>
            <a:t>Placement Criteria</a:t>
          </a:r>
        </a:p>
      </dgm:t>
    </dgm:pt>
    <dgm:pt modelId="{D4959187-C3B8-4ABE-AE1E-508590870186}" type="parTrans" cxnId="{2C95B3A2-D52B-475F-A6FD-8048DC03440C}">
      <dgm:prSet/>
      <dgm:spPr/>
      <dgm:t>
        <a:bodyPr/>
        <a:lstStyle/>
        <a:p>
          <a:endParaRPr lang="en-US"/>
        </a:p>
      </dgm:t>
    </dgm:pt>
    <dgm:pt modelId="{CF1F27C6-18BF-4529-9CC8-505A1842FD30}" type="sibTrans" cxnId="{2C95B3A2-D52B-475F-A6FD-8048DC03440C}">
      <dgm:prSet/>
      <dgm:spPr/>
      <dgm:t>
        <a:bodyPr/>
        <a:lstStyle/>
        <a:p>
          <a:endParaRPr lang="en-US"/>
        </a:p>
      </dgm:t>
    </dgm:pt>
    <dgm:pt modelId="{AD751E59-D69A-44A5-830B-94EACB4B384F}">
      <dgm:prSet phldrT="[Text]"/>
      <dgm:spPr>
        <a:solidFill>
          <a:schemeClr val="accent2"/>
        </a:solidFill>
      </dgm:spPr>
      <dgm:t>
        <a:bodyPr/>
        <a:lstStyle/>
        <a:p>
          <a:r>
            <a:rPr lang="en-US"/>
            <a:t>Available to all children, adolescents, &amp; families in community</a:t>
          </a:r>
        </a:p>
      </dgm:t>
    </dgm:pt>
    <dgm:pt modelId="{A72F49B5-9C2D-4C76-89B4-9848461712A1}" type="parTrans" cxnId="{45417A2E-E75B-4172-9C2A-0FA293E9912A}">
      <dgm:prSet/>
      <dgm:spPr/>
      <dgm:t>
        <a:bodyPr/>
        <a:lstStyle/>
        <a:p>
          <a:endParaRPr lang="en-US"/>
        </a:p>
      </dgm:t>
    </dgm:pt>
    <dgm:pt modelId="{D38E22E1-0F39-4A95-B904-C02055AFFC8B}" type="sibTrans" cxnId="{45417A2E-E75B-4172-9C2A-0FA293E9912A}">
      <dgm:prSet/>
      <dgm:spPr/>
      <dgm:t>
        <a:bodyPr/>
        <a:lstStyle/>
        <a:p>
          <a:endParaRPr lang="en-US"/>
        </a:p>
      </dgm:t>
    </dgm:pt>
    <dgm:pt modelId="{42B19294-8629-488E-B30D-8BC264210713}">
      <dgm:prSet phldrT="[Text]"/>
      <dgm:spPr>
        <a:solidFill>
          <a:schemeClr val="accent1"/>
        </a:solidFill>
      </dgm:spPr>
      <dgm:t>
        <a:bodyPr/>
        <a:lstStyle/>
        <a:p>
          <a:r>
            <a:rPr lang="en-US"/>
            <a:t>Crisis resolution &amp; emergency services </a:t>
          </a:r>
        </a:p>
      </dgm:t>
    </dgm:pt>
    <dgm:pt modelId="{EDDB6AFD-324A-489A-9071-F2A91C29BB26}" type="parTrans" cxnId="{75FF1EC1-E259-4469-B84C-14F8EEDDFC96}">
      <dgm:prSet/>
      <dgm:spPr/>
      <dgm:t>
        <a:bodyPr/>
        <a:lstStyle/>
        <a:p>
          <a:endParaRPr lang="en-US"/>
        </a:p>
      </dgm:t>
    </dgm:pt>
    <dgm:pt modelId="{958BEA5E-8B64-46D4-8DA7-2872B657795B}" type="sibTrans" cxnId="{75FF1EC1-E259-4469-B84C-14F8EEDDFC96}">
      <dgm:prSet/>
      <dgm:spPr/>
      <dgm:t>
        <a:bodyPr/>
        <a:lstStyle/>
        <a:p>
          <a:endParaRPr lang="en-US"/>
        </a:p>
      </dgm:t>
    </dgm:pt>
    <dgm:pt modelId="{61419EF4-C0BF-4EA0-914B-402008822E8B}" type="pres">
      <dgm:prSet presAssocID="{AF2B49F8-8001-4592-AFA9-1A579C92E8BE}" presName="diagram" presStyleCnt="0">
        <dgm:presLayoutVars>
          <dgm:dir/>
          <dgm:resizeHandles val="exact"/>
        </dgm:presLayoutVars>
      </dgm:prSet>
      <dgm:spPr/>
    </dgm:pt>
    <dgm:pt modelId="{A405D52C-CEB3-4056-8F26-87EEEADA0CFA}" type="pres">
      <dgm:prSet presAssocID="{2EDBA4EB-0543-4127-B3C3-B7072C00628A}" presName="node" presStyleLbl="node1" presStyleIdx="0" presStyleCnt="2">
        <dgm:presLayoutVars>
          <dgm:bulletEnabled val="1"/>
        </dgm:presLayoutVars>
      </dgm:prSet>
      <dgm:spPr>
        <a:prstGeom prst="roundRect">
          <a:avLst/>
        </a:prstGeom>
      </dgm:spPr>
    </dgm:pt>
    <dgm:pt modelId="{0A17AE32-275D-4327-A2C0-8160688CA0DC}" type="pres">
      <dgm:prSet presAssocID="{4491A767-6CC0-455A-BE75-832DBE36A928}" presName="sibTrans" presStyleCnt="0"/>
      <dgm:spPr/>
    </dgm:pt>
    <dgm:pt modelId="{7FE4BD3B-5DE3-4A1B-A64F-02C4813F84F2}" type="pres">
      <dgm:prSet presAssocID="{75287566-780F-4100-9BD3-A65E5D57DEFA}" presName="node" presStyleLbl="node1" presStyleIdx="1" presStyleCnt="2">
        <dgm:presLayoutVars>
          <dgm:bulletEnabled val="1"/>
        </dgm:presLayoutVars>
      </dgm:prSet>
      <dgm:spPr>
        <a:prstGeom prst="roundRect">
          <a:avLst/>
        </a:prstGeom>
      </dgm:spPr>
    </dgm:pt>
  </dgm:ptLst>
  <dgm:cxnLst>
    <dgm:cxn modelId="{25A22610-7F81-471C-9411-7A0670B96F63}" type="presOf" srcId="{75287566-780F-4100-9BD3-A65E5D57DEFA}" destId="{7FE4BD3B-5DE3-4A1B-A64F-02C4813F84F2}" srcOrd="0" destOrd="0" presId="urn:microsoft.com/office/officeart/2005/8/layout/default"/>
    <dgm:cxn modelId="{45417A2E-E75B-4172-9C2A-0FA293E9912A}" srcId="{75287566-780F-4100-9BD3-A65E5D57DEFA}" destId="{AD751E59-D69A-44A5-830B-94EACB4B384F}" srcOrd="0" destOrd="0" parTransId="{A72F49B5-9C2D-4C76-89B4-9848461712A1}" sibTransId="{D38E22E1-0F39-4A95-B904-C02055AFFC8B}"/>
    <dgm:cxn modelId="{C0AB8B4A-E69E-4EF3-87EC-9F176CAF25E3}" srcId="{2EDBA4EB-0543-4127-B3C3-B7072C00628A}" destId="{06059E6B-C843-42D3-B24D-1FDBFA86CD7B}" srcOrd="0" destOrd="0" parTransId="{F295F0C0-E632-4443-8C79-CEE83E359933}" sibTransId="{EBAC5702-2C6D-4F02-B92F-194757C4F810}"/>
    <dgm:cxn modelId="{564DBA77-26A0-4536-8632-EB36B8A370D5}" srcId="{AF2B49F8-8001-4592-AFA9-1A579C92E8BE}" destId="{2EDBA4EB-0543-4127-B3C3-B7072C00628A}" srcOrd="0" destOrd="0" parTransId="{B88B59A0-5A0A-4C86-8B79-9DE8950EDD67}" sibTransId="{4491A767-6CC0-455A-BE75-832DBE36A928}"/>
    <dgm:cxn modelId="{DA3A568C-BC98-49E6-8C4B-4E40202914C2}" type="presOf" srcId="{AD751E59-D69A-44A5-830B-94EACB4B384F}" destId="{7FE4BD3B-5DE3-4A1B-A64F-02C4813F84F2}" srcOrd="0" destOrd="1" presId="urn:microsoft.com/office/officeart/2005/8/layout/default"/>
    <dgm:cxn modelId="{7D188B96-A5F6-40F0-BF01-D4D04034EE2B}" type="presOf" srcId="{06059E6B-C843-42D3-B24D-1FDBFA86CD7B}" destId="{A405D52C-CEB3-4056-8F26-87EEEADA0CFA}" srcOrd="0" destOrd="1" presId="urn:microsoft.com/office/officeart/2005/8/layout/default"/>
    <dgm:cxn modelId="{2C95B3A2-D52B-475F-A6FD-8048DC03440C}" srcId="{AF2B49F8-8001-4592-AFA9-1A579C92E8BE}" destId="{75287566-780F-4100-9BD3-A65E5D57DEFA}" srcOrd="1" destOrd="0" parTransId="{D4959187-C3B8-4ABE-AE1E-508590870186}" sibTransId="{CF1F27C6-18BF-4529-9CC8-505A1842FD30}"/>
    <dgm:cxn modelId="{75FF1EC1-E259-4469-B84C-14F8EEDDFC96}" srcId="{2EDBA4EB-0543-4127-B3C3-B7072C00628A}" destId="{42B19294-8629-488E-B30D-8BC264210713}" srcOrd="1" destOrd="0" parTransId="{EDDB6AFD-324A-489A-9071-F2A91C29BB26}" sibTransId="{958BEA5E-8B64-46D4-8DA7-2872B657795B}"/>
    <dgm:cxn modelId="{09B07BCD-F2F1-4D92-9001-50C269646069}" type="presOf" srcId="{42B19294-8629-488E-B30D-8BC264210713}" destId="{A405D52C-CEB3-4056-8F26-87EEEADA0CFA}" srcOrd="0" destOrd="2" presId="urn:microsoft.com/office/officeart/2005/8/layout/default"/>
    <dgm:cxn modelId="{1BDB35DE-A486-4FD8-BB14-80DFE9AF2F33}" type="presOf" srcId="{2EDBA4EB-0543-4127-B3C3-B7072C00628A}" destId="{A405D52C-CEB3-4056-8F26-87EEEADA0CFA}" srcOrd="0" destOrd="0" presId="urn:microsoft.com/office/officeart/2005/8/layout/default"/>
    <dgm:cxn modelId="{6A18BBE1-2704-4C55-984A-F5683CE4965A}" type="presOf" srcId="{AF2B49F8-8001-4592-AFA9-1A579C92E8BE}" destId="{61419EF4-C0BF-4EA0-914B-402008822E8B}" srcOrd="0" destOrd="0" presId="urn:microsoft.com/office/officeart/2005/8/layout/default"/>
    <dgm:cxn modelId="{7C47182E-A5F0-49FA-9923-783821F70B46}" type="presParOf" srcId="{61419EF4-C0BF-4EA0-914B-402008822E8B}" destId="{A405D52C-CEB3-4056-8F26-87EEEADA0CFA}" srcOrd="0" destOrd="0" presId="urn:microsoft.com/office/officeart/2005/8/layout/default"/>
    <dgm:cxn modelId="{C7C09B03-9970-406A-A929-6119191437AF}" type="presParOf" srcId="{61419EF4-C0BF-4EA0-914B-402008822E8B}" destId="{0A17AE32-275D-4327-A2C0-8160688CA0DC}" srcOrd="1" destOrd="0" presId="urn:microsoft.com/office/officeart/2005/8/layout/default"/>
    <dgm:cxn modelId="{A9D74ECF-2313-4BB3-B98B-6442CE48A98F}" type="presParOf" srcId="{61419EF4-C0BF-4EA0-914B-402008822E8B}" destId="{7FE4BD3B-5DE3-4A1B-A64F-02C4813F84F2}"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1B6F9BB-09F5-46B2-A453-5A03C1B574BE}"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6281AA42-C37F-4CF8-848F-457480C99FAB}">
      <dgm:prSet phldrT="[Text]" custT="1"/>
      <dgm:spPr/>
      <dgm:t>
        <a:bodyPr lIns="91440" tIns="182880"/>
        <a:lstStyle/>
        <a:p>
          <a:r>
            <a:rPr lang="en-US" sz="1600" b="1"/>
            <a:t>Care Environment</a:t>
          </a:r>
        </a:p>
      </dgm:t>
    </dgm:pt>
    <dgm:pt modelId="{4B0F9F45-6F60-4105-BEEF-CCCAA85C1B93}" type="parTrans" cxnId="{7EDCC5CC-137E-408D-9855-6C2FF945A10C}">
      <dgm:prSet/>
      <dgm:spPr/>
      <dgm:t>
        <a:bodyPr/>
        <a:lstStyle/>
        <a:p>
          <a:endParaRPr lang="en-US"/>
        </a:p>
      </dgm:t>
    </dgm:pt>
    <dgm:pt modelId="{306BDB9F-5C82-400F-86C7-B5249D021EDB}" type="sibTrans" cxnId="{7EDCC5CC-137E-408D-9855-6C2FF945A10C}">
      <dgm:prSet/>
      <dgm:spPr/>
      <dgm:t>
        <a:bodyPr/>
        <a:lstStyle/>
        <a:p>
          <a:endParaRPr lang="en-US"/>
        </a:p>
      </dgm:t>
    </dgm:pt>
    <dgm:pt modelId="{948AD818-DA7A-4820-8332-D1420CA84EF3}">
      <dgm:prSet phldrT="[Text]" custT="1"/>
      <dgm:spPr/>
      <dgm:t>
        <a:bodyPr tIns="182880"/>
        <a:lstStyle/>
        <a:p>
          <a:r>
            <a:rPr lang="en-US" sz="1600" b="1"/>
            <a:t>Clinical Services</a:t>
          </a:r>
        </a:p>
      </dgm:t>
    </dgm:pt>
    <dgm:pt modelId="{0054AE95-911D-4D0B-9B17-AE24D6DCBA86}" type="parTrans" cxnId="{F131BEEC-606F-44C5-BC82-1A4D19F17870}">
      <dgm:prSet/>
      <dgm:spPr/>
      <dgm:t>
        <a:bodyPr/>
        <a:lstStyle/>
        <a:p>
          <a:endParaRPr lang="en-US"/>
        </a:p>
      </dgm:t>
    </dgm:pt>
    <dgm:pt modelId="{4307E4A5-D88F-4103-A3B1-ABCCEBE49F13}" type="sibTrans" cxnId="{F131BEEC-606F-44C5-BC82-1A4D19F17870}">
      <dgm:prSet/>
      <dgm:spPr/>
      <dgm:t>
        <a:bodyPr/>
        <a:lstStyle/>
        <a:p>
          <a:endParaRPr lang="en-US"/>
        </a:p>
      </dgm:t>
    </dgm:pt>
    <dgm:pt modelId="{2A1B9775-E002-4AFF-AF78-7A944189F04A}">
      <dgm:prSet phldrT="[Text]" custT="1"/>
      <dgm:spPr/>
      <dgm:t>
        <a:bodyPr bIns="0"/>
        <a:lstStyle/>
        <a:p>
          <a:r>
            <a:rPr lang="en-US" sz="1600" b="1"/>
            <a:t>Support Services</a:t>
          </a:r>
        </a:p>
      </dgm:t>
    </dgm:pt>
    <dgm:pt modelId="{443CEBFF-D9FF-464E-BBB2-7D0D6B62C1C0}" type="parTrans" cxnId="{31280DAB-1A4A-4ADC-A60F-0C1A0EADED4E}">
      <dgm:prSet/>
      <dgm:spPr/>
      <dgm:t>
        <a:bodyPr/>
        <a:lstStyle/>
        <a:p>
          <a:endParaRPr lang="en-US"/>
        </a:p>
      </dgm:t>
    </dgm:pt>
    <dgm:pt modelId="{488776D0-C6A8-45B0-86B6-5FB824FBA122}" type="sibTrans" cxnId="{31280DAB-1A4A-4ADC-A60F-0C1A0EADED4E}">
      <dgm:prSet/>
      <dgm:spPr/>
      <dgm:t>
        <a:bodyPr/>
        <a:lstStyle/>
        <a:p>
          <a:endParaRPr lang="en-US"/>
        </a:p>
      </dgm:t>
    </dgm:pt>
    <dgm:pt modelId="{5F5C76CE-97A5-49C1-8903-7F6C6EF64DCA}">
      <dgm:prSet phldrT="[Text]" custT="1"/>
      <dgm:spPr/>
      <dgm:t>
        <a:bodyPr tIns="91440" bIns="0"/>
        <a:lstStyle/>
        <a:p>
          <a:r>
            <a:rPr lang="en-US" sz="1600" b="1"/>
            <a:t>Crisis Stabilization &amp; Prevention</a:t>
          </a:r>
        </a:p>
      </dgm:t>
    </dgm:pt>
    <dgm:pt modelId="{675ECAF1-94F7-48AE-BDF6-3F9605DD1B04}" type="parTrans" cxnId="{59D8F4F0-47DE-4541-8161-BC2F27E93DF4}">
      <dgm:prSet/>
      <dgm:spPr/>
      <dgm:t>
        <a:bodyPr/>
        <a:lstStyle/>
        <a:p>
          <a:endParaRPr lang="en-US"/>
        </a:p>
      </dgm:t>
    </dgm:pt>
    <dgm:pt modelId="{6AFE0F21-37F4-4F93-B4B3-22B330B4742F}" type="sibTrans" cxnId="{59D8F4F0-47DE-4541-8161-BC2F27E93DF4}">
      <dgm:prSet/>
      <dgm:spPr/>
      <dgm:t>
        <a:bodyPr/>
        <a:lstStyle/>
        <a:p>
          <a:endParaRPr lang="en-US"/>
        </a:p>
      </dgm:t>
    </dgm:pt>
    <dgm:pt modelId="{8415B0F6-3E62-425C-B0FB-E5DD18776B8A}">
      <dgm:prSet phldrT="[Text]" custT="1"/>
      <dgm:spPr/>
      <dgm:t>
        <a:bodyPr lIns="91440" tIns="182880"/>
        <a:lstStyle/>
        <a:p>
          <a:r>
            <a:rPr lang="en-US" sz="1300"/>
            <a:t>Variety of community settings</a:t>
          </a:r>
        </a:p>
      </dgm:t>
    </dgm:pt>
    <dgm:pt modelId="{2DDC82E1-B228-436E-A17B-F9E75A4FCDF9}" type="parTrans" cxnId="{6645D9A0-8D25-48DB-B1C6-8B9646B084FB}">
      <dgm:prSet/>
      <dgm:spPr/>
      <dgm:t>
        <a:bodyPr/>
        <a:lstStyle/>
        <a:p>
          <a:endParaRPr lang="en-US"/>
        </a:p>
      </dgm:t>
    </dgm:pt>
    <dgm:pt modelId="{984027E6-699C-4713-BD06-A7AAAE6C21B6}" type="sibTrans" cxnId="{6645D9A0-8D25-48DB-B1C6-8B9646B084FB}">
      <dgm:prSet/>
      <dgm:spPr/>
      <dgm:t>
        <a:bodyPr/>
        <a:lstStyle/>
        <a:p>
          <a:endParaRPr lang="en-US"/>
        </a:p>
      </dgm:t>
    </dgm:pt>
    <dgm:pt modelId="{554BC406-C523-4E80-8DE3-6761646E76B2}">
      <dgm:prSet phldrT="[Text]" custT="1"/>
      <dgm:spPr/>
      <dgm:t>
        <a:bodyPr tIns="182880"/>
        <a:lstStyle/>
        <a:p>
          <a:r>
            <a:rPr lang="en-US" sz="1300"/>
            <a:t>Consultative services by MH professionals integrated into all prevention &amp; support functions</a:t>
          </a:r>
        </a:p>
      </dgm:t>
    </dgm:pt>
    <dgm:pt modelId="{731D4406-6F01-4F1F-9D55-DBCD2045BFE3}" type="parTrans" cxnId="{59128CD7-C0DB-4DDD-85CC-374B5F8A61DC}">
      <dgm:prSet/>
      <dgm:spPr/>
      <dgm:t>
        <a:bodyPr/>
        <a:lstStyle/>
        <a:p>
          <a:endParaRPr lang="en-US"/>
        </a:p>
      </dgm:t>
    </dgm:pt>
    <dgm:pt modelId="{3D33FE13-76A2-4E9F-AD3A-F74E33BD7BFC}" type="sibTrans" cxnId="{59128CD7-C0DB-4DDD-85CC-374B5F8A61DC}">
      <dgm:prSet/>
      <dgm:spPr/>
      <dgm:t>
        <a:bodyPr/>
        <a:lstStyle/>
        <a:p>
          <a:endParaRPr lang="en-US"/>
        </a:p>
      </dgm:t>
    </dgm:pt>
    <dgm:pt modelId="{AA7A3987-0959-4B09-BD11-F0E08DB59DD3}">
      <dgm:prSet phldrT="[Text]" custT="1"/>
      <dgm:spPr/>
      <dgm:t>
        <a:bodyPr bIns="0"/>
        <a:lstStyle/>
        <a:p>
          <a:r>
            <a:rPr lang="en-US" sz="1300"/>
            <a:t>Collaborate with distinct community groups to make services available to all</a:t>
          </a:r>
        </a:p>
      </dgm:t>
    </dgm:pt>
    <dgm:pt modelId="{86C75E9F-44F0-4BB4-A36F-A043D2016748}" type="parTrans" cxnId="{770D2B04-5852-4D00-A0CD-7F6CCFCF7BF1}">
      <dgm:prSet/>
      <dgm:spPr/>
      <dgm:t>
        <a:bodyPr/>
        <a:lstStyle/>
        <a:p>
          <a:endParaRPr lang="en-US"/>
        </a:p>
      </dgm:t>
    </dgm:pt>
    <dgm:pt modelId="{1D2E4B26-5026-46D4-8F5F-CD0E1BED5191}" type="sibTrans" cxnId="{770D2B04-5852-4D00-A0CD-7F6CCFCF7BF1}">
      <dgm:prSet/>
      <dgm:spPr/>
      <dgm:t>
        <a:bodyPr/>
        <a:lstStyle/>
        <a:p>
          <a:endParaRPr lang="en-US"/>
        </a:p>
      </dgm:t>
    </dgm:pt>
    <dgm:pt modelId="{935C631B-B84A-4520-89A2-35F473FA2967}">
      <dgm:prSet phldrT="[Text]" custT="1"/>
      <dgm:spPr/>
      <dgm:t>
        <a:bodyPr tIns="91440" bIns="0"/>
        <a:lstStyle/>
        <a:p>
          <a:r>
            <a:rPr lang="en-US" sz="1300"/>
            <a:t>Access to 24-hour emergency evaluation, brief intervention, outreach</a:t>
          </a:r>
        </a:p>
      </dgm:t>
    </dgm:pt>
    <dgm:pt modelId="{34E5AF06-E78E-4598-BFF5-F931F5FE6568}" type="parTrans" cxnId="{6D8C5D3A-38C2-4037-B7E7-AB5EF1BF2483}">
      <dgm:prSet/>
      <dgm:spPr/>
      <dgm:t>
        <a:bodyPr/>
        <a:lstStyle/>
        <a:p>
          <a:endParaRPr lang="en-US"/>
        </a:p>
      </dgm:t>
    </dgm:pt>
    <dgm:pt modelId="{7EE68A02-459D-482A-B19F-B1D66133C0B4}" type="sibTrans" cxnId="{6D8C5D3A-38C2-4037-B7E7-AB5EF1BF2483}">
      <dgm:prSet/>
      <dgm:spPr/>
      <dgm:t>
        <a:bodyPr/>
        <a:lstStyle/>
        <a:p>
          <a:endParaRPr lang="en-US"/>
        </a:p>
      </dgm:t>
    </dgm:pt>
    <dgm:pt modelId="{25E81785-217F-4ECF-AD34-8CA747A04D0E}">
      <dgm:prSet phldrT="[Text]" custT="1"/>
      <dgm:spPr/>
      <dgm:t>
        <a:bodyPr tIns="91440" bIns="0"/>
        <a:lstStyle/>
        <a:p>
          <a:r>
            <a:rPr lang="en-US" sz="1300"/>
            <a:t>Direct services and/or consultation from child &amp; adolescent psychiatrist(s) and/or APRN should be available 24/7.</a:t>
          </a:r>
        </a:p>
      </dgm:t>
    </dgm:pt>
    <dgm:pt modelId="{171F4725-8B1A-42F2-8BBB-8D363C34C209}" type="parTrans" cxnId="{C4CD5234-0002-4EA5-905D-637075CEC37C}">
      <dgm:prSet/>
      <dgm:spPr/>
      <dgm:t>
        <a:bodyPr/>
        <a:lstStyle/>
        <a:p>
          <a:endParaRPr lang="en-US"/>
        </a:p>
      </dgm:t>
    </dgm:pt>
    <dgm:pt modelId="{F2CF63FA-74FA-47B8-A53E-5B9E14364765}" type="sibTrans" cxnId="{C4CD5234-0002-4EA5-905D-637075CEC37C}">
      <dgm:prSet/>
      <dgm:spPr/>
      <dgm:t>
        <a:bodyPr/>
        <a:lstStyle/>
        <a:p>
          <a:endParaRPr lang="en-US"/>
        </a:p>
      </dgm:t>
    </dgm:pt>
    <dgm:pt modelId="{4BFDAA75-6BE3-4C9E-9EFC-05255FE234FC}">
      <dgm:prSet phldrT="[Text]" custT="1"/>
      <dgm:spPr/>
      <dgm:t>
        <a:bodyPr lIns="91440" tIns="182880"/>
        <a:lstStyle/>
        <a:p>
          <a:r>
            <a:rPr lang="en-US" sz="1300"/>
            <a:t>Primary care &amp; medical settings</a:t>
          </a:r>
        </a:p>
      </dgm:t>
    </dgm:pt>
    <dgm:pt modelId="{2E1D9338-0A86-4668-82F2-3FEF73C2D674}" type="parTrans" cxnId="{8338F1DB-6CF8-4A6C-9D1A-AF2CEEC27E28}">
      <dgm:prSet/>
      <dgm:spPr/>
      <dgm:t>
        <a:bodyPr/>
        <a:lstStyle/>
        <a:p>
          <a:endParaRPr lang="en-US"/>
        </a:p>
      </dgm:t>
    </dgm:pt>
    <dgm:pt modelId="{F51AD6CA-BA1D-4CE9-BA63-0FE6F7BEFED5}" type="sibTrans" cxnId="{8338F1DB-6CF8-4A6C-9D1A-AF2CEEC27E28}">
      <dgm:prSet/>
      <dgm:spPr/>
      <dgm:t>
        <a:bodyPr/>
        <a:lstStyle/>
        <a:p>
          <a:endParaRPr lang="en-US"/>
        </a:p>
      </dgm:t>
    </dgm:pt>
    <dgm:pt modelId="{75567A13-BD5F-4203-B772-0FA3DAF6D4A3}">
      <dgm:prSet phldrT="[Text]" custT="1"/>
      <dgm:spPr/>
      <dgm:t>
        <a:bodyPr lIns="91440" tIns="182880"/>
        <a:lstStyle/>
        <a:p>
          <a:endParaRPr lang="en-US" sz="1300"/>
        </a:p>
      </dgm:t>
    </dgm:pt>
    <dgm:pt modelId="{B2C53292-D168-4717-998E-90C97A806C99}" type="parTrans" cxnId="{47A1A238-AFCC-4539-9035-6B0A94AFC6E6}">
      <dgm:prSet/>
      <dgm:spPr/>
      <dgm:t>
        <a:bodyPr/>
        <a:lstStyle/>
        <a:p>
          <a:endParaRPr lang="en-US"/>
        </a:p>
      </dgm:t>
    </dgm:pt>
    <dgm:pt modelId="{C00D6CC8-6E17-4592-966D-CF05F2ADF29B}" type="sibTrans" cxnId="{47A1A238-AFCC-4539-9035-6B0A94AFC6E6}">
      <dgm:prSet/>
      <dgm:spPr/>
      <dgm:t>
        <a:bodyPr/>
        <a:lstStyle/>
        <a:p>
          <a:endParaRPr lang="en-US"/>
        </a:p>
      </dgm:t>
    </dgm:pt>
    <dgm:pt modelId="{CD68BEAE-5751-4324-9E93-DC94742236D2}">
      <dgm:prSet phldrT="[Text]" custT="1"/>
      <dgm:spPr/>
      <dgm:t>
        <a:bodyPr tIns="182880"/>
        <a:lstStyle/>
        <a:p>
          <a:r>
            <a:rPr lang="en-US" sz="1300"/>
            <a:t>Screening for mental health &amp; developmental disorders; systematic screening per Early Periodic Screening Detection &amp; Treatment guidelines</a:t>
          </a:r>
        </a:p>
      </dgm:t>
    </dgm:pt>
    <dgm:pt modelId="{88E3FD7F-3053-4693-B620-FFFF866658D5}" type="parTrans" cxnId="{B0B715B5-D64A-436A-A5DC-CA2F3351EEF4}">
      <dgm:prSet/>
      <dgm:spPr/>
      <dgm:t>
        <a:bodyPr/>
        <a:lstStyle/>
        <a:p>
          <a:endParaRPr lang="en-US"/>
        </a:p>
      </dgm:t>
    </dgm:pt>
    <dgm:pt modelId="{1E2813FA-62D5-4C99-ABEB-520169B0C551}" type="sibTrans" cxnId="{B0B715B5-D64A-436A-A5DC-CA2F3351EEF4}">
      <dgm:prSet/>
      <dgm:spPr/>
      <dgm:t>
        <a:bodyPr/>
        <a:lstStyle/>
        <a:p>
          <a:endParaRPr lang="en-US"/>
        </a:p>
      </dgm:t>
    </dgm:pt>
    <dgm:pt modelId="{5F85C1DF-9DCA-4643-9BC9-64B0C1A79E1E}">
      <dgm:prSet phldrT="[Text]" custT="1"/>
      <dgm:spPr/>
      <dgm:t>
        <a:bodyPr tIns="182880"/>
        <a:lstStyle/>
        <a:p>
          <a:r>
            <a:rPr lang="en-US" sz="1300"/>
            <a:t>Comprehensive multidisciplinary assessments for children who screen positive for medical, developmental, behavioral, or substance use problems</a:t>
          </a:r>
        </a:p>
      </dgm:t>
    </dgm:pt>
    <dgm:pt modelId="{EDFC6519-79AD-4420-AC6D-DC477B2CA76D}" type="parTrans" cxnId="{56F9DE5A-B450-4F41-8F38-5593C3C3411A}">
      <dgm:prSet/>
      <dgm:spPr/>
      <dgm:t>
        <a:bodyPr/>
        <a:lstStyle/>
        <a:p>
          <a:endParaRPr lang="en-US"/>
        </a:p>
      </dgm:t>
    </dgm:pt>
    <dgm:pt modelId="{D6A51791-F3F2-428D-9ECE-6835338D2B79}" type="sibTrans" cxnId="{56F9DE5A-B450-4F41-8F38-5593C3C3411A}">
      <dgm:prSet/>
      <dgm:spPr/>
      <dgm:t>
        <a:bodyPr/>
        <a:lstStyle/>
        <a:p>
          <a:endParaRPr lang="en-US"/>
        </a:p>
      </dgm:t>
    </dgm:pt>
    <dgm:pt modelId="{B97E2137-7CA3-4E1B-9B2B-9D1EB3715D43}">
      <dgm:prSet phldrT="[Text]" custT="1"/>
      <dgm:spPr/>
      <dgm:t>
        <a:bodyPr bIns="0"/>
        <a:lstStyle/>
        <a:p>
          <a:r>
            <a:rPr lang="en-US" sz="1300"/>
            <a:t>Prevention services</a:t>
          </a:r>
        </a:p>
      </dgm:t>
    </dgm:pt>
    <dgm:pt modelId="{B07935F7-63C2-4DB8-83AA-9A5A4C040C04}" type="parTrans" cxnId="{809DB4DC-2E7A-4BA3-8FD7-C4973392D148}">
      <dgm:prSet/>
      <dgm:spPr/>
      <dgm:t>
        <a:bodyPr/>
        <a:lstStyle/>
        <a:p>
          <a:endParaRPr lang="en-US"/>
        </a:p>
      </dgm:t>
    </dgm:pt>
    <dgm:pt modelId="{832381CD-A068-4961-97B7-90C4BC7A914A}" type="sibTrans" cxnId="{809DB4DC-2E7A-4BA3-8FD7-C4973392D148}">
      <dgm:prSet/>
      <dgm:spPr/>
      <dgm:t>
        <a:bodyPr/>
        <a:lstStyle/>
        <a:p>
          <a:endParaRPr lang="en-US"/>
        </a:p>
      </dgm:t>
    </dgm:pt>
    <dgm:pt modelId="{9356D583-2B59-4B90-8041-40435BEE267E}">
      <dgm:prSet phldrT="[Text]" custT="1"/>
      <dgm:spPr/>
      <dgm:t>
        <a:bodyPr lIns="91440" tIns="182880"/>
        <a:lstStyle/>
        <a:p>
          <a:r>
            <a:rPr lang="en-US" sz="1300"/>
            <a:t>Community sites, i.e., schools, adult education centers, daycares, faith-based centers, recreational &amp; social settings, family resource centers, vocational &amp; social service agencies</a:t>
          </a:r>
        </a:p>
      </dgm:t>
    </dgm:pt>
    <dgm:pt modelId="{0C4463D0-5356-4757-903B-2CE0209073BC}" type="parTrans" cxnId="{B2E805F8-3F2B-4B80-AC6B-696B5A97A7D3}">
      <dgm:prSet/>
      <dgm:spPr/>
      <dgm:t>
        <a:bodyPr/>
        <a:lstStyle/>
        <a:p>
          <a:endParaRPr lang="en-US"/>
        </a:p>
      </dgm:t>
    </dgm:pt>
    <dgm:pt modelId="{17131882-C2F5-4B23-96CE-757EB47D3349}" type="sibTrans" cxnId="{B2E805F8-3F2B-4B80-AC6B-696B5A97A7D3}">
      <dgm:prSet/>
      <dgm:spPr/>
      <dgm:t>
        <a:bodyPr/>
        <a:lstStyle/>
        <a:p>
          <a:endParaRPr lang="en-US"/>
        </a:p>
      </dgm:t>
    </dgm:pt>
    <dgm:pt modelId="{3700AA71-E9FB-47E4-B46B-B5D49F124531}">
      <dgm:prSet phldrT="[Text]" custT="1"/>
      <dgm:spPr/>
      <dgm:t>
        <a:bodyPr bIns="0"/>
        <a:lstStyle/>
        <a:p>
          <a:r>
            <a:rPr lang="en-US" sz="1300"/>
            <a:t>Psychoeducation for parents around behavioral management &amp; early awareness/detection of developmental difficulties</a:t>
          </a:r>
        </a:p>
      </dgm:t>
    </dgm:pt>
    <dgm:pt modelId="{89651E36-7E7D-41CF-938F-806B3680BB09}" type="parTrans" cxnId="{2B397C0C-D263-4B8A-A3DF-7ED3C229E5DB}">
      <dgm:prSet/>
      <dgm:spPr/>
      <dgm:t>
        <a:bodyPr/>
        <a:lstStyle/>
        <a:p>
          <a:endParaRPr lang="en-US"/>
        </a:p>
      </dgm:t>
    </dgm:pt>
    <dgm:pt modelId="{27E70224-9030-4BE8-8B31-B922243DC951}" type="sibTrans" cxnId="{2B397C0C-D263-4B8A-A3DF-7ED3C229E5DB}">
      <dgm:prSet/>
      <dgm:spPr/>
      <dgm:t>
        <a:bodyPr/>
        <a:lstStyle/>
        <a:p>
          <a:endParaRPr lang="en-US"/>
        </a:p>
      </dgm:t>
    </dgm:pt>
    <dgm:pt modelId="{974627C1-3C61-46F8-8342-6103621634C2}">
      <dgm:prSet phldrT="[Text]" custT="1"/>
      <dgm:spPr/>
      <dgm:t>
        <a:bodyPr tIns="91440" bIns="0"/>
        <a:lstStyle/>
        <a:p>
          <a:r>
            <a:rPr lang="en-US" sz="1300"/>
            <a:t>Outreach to vulnerable populations (i.e., homeless families, victims of trauma/disaster, etc.) </a:t>
          </a:r>
        </a:p>
      </dgm:t>
    </dgm:pt>
    <dgm:pt modelId="{3ADB6654-20C9-4F8F-8417-83BDEF1E465D}" type="parTrans" cxnId="{3A94C103-CC09-4F58-96B5-42E00F27214B}">
      <dgm:prSet/>
      <dgm:spPr/>
      <dgm:t>
        <a:bodyPr/>
        <a:lstStyle/>
        <a:p>
          <a:endParaRPr lang="en-US"/>
        </a:p>
      </dgm:t>
    </dgm:pt>
    <dgm:pt modelId="{61C11DD4-B647-4B14-9912-EC914DF16FA5}" type="sibTrans" cxnId="{3A94C103-CC09-4F58-96B5-42E00F27214B}">
      <dgm:prSet/>
      <dgm:spPr/>
      <dgm:t>
        <a:bodyPr/>
        <a:lstStyle/>
        <a:p>
          <a:endParaRPr lang="en-US"/>
        </a:p>
      </dgm:t>
    </dgm:pt>
    <dgm:pt modelId="{EAE4CCE8-00CD-4787-8854-1003B074CF4E}">
      <dgm:prSet phldrT="[Text]" custT="1"/>
      <dgm:spPr/>
      <dgm:t>
        <a:bodyPr lIns="91440" tIns="182880"/>
        <a:lstStyle/>
        <a:p>
          <a:r>
            <a:rPr lang="en-US" sz="1300"/>
            <a:t>Child’s home	</a:t>
          </a:r>
        </a:p>
      </dgm:t>
    </dgm:pt>
    <dgm:pt modelId="{9D4198FF-4D1B-4227-A52A-5E4341522022}" type="parTrans" cxnId="{E2B3CD2D-9459-4973-AEBA-A5D766B3AEAB}">
      <dgm:prSet/>
      <dgm:spPr/>
      <dgm:t>
        <a:bodyPr/>
        <a:lstStyle/>
        <a:p>
          <a:endParaRPr lang="en-US"/>
        </a:p>
      </dgm:t>
    </dgm:pt>
    <dgm:pt modelId="{44ED19BC-4C6A-42DF-94E5-8A2A20947D37}" type="sibTrans" cxnId="{E2B3CD2D-9459-4973-AEBA-A5D766B3AEAB}">
      <dgm:prSet/>
      <dgm:spPr/>
      <dgm:t>
        <a:bodyPr/>
        <a:lstStyle/>
        <a:p>
          <a:endParaRPr lang="en-US"/>
        </a:p>
      </dgm:t>
    </dgm:pt>
    <dgm:pt modelId="{6053290C-87E7-470B-BE91-675E1176633D}" type="pres">
      <dgm:prSet presAssocID="{41B6F9BB-09F5-46B2-A453-5A03C1B574BE}" presName="Name0" presStyleCnt="0">
        <dgm:presLayoutVars>
          <dgm:dir/>
          <dgm:animLvl val="lvl"/>
          <dgm:resizeHandles val="exact"/>
        </dgm:presLayoutVars>
      </dgm:prSet>
      <dgm:spPr/>
    </dgm:pt>
    <dgm:pt modelId="{5DB9168D-E181-4240-A5AE-E3884CDB9404}" type="pres">
      <dgm:prSet presAssocID="{6281AA42-C37F-4CF8-848F-457480C99FAB}" presName="composite" presStyleCnt="0"/>
      <dgm:spPr/>
    </dgm:pt>
    <dgm:pt modelId="{FC796927-88F4-44A7-A5CF-793BD1C4F73F}" type="pres">
      <dgm:prSet presAssocID="{6281AA42-C37F-4CF8-848F-457480C99FAB}" presName="parTx" presStyleLbl="alignNode1" presStyleIdx="0" presStyleCnt="4">
        <dgm:presLayoutVars>
          <dgm:chMax val="0"/>
          <dgm:chPref val="0"/>
          <dgm:bulletEnabled val="1"/>
        </dgm:presLayoutVars>
      </dgm:prSet>
      <dgm:spPr/>
    </dgm:pt>
    <dgm:pt modelId="{5C6AA0A6-FE2E-4787-BFEA-CBFAFB07904B}" type="pres">
      <dgm:prSet presAssocID="{6281AA42-C37F-4CF8-848F-457480C99FAB}" presName="desTx" presStyleLbl="alignAccFollowNode1" presStyleIdx="0" presStyleCnt="4">
        <dgm:presLayoutVars>
          <dgm:bulletEnabled val="1"/>
        </dgm:presLayoutVars>
      </dgm:prSet>
      <dgm:spPr/>
    </dgm:pt>
    <dgm:pt modelId="{9E4202AB-2687-42DB-9CE2-8ECA63341AE8}" type="pres">
      <dgm:prSet presAssocID="{306BDB9F-5C82-400F-86C7-B5249D021EDB}" presName="space" presStyleCnt="0"/>
      <dgm:spPr/>
    </dgm:pt>
    <dgm:pt modelId="{5C304661-78F1-40FD-A299-922A5BE447C5}" type="pres">
      <dgm:prSet presAssocID="{948AD818-DA7A-4820-8332-D1420CA84EF3}" presName="composite" presStyleCnt="0"/>
      <dgm:spPr/>
    </dgm:pt>
    <dgm:pt modelId="{9A82FB54-059F-45C2-AB5A-24514ECDC191}" type="pres">
      <dgm:prSet presAssocID="{948AD818-DA7A-4820-8332-D1420CA84EF3}" presName="parTx" presStyleLbl="alignNode1" presStyleIdx="1" presStyleCnt="4">
        <dgm:presLayoutVars>
          <dgm:chMax val="0"/>
          <dgm:chPref val="0"/>
          <dgm:bulletEnabled val="1"/>
        </dgm:presLayoutVars>
      </dgm:prSet>
      <dgm:spPr/>
    </dgm:pt>
    <dgm:pt modelId="{36AB92B9-639B-4954-9746-3F6B3327CB4B}" type="pres">
      <dgm:prSet presAssocID="{948AD818-DA7A-4820-8332-D1420CA84EF3}" presName="desTx" presStyleLbl="alignAccFollowNode1" presStyleIdx="1" presStyleCnt="4">
        <dgm:presLayoutVars>
          <dgm:bulletEnabled val="1"/>
        </dgm:presLayoutVars>
      </dgm:prSet>
      <dgm:spPr/>
    </dgm:pt>
    <dgm:pt modelId="{8537BD07-FCC5-4436-A34B-2494C2654ACB}" type="pres">
      <dgm:prSet presAssocID="{4307E4A5-D88F-4103-A3B1-ABCCEBE49F13}" presName="space" presStyleCnt="0"/>
      <dgm:spPr/>
    </dgm:pt>
    <dgm:pt modelId="{7A32AA78-C25D-40D4-9FC5-24698C218788}" type="pres">
      <dgm:prSet presAssocID="{2A1B9775-E002-4AFF-AF78-7A944189F04A}" presName="composite" presStyleCnt="0"/>
      <dgm:spPr/>
    </dgm:pt>
    <dgm:pt modelId="{361D9953-AC7D-4048-BD5E-0BC45053DEE3}" type="pres">
      <dgm:prSet presAssocID="{2A1B9775-E002-4AFF-AF78-7A944189F04A}" presName="parTx" presStyleLbl="alignNode1" presStyleIdx="2" presStyleCnt="4">
        <dgm:presLayoutVars>
          <dgm:chMax val="0"/>
          <dgm:chPref val="0"/>
          <dgm:bulletEnabled val="1"/>
        </dgm:presLayoutVars>
      </dgm:prSet>
      <dgm:spPr/>
    </dgm:pt>
    <dgm:pt modelId="{8FE2D367-509D-4306-B0DD-0BEB9DC7A65E}" type="pres">
      <dgm:prSet presAssocID="{2A1B9775-E002-4AFF-AF78-7A944189F04A}" presName="desTx" presStyleLbl="alignAccFollowNode1" presStyleIdx="2" presStyleCnt="4">
        <dgm:presLayoutVars>
          <dgm:bulletEnabled val="1"/>
        </dgm:presLayoutVars>
      </dgm:prSet>
      <dgm:spPr/>
    </dgm:pt>
    <dgm:pt modelId="{2CB96FDA-FF66-4084-94EB-D5EB6A66F33B}" type="pres">
      <dgm:prSet presAssocID="{488776D0-C6A8-45B0-86B6-5FB824FBA122}" presName="space" presStyleCnt="0"/>
      <dgm:spPr/>
    </dgm:pt>
    <dgm:pt modelId="{0F510FAA-7CF5-4A87-B901-A294F5B68DA9}" type="pres">
      <dgm:prSet presAssocID="{5F5C76CE-97A5-49C1-8903-7F6C6EF64DCA}" presName="composite" presStyleCnt="0"/>
      <dgm:spPr/>
    </dgm:pt>
    <dgm:pt modelId="{57B4ECEB-3101-4125-97F7-F3AA7DE9A43D}" type="pres">
      <dgm:prSet presAssocID="{5F5C76CE-97A5-49C1-8903-7F6C6EF64DCA}" presName="parTx" presStyleLbl="alignNode1" presStyleIdx="3" presStyleCnt="4">
        <dgm:presLayoutVars>
          <dgm:chMax val="0"/>
          <dgm:chPref val="0"/>
          <dgm:bulletEnabled val="1"/>
        </dgm:presLayoutVars>
      </dgm:prSet>
      <dgm:spPr/>
    </dgm:pt>
    <dgm:pt modelId="{F438F4CA-15CB-4695-8690-36E5514DF10C}" type="pres">
      <dgm:prSet presAssocID="{5F5C76CE-97A5-49C1-8903-7F6C6EF64DCA}" presName="desTx" presStyleLbl="alignAccFollowNode1" presStyleIdx="3" presStyleCnt="4">
        <dgm:presLayoutVars>
          <dgm:bulletEnabled val="1"/>
        </dgm:presLayoutVars>
      </dgm:prSet>
      <dgm:spPr/>
    </dgm:pt>
  </dgm:ptLst>
  <dgm:cxnLst>
    <dgm:cxn modelId="{3A94C103-CC09-4F58-96B5-42E00F27214B}" srcId="{5F5C76CE-97A5-49C1-8903-7F6C6EF64DCA}" destId="{974627C1-3C61-46F8-8342-6103621634C2}" srcOrd="2" destOrd="0" parTransId="{3ADB6654-20C9-4F8F-8417-83BDEF1E465D}" sibTransId="{61C11DD4-B647-4B14-9912-EC914DF16FA5}"/>
    <dgm:cxn modelId="{770D2B04-5852-4D00-A0CD-7F6CCFCF7BF1}" srcId="{2A1B9775-E002-4AFF-AF78-7A944189F04A}" destId="{AA7A3987-0959-4B09-BD11-F0E08DB59DD3}" srcOrd="0" destOrd="0" parTransId="{86C75E9F-44F0-4BB4-A36F-A043D2016748}" sibTransId="{1D2E4B26-5026-46D4-8F5F-CD0E1BED5191}"/>
    <dgm:cxn modelId="{C9237F0A-A045-4781-80D8-047F56953D89}" type="presOf" srcId="{948AD818-DA7A-4820-8332-D1420CA84EF3}" destId="{9A82FB54-059F-45C2-AB5A-24514ECDC191}" srcOrd="0" destOrd="0" presId="urn:microsoft.com/office/officeart/2005/8/layout/hList1"/>
    <dgm:cxn modelId="{2B397C0C-D263-4B8A-A3DF-7ED3C229E5DB}" srcId="{2A1B9775-E002-4AFF-AF78-7A944189F04A}" destId="{3700AA71-E9FB-47E4-B46B-B5D49F124531}" srcOrd="2" destOrd="0" parTransId="{89651E36-7E7D-41CF-938F-806B3680BB09}" sibTransId="{27E70224-9030-4BE8-8B31-B922243DC951}"/>
    <dgm:cxn modelId="{8CD8741C-1290-4E2C-BD88-6EECCC704C56}" type="presOf" srcId="{4BFDAA75-6BE3-4C9E-9EFC-05255FE234FC}" destId="{5C6AA0A6-FE2E-4787-BFEA-CBFAFB07904B}" srcOrd="0" destOrd="1" presId="urn:microsoft.com/office/officeart/2005/8/layout/hList1"/>
    <dgm:cxn modelId="{1EFC3F2C-0162-4EC3-AAB2-F65186627900}" type="presOf" srcId="{EAE4CCE8-00CD-4787-8854-1003B074CF4E}" destId="{5C6AA0A6-FE2E-4787-BFEA-CBFAFB07904B}" srcOrd="0" destOrd="3" presId="urn:microsoft.com/office/officeart/2005/8/layout/hList1"/>
    <dgm:cxn modelId="{E2B3CD2D-9459-4973-AEBA-A5D766B3AEAB}" srcId="{6281AA42-C37F-4CF8-848F-457480C99FAB}" destId="{EAE4CCE8-00CD-4787-8854-1003B074CF4E}" srcOrd="3" destOrd="0" parTransId="{9D4198FF-4D1B-4227-A52A-5E4341522022}" sibTransId="{44ED19BC-4C6A-42DF-94E5-8A2A20947D37}"/>
    <dgm:cxn modelId="{3FA1A031-94AD-4453-B408-818BFC6751DC}" type="presOf" srcId="{B97E2137-7CA3-4E1B-9B2B-9D1EB3715D43}" destId="{8FE2D367-509D-4306-B0DD-0BEB9DC7A65E}" srcOrd="0" destOrd="1" presId="urn:microsoft.com/office/officeart/2005/8/layout/hList1"/>
    <dgm:cxn modelId="{C4CD5234-0002-4EA5-905D-637075CEC37C}" srcId="{5F5C76CE-97A5-49C1-8903-7F6C6EF64DCA}" destId="{25E81785-217F-4ECF-AD34-8CA747A04D0E}" srcOrd="1" destOrd="0" parTransId="{171F4725-8B1A-42F2-8BBB-8D363C34C209}" sibTransId="{F2CF63FA-74FA-47B8-A53E-5B9E14364765}"/>
    <dgm:cxn modelId="{47A1A238-AFCC-4539-9035-6B0A94AFC6E6}" srcId="{6281AA42-C37F-4CF8-848F-457480C99FAB}" destId="{75567A13-BD5F-4203-B772-0FA3DAF6D4A3}" srcOrd="4" destOrd="0" parTransId="{B2C53292-D168-4717-998E-90C97A806C99}" sibTransId="{C00D6CC8-6E17-4592-966D-CF05F2ADF29B}"/>
    <dgm:cxn modelId="{6D8C5D3A-38C2-4037-B7E7-AB5EF1BF2483}" srcId="{5F5C76CE-97A5-49C1-8903-7F6C6EF64DCA}" destId="{935C631B-B84A-4520-89A2-35F473FA2967}" srcOrd="0" destOrd="0" parTransId="{34E5AF06-E78E-4598-BFF5-F931F5FE6568}" sibTransId="{7EE68A02-459D-482A-B19F-B1D66133C0B4}"/>
    <dgm:cxn modelId="{0EB3A64A-FB55-451A-8B0A-20C24581B675}" type="presOf" srcId="{554BC406-C523-4E80-8DE3-6761646E76B2}" destId="{36AB92B9-639B-4954-9746-3F6B3327CB4B}" srcOrd="0" destOrd="2" presId="urn:microsoft.com/office/officeart/2005/8/layout/hList1"/>
    <dgm:cxn modelId="{692FAF4F-F56A-435E-92D6-7FC13948DC2F}" type="presOf" srcId="{3700AA71-E9FB-47E4-B46B-B5D49F124531}" destId="{8FE2D367-509D-4306-B0DD-0BEB9DC7A65E}" srcOrd="0" destOrd="2" presId="urn:microsoft.com/office/officeart/2005/8/layout/hList1"/>
    <dgm:cxn modelId="{8223F94F-7FD8-46E9-9BDC-BE5885699001}" type="presOf" srcId="{935C631B-B84A-4520-89A2-35F473FA2967}" destId="{F438F4CA-15CB-4695-8690-36E5514DF10C}" srcOrd="0" destOrd="0" presId="urn:microsoft.com/office/officeart/2005/8/layout/hList1"/>
    <dgm:cxn modelId="{735F0051-B31B-453D-A9CF-369F8F0E74E9}" type="presOf" srcId="{974627C1-3C61-46F8-8342-6103621634C2}" destId="{F438F4CA-15CB-4695-8690-36E5514DF10C}" srcOrd="0" destOrd="2" presId="urn:microsoft.com/office/officeart/2005/8/layout/hList1"/>
    <dgm:cxn modelId="{7E2A175A-8158-482D-8C8E-68D046CBCA85}" type="presOf" srcId="{41B6F9BB-09F5-46B2-A453-5A03C1B574BE}" destId="{6053290C-87E7-470B-BE91-675E1176633D}" srcOrd="0" destOrd="0" presId="urn:microsoft.com/office/officeart/2005/8/layout/hList1"/>
    <dgm:cxn modelId="{56F9DE5A-B450-4F41-8F38-5593C3C3411A}" srcId="{948AD818-DA7A-4820-8332-D1420CA84EF3}" destId="{5F85C1DF-9DCA-4643-9BC9-64B0C1A79E1E}" srcOrd="1" destOrd="0" parTransId="{EDFC6519-79AD-4420-AC6D-DC477B2CA76D}" sibTransId="{D6A51791-F3F2-428D-9ECE-6835338D2B79}"/>
    <dgm:cxn modelId="{1A44256B-E5F5-47D5-ABC2-6C5B84734605}" type="presOf" srcId="{5F85C1DF-9DCA-4643-9BC9-64B0C1A79E1E}" destId="{36AB92B9-639B-4954-9746-3F6B3327CB4B}" srcOrd="0" destOrd="1" presId="urn:microsoft.com/office/officeart/2005/8/layout/hList1"/>
    <dgm:cxn modelId="{1616057E-A0A4-4BCE-83A7-C337BB69B179}" type="presOf" srcId="{5F5C76CE-97A5-49C1-8903-7F6C6EF64DCA}" destId="{57B4ECEB-3101-4125-97F7-F3AA7DE9A43D}" srcOrd="0" destOrd="0" presId="urn:microsoft.com/office/officeart/2005/8/layout/hList1"/>
    <dgm:cxn modelId="{604FA885-02A7-4B1F-82AF-04D03D3D6914}" type="presOf" srcId="{8415B0F6-3E62-425C-B0FB-E5DD18776B8A}" destId="{5C6AA0A6-FE2E-4787-BFEA-CBFAFB07904B}" srcOrd="0" destOrd="0" presId="urn:microsoft.com/office/officeart/2005/8/layout/hList1"/>
    <dgm:cxn modelId="{D3A4EF87-9970-4178-BA00-1F7F5627A533}" type="presOf" srcId="{AA7A3987-0959-4B09-BD11-F0E08DB59DD3}" destId="{8FE2D367-509D-4306-B0DD-0BEB9DC7A65E}" srcOrd="0" destOrd="0" presId="urn:microsoft.com/office/officeart/2005/8/layout/hList1"/>
    <dgm:cxn modelId="{CFFBF897-C51E-4754-A535-9032C4AB7263}" type="presOf" srcId="{25E81785-217F-4ECF-AD34-8CA747A04D0E}" destId="{F438F4CA-15CB-4695-8690-36E5514DF10C}" srcOrd="0" destOrd="1" presId="urn:microsoft.com/office/officeart/2005/8/layout/hList1"/>
    <dgm:cxn modelId="{7EA17698-D5DE-4E33-A834-C5DFF33A184E}" type="presOf" srcId="{2A1B9775-E002-4AFF-AF78-7A944189F04A}" destId="{361D9953-AC7D-4048-BD5E-0BC45053DEE3}" srcOrd="0" destOrd="0" presId="urn:microsoft.com/office/officeart/2005/8/layout/hList1"/>
    <dgm:cxn modelId="{6645D9A0-8D25-48DB-B1C6-8B9646B084FB}" srcId="{6281AA42-C37F-4CF8-848F-457480C99FAB}" destId="{8415B0F6-3E62-425C-B0FB-E5DD18776B8A}" srcOrd="0" destOrd="0" parTransId="{2DDC82E1-B228-436E-A17B-F9E75A4FCDF9}" sibTransId="{984027E6-699C-4713-BD06-A7AAAE6C21B6}"/>
    <dgm:cxn modelId="{31280DAB-1A4A-4ADC-A60F-0C1A0EADED4E}" srcId="{41B6F9BB-09F5-46B2-A453-5A03C1B574BE}" destId="{2A1B9775-E002-4AFF-AF78-7A944189F04A}" srcOrd="2" destOrd="0" parTransId="{443CEBFF-D9FF-464E-BBB2-7D0D6B62C1C0}" sibTransId="{488776D0-C6A8-45B0-86B6-5FB824FBA122}"/>
    <dgm:cxn modelId="{E2BF45B1-C5CD-47E2-93FC-315147C696C1}" type="presOf" srcId="{6281AA42-C37F-4CF8-848F-457480C99FAB}" destId="{FC796927-88F4-44A7-A5CF-793BD1C4F73F}" srcOrd="0" destOrd="0" presId="urn:microsoft.com/office/officeart/2005/8/layout/hList1"/>
    <dgm:cxn modelId="{1F5713B3-E2A4-4F85-BBBC-77A36FB84AEC}" type="presOf" srcId="{9356D583-2B59-4B90-8041-40435BEE267E}" destId="{5C6AA0A6-FE2E-4787-BFEA-CBFAFB07904B}" srcOrd="0" destOrd="2" presId="urn:microsoft.com/office/officeart/2005/8/layout/hList1"/>
    <dgm:cxn modelId="{B0B715B5-D64A-436A-A5DC-CA2F3351EEF4}" srcId="{948AD818-DA7A-4820-8332-D1420CA84EF3}" destId="{CD68BEAE-5751-4324-9E93-DC94742236D2}" srcOrd="0" destOrd="0" parTransId="{88E3FD7F-3053-4693-B620-FFFF866658D5}" sibTransId="{1E2813FA-62D5-4C99-ABEB-520169B0C551}"/>
    <dgm:cxn modelId="{7EDCC5CC-137E-408D-9855-6C2FF945A10C}" srcId="{41B6F9BB-09F5-46B2-A453-5A03C1B574BE}" destId="{6281AA42-C37F-4CF8-848F-457480C99FAB}" srcOrd="0" destOrd="0" parTransId="{4B0F9F45-6F60-4105-BEEF-CCCAA85C1B93}" sibTransId="{306BDB9F-5C82-400F-86C7-B5249D021EDB}"/>
    <dgm:cxn modelId="{59128CD7-C0DB-4DDD-85CC-374B5F8A61DC}" srcId="{948AD818-DA7A-4820-8332-D1420CA84EF3}" destId="{554BC406-C523-4E80-8DE3-6761646E76B2}" srcOrd="2" destOrd="0" parTransId="{731D4406-6F01-4F1F-9D55-DBCD2045BFE3}" sibTransId="{3D33FE13-76A2-4E9F-AD3A-F74E33BD7BFC}"/>
    <dgm:cxn modelId="{8338F1DB-6CF8-4A6C-9D1A-AF2CEEC27E28}" srcId="{6281AA42-C37F-4CF8-848F-457480C99FAB}" destId="{4BFDAA75-6BE3-4C9E-9EFC-05255FE234FC}" srcOrd="1" destOrd="0" parTransId="{2E1D9338-0A86-4668-82F2-3FEF73C2D674}" sibTransId="{F51AD6CA-BA1D-4CE9-BA63-0FE6F7BEFED5}"/>
    <dgm:cxn modelId="{809DB4DC-2E7A-4BA3-8FD7-C4973392D148}" srcId="{2A1B9775-E002-4AFF-AF78-7A944189F04A}" destId="{B97E2137-7CA3-4E1B-9B2B-9D1EB3715D43}" srcOrd="1" destOrd="0" parTransId="{B07935F7-63C2-4DB8-83AA-9A5A4C040C04}" sibTransId="{832381CD-A068-4961-97B7-90C4BC7A914A}"/>
    <dgm:cxn modelId="{B8B524E9-BB9D-4893-BDE4-4AE160701E63}" type="presOf" srcId="{75567A13-BD5F-4203-B772-0FA3DAF6D4A3}" destId="{5C6AA0A6-FE2E-4787-BFEA-CBFAFB07904B}" srcOrd="0" destOrd="4" presId="urn:microsoft.com/office/officeart/2005/8/layout/hList1"/>
    <dgm:cxn modelId="{F131BEEC-606F-44C5-BC82-1A4D19F17870}" srcId="{41B6F9BB-09F5-46B2-A453-5A03C1B574BE}" destId="{948AD818-DA7A-4820-8332-D1420CA84EF3}" srcOrd="1" destOrd="0" parTransId="{0054AE95-911D-4D0B-9B17-AE24D6DCBA86}" sibTransId="{4307E4A5-D88F-4103-A3B1-ABCCEBE49F13}"/>
    <dgm:cxn modelId="{59D8F4F0-47DE-4541-8161-BC2F27E93DF4}" srcId="{41B6F9BB-09F5-46B2-A453-5A03C1B574BE}" destId="{5F5C76CE-97A5-49C1-8903-7F6C6EF64DCA}" srcOrd="3" destOrd="0" parTransId="{675ECAF1-94F7-48AE-BDF6-3F9605DD1B04}" sibTransId="{6AFE0F21-37F4-4F93-B4B3-22B330B4742F}"/>
    <dgm:cxn modelId="{021531F1-0328-4B0E-808C-98E44FC78A4F}" type="presOf" srcId="{CD68BEAE-5751-4324-9E93-DC94742236D2}" destId="{36AB92B9-639B-4954-9746-3F6B3327CB4B}" srcOrd="0" destOrd="0" presId="urn:microsoft.com/office/officeart/2005/8/layout/hList1"/>
    <dgm:cxn modelId="{B2E805F8-3F2B-4B80-AC6B-696B5A97A7D3}" srcId="{6281AA42-C37F-4CF8-848F-457480C99FAB}" destId="{9356D583-2B59-4B90-8041-40435BEE267E}" srcOrd="2" destOrd="0" parTransId="{0C4463D0-5356-4757-903B-2CE0209073BC}" sibTransId="{17131882-C2F5-4B23-96CE-757EB47D3349}"/>
    <dgm:cxn modelId="{956E32E2-1BB9-4F51-8621-83E85F51EB60}" type="presParOf" srcId="{6053290C-87E7-470B-BE91-675E1176633D}" destId="{5DB9168D-E181-4240-A5AE-E3884CDB9404}" srcOrd="0" destOrd="0" presId="urn:microsoft.com/office/officeart/2005/8/layout/hList1"/>
    <dgm:cxn modelId="{A3C49E45-B52F-436A-8BB1-B998F397F593}" type="presParOf" srcId="{5DB9168D-E181-4240-A5AE-E3884CDB9404}" destId="{FC796927-88F4-44A7-A5CF-793BD1C4F73F}" srcOrd="0" destOrd="0" presId="urn:microsoft.com/office/officeart/2005/8/layout/hList1"/>
    <dgm:cxn modelId="{EE1F18F5-E2B7-4272-AB91-6BE5FE81B077}" type="presParOf" srcId="{5DB9168D-E181-4240-A5AE-E3884CDB9404}" destId="{5C6AA0A6-FE2E-4787-BFEA-CBFAFB07904B}" srcOrd="1" destOrd="0" presId="urn:microsoft.com/office/officeart/2005/8/layout/hList1"/>
    <dgm:cxn modelId="{7DCC5AE5-56B8-4A85-BA2A-572EF4CFEDFF}" type="presParOf" srcId="{6053290C-87E7-470B-BE91-675E1176633D}" destId="{9E4202AB-2687-42DB-9CE2-8ECA63341AE8}" srcOrd="1" destOrd="0" presId="urn:microsoft.com/office/officeart/2005/8/layout/hList1"/>
    <dgm:cxn modelId="{67B46D1F-40EB-46F0-A6CE-A740DF405A09}" type="presParOf" srcId="{6053290C-87E7-470B-BE91-675E1176633D}" destId="{5C304661-78F1-40FD-A299-922A5BE447C5}" srcOrd="2" destOrd="0" presId="urn:microsoft.com/office/officeart/2005/8/layout/hList1"/>
    <dgm:cxn modelId="{9EB38CF5-D2B1-478B-92A2-C96F97C13A9E}" type="presParOf" srcId="{5C304661-78F1-40FD-A299-922A5BE447C5}" destId="{9A82FB54-059F-45C2-AB5A-24514ECDC191}" srcOrd="0" destOrd="0" presId="urn:microsoft.com/office/officeart/2005/8/layout/hList1"/>
    <dgm:cxn modelId="{0662605D-66B5-4691-8E14-ED3B89FA1CBD}" type="presParOf" srcId="{5C304661-78F1-40FD-A299-922A5BE447C5}" destId="{36AB92B9-639B-4954-9746-3F6B3327CB4B}" srcOrd="1" destOrd="0" presId="urn:microsoft.com/office/officeart/2005/8/layout/hList1"/>
    <dgm:cxn modelId="{3E61BBFB-1F8F-478D-B8C6-DF027F5BAA18}" type="presParOf" srcId="{6053290C-87E7-470B-BE91-675E1176633D}" destId="{8537BD07-FCC5-4436-A34B-2494C2654ACB}" srcOrd="3" destOrd="0" presId="urn:microsoft.com/office/officeart/2005/8/layout/hList1"/>
    <dgm:cxn modelId="{CD864057-D32E-47A5-A0B5-6833C11714BE}" type="presParOf" srcId="{6053290C-87E7-470B-BE91-675E1176633D}" destId="{7A32AA78-C25D-40D4-9FC5-24698C218788}" srcOrd="4" destOrd="0" presId="urn:microsoft.com/office/officeart/2005/8/layout/hList1"/>
    <dgm:cxn modelId="{C3175559-883A-43D4-A170-4B86543BF856}" type="presParOf" srcId="{7A32AA78-C25D-40D4-9FC5-24698C218788}" destId="{361D9953-AC7D-4048-BD5E-0BC45053DEE3}" srcOrd="0" destOrd="0" presId="urn:microsoft.com/office/officeart/2005/8/layout/hList1"/>
    <dgm:cxn modelId="{9777FA96-2FF0-48E2-BD56-A23DB70073A4}" type="presParOf" srcId="{7A32AA78-C25D-40D4-9FC5-24698C218788}" destId="{8FE2D367-509D-4306-B0DD-0BEB9DC7A65E}" srcOrd="1" destOrd="0" presId="urn:microsoft.com/office/officeart/2005/8/layout/hList1"/>
    <dgm:cxn modelId="{9FC761CD-1B1B-4BD7-97CD-CAC65DA9AEE9}" type="presParOf" srcId="{6053290C-87E7-470B-BE91-675E1176633D}" destId="{2CB96FDA-FF66-4084-94EB-D5EB6A66F33B}" srcOrd="5" destOrd="0" presId="urn:microsoft.com/office/officeart/2005/8/layout/hList1"/>
    <dgm:cxn modelId="{3C12374B-69F1-42A7-BA63-3DE528D24630}" type="presParOf" srcId="{6053290C-87E7-470B-BE91-675E1176633D}" destId="{0F510FAA-7CF5-4A87-B901-A294F5B68DA9}" srcOrd="6" destOrd="0" presId="urn:microsoft.com/office/officeart/2005/8/layout/hList1"/>
    <dgm:cxn modelId="{9B4F5279-424C-49D7-BFFF-E2DDCB9ACFE3}" type="presParOf" srcId="{0F510FAA-7CF5-4A87-B901-A294F5B68DA9}" destId="{57B4ECEB-3101-4125-97F7-F3AA7DE9A43D}" srcOrd="0" destOrd="0" presId="urn:microsoft.com/office/officeart/2005/8/layout/hList1"/>
    <dgm:cxn modelId="{EB2D406D-D758-444A-BBD3-DBD411DEA222}" type="presParOf" srcId="{0F510FAA-7CF5-4A87-B901-A294F5B68DA9}" destId="{F438F4CA-15CB-4695-8690-36E5514DF10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F2B49F8-8001-4592-AFA9-1A579C92E8BE}" type="doc">
      <dgm:prSet loTypeId="urn:microsoft.com/office/officeart/2005/8/layout/default" loCatId="list" qsTypeId="urn:microsoft.com/office/officeart/2005/8/quickstyle/simple2" qsCatId="simple" csTypeId="urn:microsoft.com/office/officeart/2005/8/colors/colorful4" csCatId="colorful" phldr="1"/>
      <dgm:spPr/>
      <dgm:t>
        <a:bodyPr/>
        <a:lstStyle/>
        <a:p>
          <a:endParaRPr lang="en-US"/>
        </a:p>
      </dgm:t>
    </dgm:pt>
    <dgm:pt modelId="{2EDBA4EB-0543-4127-B3C3-B7072C00628A}">
      <dgm:prSet phldrT="[Text]"/>
      <dgm:spPr>
        <a:solidFill>
          <a:schemeClr val="accent1"/>
        </a:solidFill>
      </dgm:spPr>
      <dgm:t>
        <a:bodyPr/>
        <a:lstStyle/>
        <a:p>
          <a:r>
            <a:rPr lang="en-US" b="1"/>
            <a:t>Goal</a:t>
          </a:r>
        </a:p>
      </dgm:t>
    </dgm:pt>
    <dgm:pt modelId="{B88B59A0-5A0A-4C86-8B79-9DE8950EDD67}" type="parTrans" cxnId="{564DBA77-26A0-4536-8632-EB36B8A370D5}">
      <dgm:prSet/>
      <dgm:spPr/>
      <dgm:t>
        <a:bodyPr/>
        <a:lstStyle/>
        <a:p>
          <a:endParaRPr lang="en-US"/>
        </a:p>
      </dgm:t>
    </dgm:pt>
    <dgm:pt modelId="{4491A767-6CC0-455A-BE75-832DBE36A928}" type="sibTrans" cxnId="{564DBA77-26A0-4536-8632-EB36B8A370D5}">
      <dgm:prSet/>
      <dgm:spPr/>
      <dgm:t>
        <a:bodyPr/>
        <a:lstStyle/>
        <a:p>
          <a:endParaRPr lang="en-US"/>
        </a:p>
      </dgm:t>
    </dgm:pt>
    <dgm:pt modelId="{06059E6B-C843-42D3-B24D-1FDBFA86CD7B}">
      <dgm:prSet phldrT="[Text]"/>
      <dgm:spPr>
        <a:solidFill>
          <a:schemeClr val="accent1"/>
        </a:solidFill>
      </dgm:spPr>
      <dgm:t>
        <a:bodyPr/>
        <a:lstStyle/>
        <a:p>
          <a:r>
            <a:rPr lang="en-US"/>
            <a:t>Provide follow up care</a:t>
          </a:r>
        </a:p>
      </dgm:t>
    </dgm:pt>
    <dgm:pt modelId="{F295F0C0-E632-4443-8C79-CEE83E359933}" type="parTrans" cxnId="{C0AB8B4A-E69E-4EF3-87EC-9F176CAF25E3}">
      <dgm:prSet/>
      <dgm:spPr/>
      <dgm:t>
        <a:bodyPr/>
        <a:lstStyle/>
        <a:p>
          <a:endParaRPr lang="en-US"/>
        </a:p>
      </dgm:t>
    </dgm:pt>
    <dgm:pt modelId="{EBAC5702-2C6D-4F02-B92F-194757C4F810}" type="sibTrans" cxnId="{C0AB8B4A-E69E-4EF3-87EC-9F176CAF25E3}">
      <dgm:prSet/>
      <dgm:spPr/>
      <dgm:t>
        <a:bodyPr/>
        <a:lstStyle/>
        <a:p>
          <a:endParaRPr lang="en-US"/>
        </a:p>
      </dgm:t>
    </dgm:pt>
    <dgm:pt modelId="{75287566-780F-4100-9BD3-A65E5D57DEFA}">
      <dgm:prSet phldrT="[Text]"/>
      <dgm:spPr>
        <a:solidFill>
          <a:schemeClr val="accent2"/>
        </a:solidFill>
      </dgm:spPr>
      <dgm:t>
        <a:bodyPr/>
        <a:lstStyle/>
        <a:p>
          <a:r>
            <a:rPr lang="en-US" b="1"/>
            <a:t>Placement Criteria</a:t>
          </a:r>
        </a:p>
      </dgm:t>
    </dgm:pt>
    <dgm:pt modelId="{D4959187-C3B8-4ABE-AE1E-508590870186}" type="parTrans" cxnId="{2C95B3A2-D52B-475F-A6FD-8048DC03440C}">
      <dgm:prSet/>
      <dgm:spPr/>
      <dgm:t>
        <a:bodyPr/>
        <a:lstStyle/>
        <a:p>
          <a:endParaRPr lang="en-US"/>
        </a:p>
      </dgm:t>
    </dgm:pt>
    <dgm:pt modelId="{CF1F27C6-18BF-4529-9CC8-505A1842FD30}" type="sibTrans" cxnId="{2C95B3A2-D52B-475F-A6FD-8048DC03440C}">
      <dgm:prSet/>
      <dgm:spPr/>
      <dgm:t>
        <a:bodyPr/>
        <a:lstStyle/>
        <a:p>
          <a:endParaRPr lang="en-US"/>
        </a:p>
      </dgm:t>
    </dgm:pt>
    <dgm:pt modelId="{AD751E59-D69A-44A5-830B-94EACB4B384F}">
      <dgm:prSet phldrT="[Text]"/>
      <dgm:spPr>
        <a:solidFill>
          <a:schemeClr val="accent2"/>
        </a:solidFill>
      </dgm:spPr>
      <dgm:t>
        <a:bodyPr/>
        <a:lstStyle/>
        <a:p>
          <a:r>
            <a:rPr lang="en-US"/>
            <a:t>Living independently or w/minimal support</a:t>
          </a:r>
        </a:p>
      </dgm:t>
    </dgm:pt>
    <dgm:pt modelId="{A72F49B5-9C2D-4C76-89B4-9848461712A1}" type="parTrans" cxnId="{45417A2E-E75B-4172-9C2A-0FA293E9912A}">
      <dgm:prSet/>
      <dgm:spPr/>
      <dgm:t>
        <a:bodyPr/>
        <a:lstStyle/>
        <a:p>
          <a:endParaRPr lang="en-US"/>
        </a:p>
      </dgm:t>
    </dgm:pt>
    <dgm:pt modelId="{D38E22E1-0F39-4A95-B904-C02055AFFC8B}" type="sibTrans" cxnId="{45417A2E-E75B-4172-9C2A-0FA293E9912A}">
      <dgm:prSet/>
      <dgm:spPr/>
      <dgm:t>
        <a:bodyPr/>
        <a:lstStyle/>
        <a:p>
          <a:endParaRPr lang="en-US"/>
        </a:p>
      </dgm:t>
    </dgm:pt>
    <dgm:pt modelId="{2F5390E2-96C2-43FF-8040-31A633039F29}">
      <dgm:prSet phldrT="[Text]"/>
      <dgm:spPr>
        <a:solidFill>
          <a:schemeClr val="accent1"/>
        </a:solidFill>
      </dgm:spPr>
      <dgm:t>
        <a:bodyPr/>
        <a:lstStyle/>
        <a:p>
          <a:r>
            <a:rPr lang="en-US"/>
            <a:t>Provide non-intensive, episodic care </a:t>
          </a:r>
        </a:p>
      </dgm:t>
    </dgm:pt>
    <dgm:pt modelId="{F681C18B-7A2B-47AC-9C6F-5EB7FB7CEFA0}" type="parTrans" cxnId="{CCD48479-114B-4F22-8FD6-2451ED3F20C6}">
      <dgm:prSet/>
      <dgm:spPr/>
      <dgm:t>
        <a:bodyPr/>
        <a:lstStyle/>
        <a:p>
          <a:endParaRPr lang="en-US"/>
        </a:p>
      </dgm:t>
    </dgm:pt>
    <dgm:pt modelId="{882A5685-B75D-4913-BA9F-F5A5253467BB}" type="sibTrans" cxnId="{CCD48479-114B-4F22-8FD6-2451ED3F20C6}">
      <dgm:prSet/>
      <dgm:spPr/>
      <dgm:t>
        <a:bodyPr/>
        <a:lstStyle/>
        <a:p>
          <a:endParaRPr lang="en-US"/>
        </a:p>
      </dgm:t>
    </dgm:pt>
    <dgm:pt modelId="{E4FA608A-8270-4A23-9F13-18F19C3C9452}">
      <dgm:prSet phldrT="[Text]"/>
      <dgm:spPr>
        <a:solidFill>
          <a:schemeClr val="accent1"/>
        </a:solidFill>
      </dgm:spPr>
      <dgm:t>
        <a:bodyPr/>
        <a:lstStyle/>
        <a:p>
          <a:r>
            <a:rPr lang="en-US"/>
            <a:t>Avert the need for a higher level of care</a:t>
          </a:r>
        </a:p>
      </dgm:t>
    </dgm:pt>
    <dgm:pt modelId="{7944EB17-2DFF-46D9-8730-1F8331AD4830}" type="parTrans" cxnId="{3B19202C-9F9C-4181-B3EA-ABAE0B8ECFD7}">
      <dgm:prSet/>
      <dgm:spPr/>
      <dgm:t>
        <a:bodyPr/>
        <a:lstStyle/>
        <a:p>
          <a:endParaRPr lang="en-US"/>
        </a:p>
      </dgm:t>
    </dgm:pt>
    <dgm:pt modelId="{CD6D32EC-DC4C-48E8-88FD-BF1381F49589}" type="sibTrans" cxnId="{3B19202C-9F9C-4181-B3EA-ABAE0B8ECFD7}">
      <dgm:prSet/>
      <dgm:spPr/>
      <dgm:t>
        <a:bodyPr/>
        <a:lstStyle/>
        <a:p>
          <a:endParaRPr lang="en-US"/>
        </a:p>
      </dgm:t>
    </dgm:pt>
    <dgm:pt modelId="{D008D2A4-E130-4DD0-A4DC-9FE541C6C7C1}">
      <dgm:prSet phldrT="[Text]"/>
      <dgm:spPr>
        <a:solidFill>
          <a:schemeClr val="accent1"/>
        </a:solidFill>
      </dgm:spPr>
      <dgm:t>
        <a:bodyPr/>
        <a:lstStyle/>
        <a:p>
          <a:r>
            <a:rPr lang="en-US"/>
            <a:t>Provide care to those with limited need for formal services </a:t>
          </a:r>
        </a:p>
      </dgm:t>
    </dgm:pt>
    <dgm:pt modelId="{A71CBE2F-95A1-45CB-B20A-8A333CC39F90}" type="parTrans" cxnId="{3AD19655-B552-467C-A8EA-1BEE3326857C}">
      <dgm:prSet/>
      <dgm:spPr/>
      <dgm:t>
        <a:bodyPr/>
        <a:lstStyle/>
        <a:p>
          <a:endParaRPr lang="en-US"/>
        </a:p>
      </dgm:t>
    </dgm:pt>
    <dgm:pt modelId="{549B4A02-DF9E-42CA-9011-2D4027D702B6}" type="sibTrans" cxnId="{3AD19655-B552-467C-A8EA-1BEE3326857C}">
      <dgm:prSet/>
      <dgm:spPr/>
      <dgm:t>
        <a:bodyPr/>
        <a:lstStyle/>
        <a:p>
          <a:endParaRPr lang="en-US"/>
        </a:p>
      </dgm:t>
    </dgm:pt>
    <dgm:pt modelId="{59E90A84-8530-4BFA-9B10-F300BD74B685}">
      <dgm:prSet phldrT="[Text]"/>
      <dgm:spPr>
        <a:solidFill>
          <a:schemeClr val="accent2"/>
        </a:solidFill>
      </dgm:spPr>
      <dgm:t>
        <a:bodyPr/>
        <a:lstStyle/>
        <a:p>
          <a:r>
            <a:rPr lang="en-US"/>
            <a:t>Not requiring intense supervision </a:t>
          </a:r>
        </a:p>
      </dgm:t>
    </dgm:pt>
    <dgm:pt modelId="{A334A07F-A3F8-42C5-9F43-7A1917BEA801}" type="parTrans" cxnId="{7F2DC2C9-7673-40CA-9157-885D305AEDF2}">
      <dgm:prSet/>
      <dgm:spPr/>
      <dgm:t>
        <a:bodyPr/>
        <a:lstStyle/>
        <a:p>
          <a:endParaRPr lang="en-US"/>
        </a:p>
      </dgm:t>
    </dgm:pt>
    <dgm:pt modelId="{F258FCF2-84A3-4744-B67F-D70A77EFBBBA}" type="sibTrans" cxnId="{7F2DC2C9-7673-40CA-9157-885D305AEDF2}">
      <dgm:prSet/>
      <dgm:spPr/>
      <dgm:t>
        <a:bodyPr/>
        <a:lstStyle/>
        <a:p>
          <a:endParaRPr lang="en-US"/>
        </a:p>
      </dgm:t>
    </dgm:pt>
    <dgm:pt modelId="{61419EF4-C0BF-4EA0-914B-402008822E8B}" type="pres">
      <dgm:prSet presAssocID="{AF2B49F8-8001-4592-AFA9-1A579C92E8BE}" presName="diagram" presStyleCnt="0">
        <dgm:presLayoutVars>
          <dgm:dir/>
          <dgm:resizeHandles val="exact"/>
        </dgm:presLayoutVars>
      </dgm:prSet>
      <dgm:spPr/>
    </dgm:pt>
    <dgm:pt modelId="{A405D52C-CEB3-4056-8F26-87EEEADA0CFA}" type="pres">
      <dgm:prSet presAssocID="{2EDBA4EB-0543-4127-B3C3-B7072C00628A}" presName="node" presStyleLbl="node1" presStyleIdx="0" presStyleCnt="2">
        <dgm:presLayoutVars>
          <dgm:bulletEnabled val="1"/>
        </dgm:presLayoutVars>
      </dgm:prSet>
      <dgm:spPr>
        <a:prstGeom prst="roundRect">
          <a:avLst/>
        </a:prstGeom>
      </dgm:spPr>
    </dgm:pt>
    <dgm:pt modelId="{0A17AE32-275D-4327-A2C0-8160688CA0DC}" type="pres">
      <dgm:prSet presAssocID="{4491A767-6CC0-455A-BE75-832DBE36A928}" presName="sibTrans" presStyleCnt="0"/>
      <dgm:spPr/>
    </dgm:pt>
    <dgm:pt modelId="{7FE4BD3B-5DE3-4A1B-A64F-02C4813F84F2}" type="pres">
      <dgm:prSet presAssocID="{75287566-780F-4100-9BD3-A65E5D57DEFA}" presName="node" presStyleLbl="node1" presStyleIdx="1" presStyleCnt="2">
        <dgm:presLayoutVars>
          <dgm:bulletEnabled val="1"/>
        </dgm:presLayoutVars>
      </dgm:prSet>
      <dgm:spPr>
        <a:prstGeom prst="roundRect">
          <a:avLst/>
        </a:prstGeom>
      </dgm:spPr>
    </dgm:pt>
  </dgm:ptLst>
  <dgm:cxnLst>
    <dgm:cxn modelId="{25A22610-7F81-471C-9411-7A0670B96F63}" type="presOf" srcId="{75287566-780F-4100-9BD3-A65E5D57DEFA}" destId="{7FE4BD3B-5DE3-4A1B-A64F-02C4813F84F2}" srcOrd="0" destOrd="0" presId="urn:microsoft.com/office/officeart/2005/8/layout/default"/>
    <dgm:cxn modelId="{3B19202C-9F9C-4181-B3EA-ABAE0B8ECFD7}" srcId="{2EDBA4EB-0543-4127-B3C3-B7072C00628A}" destId="{E4FA608A-8270-4A23-9F13-18F19C3C9452}" srcOrd="2" destOrd="0" parTransId="{7944EB17-2DFF-46D9-8730-1F8331AD4830}" sibTransId="{CD6D32EC-DC4C-48E8-88FD-BF1381F49589}"/>
    <dgm:cxn modelId="{45417A2E-E75B-4172-9C2A-0FA293E9912A}" srcId="{75287566-780F-4100-9BD3-A65E5D57DEFA}" destId="{AD751E59-D69A-44A5-830B-94EACB4B384F}" srcOrd="0" destOrd="0" parTransId="{A72F49B5-9C2D-4C76-89B4-9848461712A1}" sibTransId="{D38E22E1-0F39-4A95-B904-C02055AFFC8B}"/>
    <dgm:cxn modelId="{88849437-0450-4785-84BE-D0B08947A430}" type="presOf" srcId="{59E90A84-8530-4BFA-9B10-F300BD74B685}" destId="{7FE4BD3B-5DE3-4A1B-A64F-02C4813F84F2}" srcOrd="0" destOrd="2" presId="urn:microsoft.com/office/officeart/2005/8/layout/default"/>
    <dgm:cxn modelId="{C0AB8B4A-E69E-4EF3-87EC-9F176CAF25E3}" srcId="{2EDBA4EB-0543-4127-B3C3-B7072C00628A}" destId="{06059E6B-C843-42D3-B24D-1FDBFA86CD7B}" srcOrd="0" destOrd="0" parTransId="{F295F0C0-E632-4443-8C79-CEE83E359933}" sibTransId="{EBAC5702-2C6D-4F02-B92F-194757C4F810}"/>
    <dgm:cxn modelId="{3AD19655-B552-467C-A8EA-1BEE3326857C}" srcId="{2EDBA4EB-0543-4127-B3C3-B7072C00628A}" destId="{D008D2A4-E130-4DD0-A4DC-9FE541C6C7C1}" srcOrd="3" destOrd="0" parTransId="{A71CBE2F-95A1-45CB-B20A-8A333CC39F90}" sibTransId="{549B4A02-DF9E-42CA-9011-2D4027D702B6}"/>
    <dgm:cxn modelId="{ABC8976E-A97B-4AAA-BDD1-A617FCB30D8E}" type="presOf" srcId="{2F5390E2-96C2-43FF-8040-31A633039F29}" destId="{A405D52C-CEB3-4056-8F26-87EEEADA0CFA}" srcOrd="0" destOrd="2" presId="urn:microsoft.com/office/officeart/2005/8/layout/default"/>
    <dgm:cxn modelId="{564DBA77-26A0-4536-8632-EB36B8A370D5}" srcId="{AF2B49F8-8001-4592-AFA9-1A579C92E8BE}" destId="{2EDBA4EB-0543-4127-B3C3-B7072C00628A}" srcOrd="0" destOrd="0" parTransId="{B88B59A0-5A0A-4C86-8B79-9DE8950EDD67}" sibTransId="{4491A767-6CC0-455A-BE75-832DBE36A928}"/>
    <dgm:cxn modelId="{CCD48479-114B-4F22-8FD6-2451ED3F20C6}" srcId="{2EDBA4EB-0543-4127-B3C3-B7072C00628A}" destId="{2F5390E2-96C2-43FF-8040-31A633039F29}" srcOrd="1" destOrd="0" parTransId="{F681C18B-7A2B-47AC-9C6F-5EB7FB7CEFA0}" sibTransId="{882A5685-B75D-4913-BA9F-F5A5253467BB}"/>
    <dgm:cxn modelId="{DA3A568C-BC98-49E6-8C4B-4E40202914C2}" type="presOf" srcId="{AD751E59-D69A-44A5-830B-94EACB4B384F}" destId="{7FE4BD3B-5DE3-4A1B-A64F-02C4813F84F2}" srcOrd="0" destOrd="1" presId="urn:microsoft.com/office/officeart/2005/8/layout/default"/>
    <dgm:cxn modelId="{7D188B96-A5F6-40F0-BF01-D4D04034EE2B}" type="presOf" srcId="{06059E6B-C843-42D3-B24D-1FDBFA86CD7B}" destId="{A405D52C-CEB3-4056-8F26-87EEEADA0CFA}" srcOrd="0" destOrd="1" presId="urn:microsoft.com/office/officeart/2005/8/layout/default"/>
    <dgm:cxn modelId="{2C95B3A2-D52B-475F-A6FD-8048DC03440C}" srcId="{AF2B49F8-8001-4592-AFA9-1A579C92E8BE}" destId="{75287566-780F-4100-9BD3-A65E5D57DEFA}" srcOrd="1" destOrd="0" parTransId="{D4959187-C3B8-4ABE-AE1E-508590870186}" sibTransId="{CF1F27C6-18BF-4529-9CC8-505A1842FD30}"/>
    <dgm:cxn modelId="{23B093BF-8946-4A1E-AB3E-5DE6F0B2C0F0}" type="presOf" srcId="{E4FA608A-8270-4A23-9F13-18F19C3C9452}" destId="{A405D52C-CEB3-4056-8F26-87EEEADA0CFA}" srcOrd="0" destOrd="3" presId="urn:microsoft.com/office/officeart/2005/8/layout/default"/>
    <dgm:cxn modelId="{7F2DC2C9-7673-40CA-9157-885D305AEDF2}" srcId="{75287566-780F-4100-9BD3-A65E5D57DEFA}" destId="{59E90A84-8530-4BFA-9B10-F300BD74B685}" srcOrd="1" destOrd="0" parTransId="{A334A07F-A3F8-42C5-9F43-7A1917BEA801}" sibTransId="{F258FCF2-84A3-4744-B67F-D70A77EFBBBA}"/>
    <dgm:cxn modelId="{1BDB35DE-A486-4FD8-BB14-80DFE9AF2F33}" type="presOf" srcId="{2EDBA4EB-0543-4127-B3C3-B7072C00628A}" destId="{A405D52C-CEB3-4056-8F26-87EEEADA0CFA}" srcOrd="0" destOrd="0" presId="urn:microsoft.com/office/officeart/2005/8/layout/default"/>
    <dgm:cxn modelId="{6A18BBE1-2704-4C55-984A-F5683CE4965A}" type="presOf" srcId="{AF2B49F8-8001-4592-AFA9-1A579C92E8BE}" destId="{61419EF4-C0BF-4EA0-914B-402008822E8B}" srcOrd="0" destOrd="0" presId="urn:microsoft.com/office/officeart/2005/8/layout/default"/>
    <dgm:cxn modelId="{F075F1EA-161C-4F15-9E76-D0FB0950CD76}" type="presOf" srcId="{D008D2A4-E130-4DD0-A4DC-9FE541C6C7C1}" destId="{A405D52C-CEB3-4056-8F26-87EEEADA0CFA}" srcOrd="0" destOrd="4" presId="urn:microsoft.com/office/officeart/2005/8/layout/default"/>
    <dgm:cxn modelId="{7C47182E-A5F0-49FA-9923-783821F70B46}" type="presParOf" srcId="{61419EF4-C0BF-4EA0-914B-402008822E8B}" destId="{A405D52C-CEB3-4056-8F26-87EEEADA0CFA}" srcOrd="0" destOrd="0" presId="urn:microsoft.com/office/officeart/2005/8/layout/default"/>
    <dgm:cxn modelId="{C7C09B03-9970-406A-A929-6119191437AF}" type="presParOf" srcId="{61419EF4-C0BF-4EA0-914B-402008822E8B}" destId="{0A17AE32-275D-4327-A2C0-8160688CA0DC}" srcOrd="1" destOrd="0" presId="urn:microsoft.com/office/officeart/2005/8/layout/default"/>
    <dgm:cxn modelId="{A9D74ECF-2313-4BB3-B98B-6442CE48A98F}" type="presParOf" srcId="{61419EF4-C0BF-4EA0-914B-402008822E8B}" destId="{7FE4BD3B-5DE3-4A1B-A64F-02C4813F84F2}"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1B6F9BB-09F5-46B2-A453-5A03C1B574BE}"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6281AA42-C37F-4CF8-848F-457480C99FAB}">
      <dgm:prSet phldrT="[Text]" custT="1"/>
      <dgm:spPr/>
      <dgm:t>
        <a:bodyPr lIns="91440" tIns="182880"/>
        <a:lstStyle/>
        <a:p>
          <a:r>
            <a:rPr lang="en-US" sz="1600" b="1"/>
            <a:t>Care Environment</a:t>
          </a:r>
        </a:p>
      </dgm:t>
    </dgm:pt>
    <dgm:pt modelId="{4B0F9F45-6F60-4105-BEEF-CCCAA85C1B93}" type="parTrans" cxnId="{7EDCC5CC-137E-408D-9855-6C2FF945A10C}">
      <dgm:prSet/>
      <dgm:spPr/>
      <dgm:t>
        <a:bodyPr/>
        <a:lstStyle/>
        <a:p>
          <a:endParaRPr lang="en-US"/>
        </a:p>
      </dgm:t>
    </dgm:pt>
    <dgm:pt modelId="{306BDB9F-5C82-400F-86C7-B5249D021EDB}" type="sibTrans" cxnId="{7EDCC5CC-137E-408D-9855-6C2FF945A10C}">
      <dgm:prSet/>
      <dgm:spPr/>
      <dgm:t>
        <a:bodyPr/>
        <a:lstStyle/>
        <a:p>
          <a:endParaRPr lang="en-US"/>
        </a:p>
      </dgm:t>
    </dgm:pt>
    <dgm:pt modelId="{948AD818-DA7A-4820-8332-D1420CA84EF3}">
      <dgm:prSet phldrT="[Text]" custT="1"/>
      <dgm:spPr/>
      <dgm:t>
        <a:bodyPr tIns="182880"/>
        <a:lstStyle/>
        <a:p>
          <a:r>
            <a:rPr lang="en-US" sz="1600" b="1"/>
            <a:t>Clinical Services</a:t>
          </a:r>
        </a:p>
      </dgm:t>
    </dgm:pt>
    <dgm:pt modelId="{0054AE95-911D-4D0B-9B17-AE24D6DCBA86}" type="parTrans" cxnId="{F131BEEC-606F-44C5-BC82-1A4D19F17870}">
      <dgm:prSet/>
      <dgm:spPr/>
      <dgm:t>
        <a:bodyPr/>
        <a:lstStyle/>
        <a:p>
          <a:endParaRPr lang="en-US"/>
        </a:p>
      </dgm:t>
    </dgm:pt>
    <dgm:pt modelId="{4307E4A5-D88F-4103-A3B1-ABCCEBE49F13}" type="sibTrans" cxnId="{F131BEEC-606F-44C5-BC82-1A4D19F17870}">
      <dgm:prSet/>
      <dgm:spPr/>
      <dgm:t>
        <a:bodyPr/>
        <a:lstStyle/>
        <a:p>
          <a:endParaRPr lang="en-US"/>
        </a:p>
      </dgm:t>
    </dgm:pt>
    <dgm:pt modelId="{2A1B9775-E002-4AFF-AF78-7A944189F04A}">
      <dgm:prSet phldrT="[Text]" custT="1"/>
      <dgm:spPr/>
      <dgm:t>
        <a:bodyPr bIns="0"/>
        <a:lstStyle/>
        <a:p>
          <a:r>
            <a:rPr lang="en-US" sz="1600" b="1"/>
            <a:t>Support Services</a:t>
          </a:r>
        </a:p>
      </dgm:t>
    </dgm:pt>
    <dgm:pt modelId="{443CEBFF-D9FF-464E-BBB2-7D0D6B62C1C0}" type="parTrans" cxnId="{31280DAB-1A4A-4ADC-A60F-0C1A0EADED4E}">
      <dgm:prSet/>
      <dgm:spPr/>
      <dgm:t>
        <a:bodyPr/>
        <a:lstStyle/>
        <a:p>
          <a:endParaRPr lang="en-US"/>
        </a:p>
      </dgm:t>
    </dgm:pt>
    <dgm:pt modelId="{488776D0-C6A8-45B0-86B6-5FB824FBA122}" type="sibTrans" cxnId="{31280DAB-1A4A-4ADC-A60F-0C1A0EADED4E}">
      <dgm:prSet/>
      <dgm:spPr/>
      <dgm:t>
        <a:bodyPr/>
        <a:lstStyle/>
        <a:p>
          <a:endParaRPr lang="en-US"/>
        </a:p>
      </dgm:t>
    </dgm:pt>
    <dgm:pt modelId="{5F5C76CE-97A5-49C1-8903-7F6C6EF64DCA}">
      <dgm:prSet phldrT="[Text]" custT="1"/>
      <dgm:spPr/>
      <dgm:t>
        <a:bodyPr tIns="91440" bIns="0"/>
        <a:lstStyle/>
        <a:p>
          <a:r>
            <a:rPr lang="en-US" sz="1600" b="1"/>
            <a:t>Crisis Stabilization &amp; Prevention</a:t>
          </a:r>
        </a:p>
      </dgm:t>
    </dgm:pt>
    <dgm:pt modelId="{675ECAF1-94F7-48AE-BDF6-3F9605DD1B04}" type="parTrans" cxnId="{59D8F4F0-47DE-4541-8161-BC2F27E93DF4}">
      <dgm:prSet/>
      <dgm:spPr/>
      <dgm:t>
        <a:bodyPr/>
        <a:lstStyle/>
        <a:p>
          <a:endParaRPr lang="en-US"/>
        </a:p>
      </dgm:t>
    </dgm:pt>
    <dgm:pt modelId="{6AFE0F21-37F4-4F93-B4B3-22B330B4742F}" type="sibTrans" cxnId="{59D8F4F0-47DE-4541-8161-BC2F27E93DF4}">
      <dgm:prSet/>
      <dgm:spPr/>
      <dgm:t>
        <a:bodyPr/>
        <a:lstStyle/>
        <a:p>
          <a:endParaRPr lang="en-US"/>
        </a:p>
      </dgm:t>
    </dgm:pt>
    <dgm:pt modelId="{8415B0F6-3E62-425C-B0FB-E5DD18776B8A}">
      <dgm:prSet phldrT="[Text]" custT="1"/>
      <dgm:spPr/>
      <dgm:t>
        <a:bodyPr lIns="91440" tIns="182880"/>
        <a:lstStyle/>
        <a:p>
          <a:r>
            <a:rPr lang="en-US" sz="1300"/>
            <a:t>Mental health clinic</a:t>
          </a:r>
        </a:p>
      </dgm:t>
    </dgm:pt>
    <dgm:pt modelId="{2DDC82E1-B228-436E-A17B-F9E75A4FCDF9}" type="parTrans" cxnId="{6645D9A0-8D25-48DB-B1C6-8B9646B084FB}">
      <dgm:prSet/>
      <dgm:spPr/>
      <dgm:t>
        <a:bodyPr/>
        <a:lstStyle/>
        <a:p>
          <a:endParaRPr lang="en-US"/>
        </a:p>
      </dgm:t>
    </dgm:pt>
    <dgm:pt modelId="{984027E6-699C-4713-BD06-A7AAAE6C21B6}" type="sibTrans" cxnId="{6645D9A0-8D25-48DB-B1C6-8B9646B084FB}">
      <dgm:prSet/>
      <dgm:spPr/>
      <dgm:t>
        <a:bodyPr/>
        <a:lstStyle/>
        <a:p>
          <a:endParaRPr lang="en-US"/>
        </a:p>
      </dgm:t>
    </dgm:pt>
    <dgm:pt modelId="{554BC406-C523-4E80-8DE3-6761646E76B2}">
      <dgm:prSet phldrT="[Text]" custT="1"/>
      <dgm:spPr/>
      <dgm:t>
        <a:bodyPr tIns="182880"/>
        <a:lstStyle/>
        <a:p>
          <a:r>
            <a:rPr lang="en-US" sz="1300"/>
            <a:t>Non-intensive, episodic, readily accessible as needed</a:t>
          </a:r>
        </a:p>
      </dgm:t>
    </dgm:pt>
    <dgm:pt modelId="{731D4406-6F01-4F1F-9D55-DBCD2045BFE3}" type="parTrans" cxnId="{59128CD7-C0DB-4DDD-85CC-374B5F8A61DC}">
      <dgm:prSet/>
      <dgm:spPr/>
      <dgm:t>
        <a:bodyPr/>
        <a:lstStyle/>
        <a:p>
          <a:endParaRPr lang="en-US"/>
        </a:p>
      </dgm:t>
    </dgm:pt>
    <dgm:pt modelId="{3D33FE13-76A2-4E9F-AD3A-F74E33BD7BFC}" type="sibTrans" cxnId="{59128CD7-C0DB-4DDD-85CC-374B5F8A61DC}">
      <dgm:prSet/>
      <dgm:spPr/>
      <dgm:t>
        <a:bodyPr/>
        <a:lstStyle/>
        <a:p>
          <a:endParaRPr lang="en-US"/>
        </a:p>
      </dgm:t>
    </dgm:pt>
    <dgm:pt modelId="{AA7A3987-0959-4B09-BD11-F0E08DB59DD3}">
      <dgm:prSet phldrT="[Text]" custT="1"/>
      <dgm:spPr/>
      <dgm:t>
        <a:bodyPr bIns="0"/>
        <a:lstStyle/>
        <a:p>
          <a:r>
            <a:rPr lang="en-US" sz="1300"/>
            <a:t>Natural community supports &amp; resources that families can access without professional intervention</a:t>
          </a:r>
        </a:p>
      </dgm:t>
    </dgm:pt>
    <dgm:pt modelId="{86C75E9F-44F0-4BB4-A36F-A043D2016748}" type="parTrans" cxnId="{770D2B04-5852-4D00-A0CD-7F6CCFCF7BF1}">
      <dgm:prSet/>
      <dgm:spPr/>
      <dgm:t>
        <a:bodyPr/>
        <a:lstStyle/>
        <a:p>
          <a:endParaRPr lang="en-US"/>
        </a:p>
      </dgm:t>
    </dgm:pt>
    <dgm:pt modelId="{1D2E4B26-5026-46D4-8F5F-CD0E1BED5191}" type="sibTrans" cxnId="{770D2B04-5852-4D00-A0CD-7F6CCFCF7BF1}">
      <dgm:prSet/>
      <dgm:spPr/>
      <dgm:t>
        <a:bodyPr/>
        <a:lstStyle/>
        <a:p>
          <a:endParaRPr lang="en-US"/>
        </a:p>
      </dgm:t>
    </dgm:pt>
    <dgm:pt modelId="{935C631B-B84A-4520-89A2-35F473FA2967}">
      <dgm:prSet phldrT="[Text]" custT="1"/>
      <dgm:spPr/>
      <dgm:t>
        <a:bodyPr tIns="91440" bIns="0"/>
        <a:lstStyle/>
        <a:p>
          <a:r>
            <a:rPr lang="en-US" sz="1300"/>
            <a:t>Access to 24-hour emergency evaluation, brief intervention, outreach</a:t>
          </a:r>
        </a:p>
      </dgm:t>
    </dgm:pt>
    <dgm:pt modelId="{34E5AF06-E78E-4598-BFF5-F931F5FE6568}" type="parTrans" cxnId="{6D8C5D3A-38C2-4037-B7E7-AB5EF1BF2483}">
      <dgm:prSet/>
      <dgm:spPr/>
      <dgm:t>
        <a:bodyPr/>
        <a:lstStyle/>
        <a:p>
          <a:endParaRPr lang="en-US"/>
        </a:p>
      </dgm:t>
    </dgm:pt>
    <dgm:pt modelId="{7EE68A02-459D-482A-B19F-B1D66133C0B4}" type="sibTrans" cxnId="{6D8C5D3A-38C2-4037-B7E7-AB5EF1BF2483}">
      <dgm:prSet/>
      <dgm:spPr/>
      <dgm:t>
        <a:bodyPr/>
        <a:lstStyle/>
        <a:p>
          <a:endParaRPr lang="en-US"/>
        </a:p>
      </dgm:t>
    </dgm:pt>
    <dgm:pt modelId="{C8503E36-DBF8-4CF8-A37D-71DF3DBB6251}">
      <dgm:prSet phldrT="[Text]" custT="1"/>
      <dgm:spPr/>
      <dgm:t>
        <a:bodyPr lIns="91440" tIns="182880"/>
        <a:lstStyle/>
        <a:p>
          <a:r>
            <a:rPr lang="en-US" sz="1300"/>
            <a:t>Integrated behavioral health program in primary care</a:t>
          </a:r>
        </a:p>
      </dgm:t>
    </dgm:pt>
    <dgm:pt modelId="{BFE3E75B-1C0F-4387-A902-AE4D5A87B89F}" type="parTrans" cxnId="{A2CFD753-7C3C-418C-BA6D-6507D0F09E84}">
      <dgm:prSet/>
      <dgm:spPr/>
    </dgm:pt>
    <dgm:pt modelId="{E87C17C4-1D21-4399-9644-56C3480DC406}" type="sibTrans" cxnId="{A2CFD753-7C3C-418C-BA6D-6507D0F09E84}">
      <dgm:prSet/>
      <dgm:spPr/>
    </dgm:pt>
    <dgm:pt modelId="{25E81785-217F-4ECF-AD34-8CA747A04D0E}">
      <dgm:prSet phldrT="[Text]" custT="1"/>
      <dgm:spPr/>
      <dgm:t>
        <a:bodyPr tIns="91440" bIns="0"/>
        <a:lstStyle/>
        <a:p>
          <a:r>
            <a:rPr lang="en-US" sz="1300"/>
            <a:t>Direct services and/or consultation from child &amp; adolescent psychiatrist(s) and/or APRN should be available 24/7.</a:t>
          </a:r>
        </a:p>
      </dgm:t>
    </dgm:pt>
    <dgm:pt modelId="{171F4725-8B1A-42F2-8BBB-8D363C34C209}" type="parTrans" cxnId="{C4CD5234-0002-4EA5-905D-637075CEC37C}">
      <dgm:prSet/>
      <dgm:spPr/>
    </dgm:pt>
    <dgm:pt modelId="{F2CF63FA-74FA-47B8-A53E-5B9E14364765}" type="sibTrans" cxnId="{C4CD5234-0002-4EA5-905D-637075CEC37C}">
      <dgm:prSet/>
      <dgm:spPr/>
    </dgm:pt>
    <dgm:pt modelId="{DD410246-1111-4976-92F0-F2B4B96D8DC9}">
      <dgm:prSet phldrT="[Text]" custT="1"/>
      <dgm:spPr/>
      <dgm:t>
        <a:bodyPr bIns="0"/>
        <a:lstStyle/>
        <a:p>
          <a:endParaRPr lang="en-US" sz="1300"/>
        </a:p>
      </dgm:t>
    </dgm:pt>
    <dgm:pt modelId="{5DA72547-E0EF-4EA4-BD2D-4A7A7FF603E2}" type="parTrans" cxnId="{56B1BC83-D32B-4F11-979B-EF32661ECCE1}">
      <dgm:prSet/>
      <dgm:spPr/>
    </dgm:pt>
    <dgm:pt modelId="{8C0A2B8C-7AEB-416D-8BC5-9E24AD6CFBDA}" type="sibTrans" cxnId="{56B1BC83-D32B-4F11-979B-EF32661ECCE1}">
      <dgm:prSet/>
      <dgm:spPr/>
    </dgm:pt>
    <dgm:pt modelId="{AE58AA47-0D3D-4372-B087-F5B0CFF2E27C}">
      <dgm:prSet phldrT="[Text]" custT="1"/>
      <dgm:spPr/>
      <dgm:t>
        <a:bodyPr tIns="182880"/>
        <a:lstStyle/>
        <a:p>
          <a:r>
            <a:rPr lang="en-US" sz="1300"/>
            <a:t>Typically, CO only needs single service from the system of care</a:t>
          </a:r>
        </a:p>
      </dgm:t>
    </dgm:pt>
    <dgm:pt modelId="{E9A0B275-64B8-4525-91BD-D0D6CD819A3F}" type="parTrans" cxnId="{38E2BFFA-A977-4120-96B0-F7E31BFF7BDA}">
      <dgm:prSet/>
      <dgm:spPr/>
    </dgm:pt>
    <dgm:pt modelId="{712F6476-9126-4D12-B855-D4C47EAE86BB}" type="sibTrans" cxnId="{38E2BFFA-A977-4120-96B0-F7E31BFF7BDA}">
      <dgm:prSet/>
      <dgm:spPr/>
    </dgm:pt>
    <dgm:pt modelId="{6053290C-87E7-470B-BE91-675E1176633D}" type="pres">
      <dgm:prSet presAssocID="{41B6F9BB-09F5-46B2-A453-5A03C1B574BE}" presName="Name0" presStyleCnt="0">
        <dgm:presLayoutVars>
          <dgm:dir/>
          <dgm:animLvl val="lvl"/>
          <dgm:resizeHandles val="exact"/>
        </dgm:presLayoutVars>
      </dgm:prSet>
      <dgm:spPr/>
    </dgm:pt>
    <dgm:pt modelId="{5DB9168D-E181-4240-A5AE-E3884CDB9404}" type="pres">
      <dgm:prSet presAssocID="{6281AA42-C37F-4CF8-848F-457480C99FAB}" presName="composite" presStyleCnt="0"/>
      <dgm:spPr/>
    </dgm:pt>
    <dgm:pt modelId="{FC796927-88F4-44A7-A5CF-793BD1C4F73F}" type="pres">
      <dgm:prSet presAssocID="{6281AA42-C37F-4CF8-848F-457480C99FAB}" presName="parTx" presStyleLbl="alignNode1" presStyleIdx="0" presStyleCnt="4">
        <dgm:presLayoutVars>
          <dgm:chMax val="0"/>
          <dgm:chPref val="0"/>
          <dgm:bulletEnabled val="1"/>
        </dgm:presLayoutVars>
      </dgm:prSet>
      <dgm:spPr/>
    </dgm:pt>
    <dgm:pt modelId="{5C6AA0A6-FE2E-4787-BFEA-CBFAFB07904B}" type="pres">
      <dgm:prSet presAssocID="{6281AA42-C37F-4CF8-848F-457480C99FAB}" presName="desTx" presStyleLbl="alignAccFollowNode1" presStyleIdx="0" presStyleCnt="4">
        <dgm:presLayoutVars>
          <dgm:bulletEnabled val="1"/>
        </dgm:presLayoutVars>
      </dgm:prSet>
      <dgm:spPr/>
    </dgm:pt>
    <dgm:pt modelId="{9E4202AB-2687-42DB-9CE2-8ECA63341AE8}" type="pres">
      <dgm:prSet presAssocID="{306BDB9F-5C82-400F-86C7-B5249D021EDB}" presName="space" presStyleCnt="0"/>
      <dgm:spPr/>
    </dgm:pt>
    <dgm:pt modelId="{5C304661-78F1-40FD-A299-922A5BE447C5}" type="pres">
      <dgm:prSet presAssocID="{948AD818-DA7A-4820-8332-D1420CA84EF3}" presName="composite" presStyleCnt="0"/>
      <dgm:spPr/>
    </dgm:pt>
    <dgm:pt modelId="{9A82FB54-059F-45C2-AB5A-24514ECDC191}" type="pres">
      <dgm:prSet presAssocID="{948AD818-DA7A-4820-8332-D1420CA84EF3}" presName="parTx" presStyleLbl="alignNode1" presStyleIdx="1" presStyleCnt="4">
        <dgm:presLayoutVars>
          <dgm:chMax val="0"/>
          <dgm:chPref val="0"/>
          <dgm:bulletEnabled val="1"/>
        </dgm:presLayoutVars>
      </dgm:prSet>
      <dgm:spPr/>
    </dgm:pt>
    <dgm:pt modelId="{36AB92B9-639B-4954-9746-3F6B3327CB4B}" type="pres">
      <dgm:prSet presAssocID="{948AD818-DA7A-4820-8332-D1420CA84EF3}" presName="desTx" presStyleLbl="alignAccFollowNode1" presStyleIdx="1" presStyleCnt="4">
        <dgm:presLayoutVars>
          <dgm:bulletEnabled val="1"/>
        </dgm:presLayoutVars>
      </dgm:prSet>
      <dgm:spPr/>
    </dgm:pt>
    <dgm:pt modelId="{8537BD07-FCC5-4436-A34B-2494C2654ACB}" type="pres">
      <dgm:prSet presAssocID="{4307E4A5-D88F-4103-A3B1-ABCCEBE49F13}" presName="space" presStyleCnt="0"/>
      <dgm:spPr/>
    </dgm:pt>
    <dgm:pt modelId="{7A32AA78-C25D-40D4-9FC5-24698C218788}" type="pres">
      <dgm:prSet presAssocID="{2A1B9775-E002-4AFF-AF78-7A944189F04A}" presName="composite" presStyleCnt="0"/>
      <dgm:spPr/>
    </dgm:pt>
    <dgm:pt modelId="{361D9953-AC7D-4048-BD5E-0BC45053DEE3}" type="pres">
      <dgm:prSet presAssocID="{2A1B9775-E002-4AFF-AF78-7A944189F04A}" presName="parTx" presStyleLbl="alignNode1" presStyleIdx="2" presStyleCnt="4">
        <dgm:presLayoutVars>
          <dgm:chMax val="0"/>
          <dgm:chPref val="0"/>
          <dgm:bulletEnabled val="1"/>
        </dgm:presLayoutVars>
      </dgm:prSet>
      <dgm:spPr/>
    </dgm:pt>
    <dgm:pt modelId="{8FE2D367-509D-4306-B0DD-0BEB9DC7A65E}" type="pres">
      <dgm:prSet presAssocID="{2A1B9775-E002-4AFF-AF78-7A944189F04A}" presName="desTx" presStyleLbl="alignAccFollowNode1" presStyleIdx="2" presStyleCnt="4">
        <dgm:presLayoutVars>
          <dgm:bulletEnabled val="1"/>
        </dgm:presLayoutVars>
      </dgm:prSet>
      <dgm:spPr/>
    </dgm:pt>
    <dgm:pt modelId="{2CB96FDA-FF66-4084-94EB-D5EB6A66F33B}" type="pres">
      <dgm:prSet presAssocID="{488776D0-C6A8-45B0-86B6-5FB824FBA122}" presName="space" presStyleCnt="0"/>
      <dgm:spPr/>
    </dgm:pt>
    <dgm:pt modelId="{0F510FAA-7CF5-4A87-B901-A294F5B68DA9}" type="pres">
      <dgm:prSet presAssocID="{5F5C76CE-97A5-49C1-8903-7F6C6EF64DCA}" presName="composite" presStyleCnt="0"/>
      <dgm:spPr/>
    </dgm:pt>
    <dgm:pt modelId="{57B4ECEB-3101-4125-97F7-F3AA7DE9A43D}" type="pres">
      <dgm:prSet presAssocID="{5F5C76CE-97A5-49C1-8903-7F6C6EF64DCA}" presName="parTx" presStyleLbl="alignNode1" presStyleIdx="3" presStyleCnt="4">
        <dgm:presLayoutVars>
          <dgm:chMax val="0"/>
          <dgm:chPref val="0"/>
          <dgm:bulletEnabled val="1"/>
        </dgm:presLayoutVars>
      </dgm:prSet>
      <dgm:spPr/>
    </dgm:pt>
    <dgm:pt modelId="{F438F4CA-15CB-4695-8690-36E5514DF10C}" type="pres">
      <dgm:prSet presAssocID="{5F5C76CE-97A5-49C1-8903-7F6C6EF64DCA}" presName="desTx" presStyleLbl="alignAccFollowNode1" presStyleIdx="3" presStyleCnt="4">
        <dgm:presLayoutVars>
          <dgm:bulletEnabled val="1"/>
        </dgm:presLayoutVars>
      </dgm:prSet>
      <dgm:spPr/>
    </dgm:pt>
  </dgm:ptLst>
  <dgm:cxnLst>
    <dgm:cxn modelId="{770D2B04-5852-4D00-A0CD-7F6CCFCF7BF1}" srcId="{2A1B9775-E002-4AFF-AF78-7A944189F04A}" destId="{AA7A3987-0959-4B09-BD11-F0E08DB59DD3}" srcOrd="0" destOrd="0" parTransId="{86C75E9F-44F0-4BB4-A36F-A043D2016748}" sibTransId="{1D2E4B26-5026-46D4-8F5F-CD0E1BED5191}"/>
    <dgm:cxn modelId="{C9237F0A-A045-4781-80D8-047F56953D89}" type="presOf" srcId="{948AD818-DA7A-4820-8332-D1420CA84EF3}" destId="{9A82FB54-059F-45C2-AB5A-24514ECDC191}" srcOrd="0" destOrd="0" presId="urn:microsoft.com/office/officeart/2005/8/layout/hList1"/>
    <dgm:cxn modelId="{C4CD5234-0002-4EA5-905D-637075CEC37C}" srcId="{5F5C76CE-97A5-49C1-8903-7F6C6EF64DCA}" destId="{25E81785-217F-4ECF-AD34-8CA747A04D0E}" srcOrd="1" destOrd="0" parTransId="{171F4725-8B1A-42F2-8BBB-8D363C34C209}" sibTransId="{F2CF63FA-74FA-47B8-A53E-5B9E14364765}"/>
    <dgm:cxn modelId="{6D8C5D3A-38C2-4037-B7E7-AB5EF1BF2483}" srcId="{5F5C76CE-97A5-49C1-8903-7F6C6EF64DCA}" destId="{935C631B-B84A-4520-89A2-35F473FA2967}" srcOrd="0" destOrd="0" parTransId="{34E5AF06-E78E-4598-BFF5-F931F5FE6568}" sibTransId="{7EE68A02-459D-482A-B19F-B1D66133C0B4}"/>
    <dgm:cxn modelId="{0EB3A64A-FB55-451A-8B0A-20C24581B675}" type="presOf" srcId="{554BC406-C523-4E80-8DE3-6761646E76B2}" destId="{36AB92B9-639B-4954-9746-3F6B3327CB4B}" srcOrd="0" destOrd="0" presId="urn:microsoft.com/office/officeart/2005/8/layout/hList1"/>
    <dgm:cxn modelId="{8223F94F-7FD8-46E9-9BDC-BE5885699001}" type="presOf" srcId="{935C631B-B84A-4520-89A2-35F473FA2967}" destId="{F438F4CA-15CB-4695-8690-36E5514DF10C}" srcOrd="0" destOrd="0" presId="urn:microsoft.com/office/officeart/2005/8/layout/hList1"/>
    <dgm:cxn modelId="{A2CFD753-7C3C-418C-BA6D-6507D0F09E84}" srcId="{6281AA42-C37F-4CF8-848F-457480C99FAB}" destId="{C8503E36-DBF8-4CF8-A37D-71DF3DBB6251}" srcOrd="1" destOrd="0" parTransId="{BFE3E75B-1C0F-4387-A902-AE4D5A87B89F}" sibTransId="{E87C17C4-1D21-4399-9644-56C3480DC406}"/>
    <dgm:cxn modelId="{7E2A175A-8158-482D-8C8E-68D046CBCA85}" type="presOf" srcId="{41B6F9BB-09F5-46B2-A453-5A03C1B574BE}" destId="{6053290C-87E7-470B-BE91-675E1176633D}" srcOrd="0" destOrd="0" presId="urn:microsoft.com/office/officeart/2005/8/layout/hList1"/>
    <dgm:cxn modelId="{1616057E-A0A4-4BCE-83A7-C337BB69B179}" type="presOf" srcId="{5F5C76CE-97A5-49C1-8903-7F6C6EF64DCA}" destId="{57B4ECEB-3101-4125-97F7-F3AA7DE9A43D}" srcOrd="0" destOrd="0" presId="urn:microsoft.com/office/officeart/2005/8/layout/hList1"/>
    <dgm:cxn modelId="{56B1BC83-D32B-4F11-979B-EF32661ECCE1}" srcId="{2A1B9775-E002-4AFF-AF78-7A944189F04A}" destId="{DD410246-1111-4976-92F0-F2B4B96D8DC9}" srcOrd="1" destOrd="0" parTransId="{5DA72547-E0EF-4EA4-BD2D-4A7A7FF603E2}" sibTransId="{8C0A2B8C-7AEB-416D-8BC5-9E24AD6CFBDA}"/>
    <dgm:cxn modelId="{604FA885-02A7-4B1F-82AF-04D03D3D6914}" type="presOf" srcId="{8415B0F6-3E62-425C-B0FB-E5DD18776B8A}" destId="{5C6AA0A6-FE2E-4787-BFEA-CBFAFB07904B}" srcOrd="0" destOrd="0" presId="urn:microsoft.com/office/officeart/2005/8/layout/hList1"/>
    <dgm:cxn modelId="{D3A4EF87-9970-4178-BA00-1F7F5627A533}" type="presOf" srcId="{AA7A3987-0959-4B09-BD11-F0E08DB59DD3}" destId="{8FE2D367-509D-4306-B0DD-0BEB9DC7A65E}" srcOrd="0" destOrd="0" presId="urn:microsoft.com/office/officeart/2005/8/layout/hList1"/>
    <dgm:cxn modelId="{CFFBF897-C51E-4754-A535-9032C4AB7263}" type="presOf" srcId="{25E81785-217F-4ECF-AD34-8CA747A04D0E}" destId="{F438F4CA-15CB-4695-8690-36E5514DF10C}" srcOrd="0" destOrd="1" presId="urn:microsoft.com/office/officeart/2005/8/layout/hList1"/>
    <dgm:cxn modelId="{7EA17698-D5DE-4E33-A834-C5DFF33A184E}" type="presOf" srcId="{2A1B9775-E002-4AFF-AF78-7A944189F04A}" destId="{361D9953-AC7D-4048-BD5E-0BC45053DEE3}" srcOrd="0" destOrd="0" presId="urn:microsoft.com/office/officeart/2005/8/layout/hList1"/>
    <dgm:cxn modelId="{6645D9A0-8D25-48DB-B1C6-8B9646B084FB}" srcId="{6281AA42-C37F-4CF8-848F-457480C99FAB}" destId="{8415B0F6-3E62-425C-B0FB-E5DD18776B8A}" srcOrd="0" destOrd="0" parTransId="{2DDC82E1-B228-436E-A17B-F9E75A4FCDF9}" sibTransId="{984027E6-699C-4713-BD06-A7AAAE6C21B6}"/>
    <dgm:cxn modelId="{31280DAB-1A4A-4ADC-A60F-0C1A0EADED4E}" srcId="{41B6F9BB-09F5-46B2-A453-5A03C1B574BE}" destId="{2A1B9775-E002-4AFF-AF78-7A944189F04A}" srcOrd="2" destOrd="0" parTransId="{443CEBFF-D9FF-464E-BBB2-7D0D6B62C1C0}" sibTransId="{488776D0-C6A8-45B0-86B6-5FB824FBA122}"/>
    <dgm:cxn modelId="{E2BF45B1-C5CD-47E2-93FC-315147C696C1}" type="presOf" srcId="{6281AA42-C37F-4CF8-848F-457480C99FAB}" destId="{FC796927-88F4-44A7-A5CF-793BD1C4F73F}" srcOrd="0" destOrd="0" presId="urn:microsoft.com/office/officeart/2005/8/layout/hList1"/>
    <dgm:cxn modelId="{1DBDA8B5-321A-4A41-942E-2AAE1675C257}" type="presOf" srcId="{DD410246-1111-4976-92F0-F2B4B96D8DC9}" destId="{8FE2D367-509D-4306-B0DD-0BEB9DC7A65E}" srcOrd="0" destOrd="1" presId="urn:microsoft.com/office/officeart/2005/8/layout/hList1"/>
    <dgm:cxn modelId="{C6EC87C1-0BB0-4F6A-8C1D-6CE486D49D47}" type="presOf" srcId="{AE58AA47-0D3D-4372-B087-F5B0CFF2E27C}" destId="{36AB92B9-639B-4954-9746-3F6B3327CB4B}" srcOrd="0" destOrd="1" presId="urn:microsoft.com/office/officeart/2005/8/layout/hList1"/>
    <dgm:cxn modelId="{7EDCC5CC-137E-408D-9855-6C2FF945A10C}" srcId="{41B6F9BB-09F5-46B2-A453-5A03C1B574BE}" destId="{6281AA42-C37F-4CF8-848F-457480C99FAB}" srcOrd="0" destOrd="0" parTransId="{4B0F9F45-6F60-4105-BEEF-CCCAA85C1B93}" sibTransId="{306BDB9F-5C82-400F-86C7-B5249D021EDB}"/>
    <dgm:cxn modelId="{59128CD7-C0DB-4DDD-85CC-374B5F8A61DC}" srcId="{948AD818-DA7A-4820-8332-D1420CA84EF3}" destId="{554BC406-C523-4E80-8DE3-6761646E76B2}" srcOrd="0" destOrd="0" parTransId="{731D4406-6F01-4F1F-9D55-DBCD2045BFE3}" sibTransId="{3D33FE13-76A2-4E9F-AD3A-F74E33BD7BFC}"/>
    <dgm:cxn modelId="{A66BE9EA-3F52-4893-8C87-8AF6F8B44201}" type="presOf" srcId="{C8503E36-DBF8-4CF8-A37D-71DF3DBB6251}" destId="{5C6AA0A6-FE2E-4787-BFEA-CBFAFB07904B}" srcOrd="0" destOrd="1" presId="urn:microsoft.com/office/officeart/2005/8/layout/hList1"/>
    <dgm:cxn modelId="{F131BEEC-606F-44C5-BC82-1A4D19F17870}" srcId="{41B6F9BB-09F5-46B2-A453-5A03C1B574BE}" destId="{948AD818-DA7A-4820-8332-D1420CA84EF3}" srcOrd="1" destOrd="0" parTransId="{0054AE95-911D-4D0B-9B17-AE24D6DCBA86}" sibTransId="{4307E4A5-D88F-4103-A3B1-ABCCEBE49F13}"/>
    <dgm:cxn modelId="{59D8F4F0-47DE-4541-8161-BC2F27E93DF4}" srcId="{41B6F9BB-09F5-46B2-A453-5A03C1B574BE}" destId="{5F5C76CE-97A5-49C1-8903-7F6C6EF64DCA}" srcOrd="3" destOrd="0" parTransId="{675ECAF1-94F7-48AE-BDF6-3F9605DD1B04}" sibTransId="{6AFE0F21-37F4-4F93-B4B3-22B330B4742F}"/>
    <dgm:cxn modelId="{38E2BFFA-A977-4120-96B0-F7E31BFF7BDA}" srcId="{948AD818-DA7A-4820-8332-D1420CA84EF3}" destId="{AE58AA47-0D3D-4372-B087-F5B0CFF2E27C}" srcOrd="1" destOrd="0" parTransId="{E9A0B275-64B8-4525-91BD-D0D6CD819A3F}" sibTransId="{712F6476-9126-4D12-B855-D4C47EAE86BB}"/>
    <dgm:cxn modelId="{956E32E2-1BB9-4F51-8621-83E85F51EB60}" type="presParOf" srcId="{6053290C-87E7-470B-BE91-675E1176633D}" destId="{5DB9168D-E181-4240-A5AE-E3884CDB9404}" srcOrd="0" destOrd="0" presId="urn:microsoft.com/office/officeart/2005/8/layout/hList1"/>
    <dgm:cxn modelId="{A3C49E45-B52F-436A-8BB1-B998F397F593}" type="presParOf" srcId="{5DB9168D-E181-4240-A5AE-E3884CDB9404}" destId="{FC796927-88F4-44A7-A5CF-793BD1C4F73F}" srcOrd="0" destOrd="0" presId="urn:microsoft.com/office/officeart/2005/8/layout/hList1"/>
    <dgm:cxn modelId="{EE1F18F5-E2B7-4272-AB91-6BE5FE81B077}" type="presParOf" srcId="{5DB9168D-E181-4240-A5AE-E3884CDB9404}" destId="{5C6AA0A6-FE2E-4787-BFEA-CBFAFB07904B}" srcOrd="1" destOrd="0" presId="urn:microsoft.com/office/officeart/2005/8/layout/hList1"/>
    <dgm:cxn modelId="{7DCC5AE5-56B8-4A85-BA2A-572EF4CFEDFF}" type="presParOf" srcId="{6053290C-87E7-470B-BE91-675E1176633D}" destId="{9E4202AB-2687-42DB-9CE2-8ECA63341AE8}" srcOrd="1" destOrd="0" presId="urn:microsoft.com/office/officeart/2005/8/layout/hList1"/>
    <dgm:cxn modelId="{67B46D1F-40EB-46F0-A6CE-A740DF405A09}" type="presParOf" srcId="{6053290C-87E7-470B-BE91-675E1176633D}" destId="{5C304661-78F1-40FD-A299-922A5BE447C5}" srcOrd="2" destOrd="0" presId="urn:microsoft.com/office/officeart/2005/8/layout/hList1"/>
    <dgm:cxn modelId="{9EB38CF5-D2B1-478B-92A2-C96F97C13A9E}" type="presParOf" srcId="{5C304661-78F1-40FD-A299-922A5BE447C5}" destId="{9A82FB54-059F-45C2-AB5A-24514ECDC191}" srcOrd="0" destOrd="0" presId="urn:microsoft.com/office/officeart/2005/8/layout/hList1"/>
    <dgm:cxn modelId="{0662605D-66B5-4691-8E14-ED3B89FA1CBD}" type="presParOf" srcId="{5C304661-78F1-40FD-A299-922A5BE447C5}" destId="{36AB92B9-639B-4954-9746-3F6B3327CB4B}" srcOrd="1" destOrd="0" presId="urn:microsoft.com/office/officeart/2005/8/layout/hList1"/>
    <dgm:cxn modelId="{3E61BBFB-1F8F-478D-B8C6-DF027F5BAA18}" type="presParOf" srcId="{6053290C-87E7-470B-BE91-675E1176633D}" destId="{8537BD07-FCC5-4436-A34B-2494C2654ACB}" srcOrd="3" destOrd="0" presId="urn:microsoft.com/office/officeart/2005/8/layout/hList1"/>
    <dgm:cxn modelId="{CD864057-D32E-47A5-A0B5-6833C11714BE}" type="presParOf" srcId="{6053290C-87E7-470B-BE91-675E1176633D}" destId="{7A32AA78-C25D-40D4-9FC5-24698C218788}" srcOrd="4" destOrd="0" presId="urn:microsoft.com/office/officeart/2005/8/layout/hList1"/>
    <dgm:cxn modelId="{C3175559-883A-43D4-A170-4B86543BF856}" type="presParOf" srcId="{7A32AA78-C25D-40D4-9FC5-24698C218788}" destId="{361D9953-AC7D-4048-BD5E-0BC45053DEE3}" srcOrd="0" destOrd="0" presId="urn:microsoft.com/office/officeart/2005/8/layout/hList1"/>
    <dgm:cxn modelId="{9777FA96-2FF0-48E2-BD56-A23DB70073A4}" type="presParOf" srcId="{7A32AA78-C25D-40D4-9FC5-24698C218788}" destId="{8FE2D367-509D-4306-B0DD-0BEB9DC7A65E}" srcOrd="1" destOrd="0" presId="urn:microsoft.com/office/officeart/2005/8/layout/hList1"/>
    <dgm:cxn modelId="{9FC761CD-1B1B-4BD7-97CD-CAC65DA9AEE9}" type="presParOf" srcId="{6053290C-87E7-470B-BE91-675E1176633D}" destId="{2CB96FDA-FF66-4084-94EB-D5EB6A66F33B}" srcOrd="5" destOrd="0" presId="urn:microsoft.com/office/officeart/2005/8/layout/hList1"/>
    <dgm:cxn modelId="{3C12374B-69F1-42A7-BA63-3DE528D24630}" type="presParOf" srcId="{6053290C-87E7-470B-BE91-675E1176633D}" destId="{0F510FAA-7CF5-4A87-B901-A294F5B68DA9}" srcOrd="6" destOrd="0" presId="urn:microsoft.com/office/officeart/2005/8/layout/hList1"/>
    <dgm:cxn modelId="{9B4F5279-424C-49D7-BFFF-E2DDCB9ACFE3}" type="presParOf" srcId="{0F510FAA-7CF5-4A87-B901-A294F5B68DA9}" destId="{57B4ECEB-3101-4125-97F7-F3AA7DE9A43D}" srcOrd="0" destOrd="0" presId="urn:microsoft.com/office/officeart/2005/8/layout/hList1"/>
    <dgm:cxn modelId="{EB2D406D-D758-444A-BBD3-DBD411DEA222}" type="presParOf" srcId="{0F510FAA-7CF5-4A87-B901-A294F5B68DA9}" destId="{F438F4CA-15CB-4695-8690-36E5514DF10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F2B49F8-8001-4592-AFA9-1A579C92E8BE}" type="doc">
      <dgm:prSet loTypeId="urn:microsoft.com/office/officeart/2005/8/layout/default" loCatId="list" qsTypeId="urn:microsoft.com/office/officeart/2005/8/quickstyle/simple2" qsCatId="simple" csTypeId="urn:microsoft.com/office/officeart/2005/8/colors/colorful4" csCatId="colorful" phldr="1"/>
      <dgm:spPr/>
      <dgm:t>
        <a:bodyPr/>
        <a:lstStyle/>
        <a:p>
          <a:endParaRPr lang="en-US"/>
        </a:p>
      </dgm:t>
    </dgm:pt>
    <dgm:pt modelId="{2EDBA4EB-0543-4127-B3C3-B7072C00628A}">
      <dgm:prSet phldrT="[Text]"/>
      <dgm:spPr>
        <a:solidFill>
          <a:schemeClr val="accent1"/>
        </a:solidFill>
      </dgm:spPr>
      <dgm:t>
        <a:bodyPr/>
        <a:lstStyle/>
        <a:p>
          <a:r>
            <a:rPr lang="en-US" b="1"/>
            <a:t>Goal</a:t>
          </a:r>
        </a:p>
      </dgm:t>
    </dgm:pt>
    <dgm:pt modelId="{B88B59A0-5A0A-4C86-8B79-9DE8950EDD67}" type="parTrans" cxnId="{564DBA77-26A0-4536-8632-EB36B8A370D5}">
      <dgm:prSet/>
      <dgm:spPr/>
      <dgm:t>
        <a:bodyPr/>
        <a:lstStyle/>
        <a:p>
          <a:endParaRPr lang="en-US"/>
        </a:p>
      </dgm:t>
    </dgm:pt>
    <dgm:pt modelId="{4491A767-6CC0-455A-BE75-832DBE36A928}" type="sibTrans" cxnId="{564DBA77-26A0-4536-8632-EB36B8A370D5}">
      <dgm:prSet/>
      <dgm:spPr/>
      <dgm:t>
        <a:bodyPr/>
        <a:lstStyle/>
        <a:p>
          <a:endParaRPr lang="en-US"/>
        </a:p>
      </dgm:t>
    </dgm:pt>
    <dgm:pt modelId="{75287566-780F-4100-9BD3-A65E5D57DEFA}">
      <dgm:prSet phldrT="[Text]"/>
      <dgm:spPr>
        <a:solidFill>
          <a:schemeClr val="accent2"/>
        </a:solidFill>
      </dgm:spPr>
      <dgm:t>
        <a:bodyPr/>
        <a:lstStyle/>
        <a:p>
          <a:r>
            <a:rPr lang="en-US" b="1"/>
            <a:t>Placement Criteria</a:t>
          </a:r>
        </a:p>
      </dgm:t>
    </dgm:pt>
    <dgm:pt modelId="{D4959187-C3B8-4ABE-AE1E-508590870186}" type="parTrans" cxnId="{2C95B3A2-D52B-475F-A6FD-8048DC03440C}">
      <dgm:prSet/>
      <dgm:spPr/>
      <dgm:t>
        <a:bodyPr/>
        <a:lstStyle/>
        <a:p>
          <a:endParaRPr lang="en-US"/>
        </a:p>
      </dgm:t>
    </dgm:pt>
    <dgm:pt modelId="{CF1F27C6-18BF-4529-9CC8-505A1842FD30}" type="sibTrans" cxnId="{2C95B3A2-D52B-475F-A6FD-8048DC03440C}">
      <dgm:prSet/>
      <dgm:spPr/>
      <dgm:t>
        <a:bodyPr/>
        <a:lstStyle/>
        <a:p>
          <a:endParaRPr lang="en-US"/>
        </a:p>
      </dgm:t>
    </dgm:pt>
    <dgm:pt modelId="{06059E6B-C843-42D3-B24D-1FDBFA86CD7B}">
      <dgm:prSet phldrT="[Text]"/>
      <dgm:spPr>
        <a:solidFill>
          <a:schemeClr val="accent1"/>
        </a:solidFill>
      </dgm:spPr>
      <dgm:t>
        <a:bodyPr/>
        <a:lstStyle/>
        <a:p>
          <a:r>
            <a:rPr lang="en-US"/>
            <a:t>Mental health services for those living in community with their families</a:t>
          </a:r>
        </a:p>
      </dgm:t>
    </dgm:pt>
    <dgm:pt modelId="{EBAC5702-2C6D-4F02-B92F-194757C4F810}" type="sibTrans" cxnId="{C0AB8B4A-E69E-4EF3-87EC-9F176CAF25E3}">
      <dgm:prSet/>
      <dgm:spPr/>
      <dgm:t>
        <a:bodyPr/>
        <a:lstStyle/>
        <a:p>
          <a:endParaRPr lang="en-US"/>
        </a:p>
      </dgm:t>
    </dgm:pt>
    <dgm:pt modelId="{F295F0C0-E632-4443-8C79-CEE83E359933}" type="parTrans" cxnId="{C0AB8B4A-E69E-4EF3-87EC-9F176CAF25E3}">
      <dgm:prSet/>
      <dgm:spPr/>
      <dgm:t>
        <a:bodyPr/>
        <a:lstStyle/>
        <a:p>
          <a:endParaRPr lang="en-US"/>
        </a:p>
      </dgm:t>
    </dgm:pt>
    <dgm:pt modelId="{AD751E59-D69A-44A5-830B-94EACB4B384F}">
      <dgm:prSet phldrT="[Text]"/>
      <dgm:spPr>
        <a:solidFill>
          <a:schemeClr val="accent2"/>
        </a:solidFill>
      </dgm:spPr>
      <dgm:t>
        <a:bodyPr/>
        <a:lstStyle/>
        <a:p>
          <a:r>
            <a:rPr lang="en-US"/>
            <a:t>Living in community with family</a:t>
          </a:r>
        </a:p>
      </dgm:t>
    </dgm:pt>
    <dgm:pt modelId="{D38E22E1-0F39-4A95-B904-C02055AFFC8B}" type="sibTrans" cxnId="{45417A2E-E75B-4172-9C2A-0FA293E9912A}">
      <dgm:prSet/>
      <dgm:spPr/>
      <dgm:t>
        <a:bodyPr/>
        <a:lstStyle/>
        <a:p>
          <a:endParaRPr lang="en-US"/>
        </a:p>
      </dgm:t>
    </dgm:pt>
    <dgm:pt modelId="{A72F49B5-9C2D-4C76-89B4-9848461712A1}" type="parTrans" cxnId="{45417A2E-E75B-4172-9C2A-0FA293E9912A}">
      <dgm:prSet/>
      <dgm:spPr/>
      <dgm:t>
        <a:bodyPr/>
        <a:lstStyle/>
        <a:p>
          <a:endParaRPr lang="en-US"/>
        </a:p>
      </dgm:t>
    </dgm:pt>
    <dgm:pt modelId="{96C113F3-B88B-4DEC-9C9E-957B3186EEF9}">
      <dgm:prSet phldrT="[Text]"/>
      <dgm:spPr>
        <a:solidFill>
          <a:schemeClr val="accent2"/>
        </a:solidFill>
      </dgm:spPr>
      <dgm:t>
        <a:bodyPr/>
        <a:lstStyle/>
        <a:p>
          <a:endParaRPr lang="en-US"/>
        </a:p>
      </dgm:t>
    </dgm:pt>
    <dgm:pt modelId="{770C18E7-1E19-4E83-A8B9-192A9F631770}" type="parTrans" cxnId="{10AA6051-9158-432F-BE36-62F8D4C57581}">
      <dgm:prSet/>
      <dgm:spPr/>
      <dgm:t>
        <a:bodyPr/>
        <a:lstStyle/>
        <a:p>
          <a:endParaRPr lang="en-US"/>
        </a:p>
      </dgm:t>
    </dgm:pt>
    <dgm:pt modelId="{7F391122-72F5-42D0-AC71-6FC192A13E52}" type="sibTrans" cxnId="{10AA6051-9158-432F-BE36-62F8D4C57581}">
      <dgm:prSet/>
      <dgm:spPr/>
      <dgm:t>
        <a:bodyPr/>
        <a:lstStyle/>
        <a:p>
          <a:endParaRPr lang="en-US"/>
        </a:p>
      </dgm:t>
    </dgm:pt>
    <dgm:pt modelId="{3B809766-3CB9-451F-B3C3-E6BE52998794}">
      <dgm:prSet phldrT="[Text]"/>
      <dgm:spPr>
        <a:solidFill>
          <a:schemeClr val="accent2"/>
        </a:solidFill>
      </dgm:spPr>
      <dgm:t>
        <a:bodyPr/>
        <a:lstStyle/>
        <a:p>
          <a:endParaRPr lang="en-US"/>
        </a:p>
      </dgm:t>
    </dgm:pt>
    <dgm:pt modelId="{D0ECF2F6-A1FD-423D-A0C6-F93DC1B638D9}" type="parTrans" cxnId="{69298779-8DD8-42E4-8FA7-403177324DAA}">
      <dgm:prSet/>
      <dgm:spPr/>
      <dgm:t>
        <a:bodyPr/>
        <a:lstStyle/>
        <a:p>
          <a:endParaRPr lang="en-US"/>
        </a:p>
      </dgm:t>
    </dgm:pt>
    <dgm:pt modelId="{13FFC444-4867-4E6B-9179-4EE3275544C0}" type="sibTrans" cxnId="{69298779-8DD8-42E4-8FA7-403177324DAA}">
      <dgm:prSet/>
      <dgm:spPr/>
      <dgm:t>
        <a:bodyPr/>
        <a:lstStyle/>
        <a:p>
          <a:endParaRPr lang="en-US"/>
        </a:p>
      </dgm:t>
    </dgm:pt>
    <dgm:pt modelId="{8E0E5CE1-6B50-439A-94A7-42EF0B987687}">
      <dgm:prSet phldrT="[Text]"/>
      <dgm:spPr>
        <a:solidFill>
          <a:schemeClr val="accent2"/>
        </a:solidFill>
      </dgm:spPr>
      <dgm:t>
        <a:bodyPr/>
        <a:lstStyle/>
        <a:p>
          <a:r>
            <a:rPr lang="en-US"/>
            <a:t>Not requiring intense supervision, or extensive system or care coordination</a:t>
          </a:r>
        </a:p>
      </dgm:t>
    </dgm:pt>
    <dgm:pt modelId="{6E745EEA-E39A-4763-9A6E-B44163508CAB}" type="parTrans" cxnId="{030ACB1D-0080-4684-825A-57445D6723AD}">
      <dgm:prSet/>
      <dgm:spPr/>
      <dgm:t>
        <a:bodyPr/>
        <a:lstStyle/>
        <a:p>
          <a:endParaRPr lang="en-US"/>
        </a:p>
      </dgm:t>
    </dgm:pt>
    <dgm:pt modelId="{8D8D2F43-3169-4ACB-9F8A-6D6B49D94FA1}" type="sibTrans" cxnId="{030ACB1D-0080-4684-825A-57445D6723AD}">
      <dgm:prSet/>
      <dgm:spPr/>
      <dgm:t>
        <a:bodyPr/>
        <a:lstStyle/>
        <a:p>
          <a:endParaRPr lang="en-US"/>
        </a:p>
      </dgm:t>
    </dgm:pt>
    <dgm:pt modelId="{8B5F0C2B-947E-4CBC-B0C6-0C72EE305965}">
      <dgm:prSet phldrT="[Text]"/>
      <dgm:spPr>
        <a:solidFill>
          <a:schemeClr val="accent2"/>
        </a:solidFill>
      </dgm:spPr>
      <dgm:t>
        <a:bodyPr/>
        <a:lstStyle/>
        <a:p>
          <a:r>
            <a:rPr lang="en-US"/>
            <a:t>May be step up from level 1 or step down from level 3</a:t>
          </a:r>
        </a:p>
      </dgm:t>
    </dgm:pt>
    <dgm:pt modelId="{A5C505CA-546E-4DBE-B7AA-3AD694373799}" type="parTrans" cxnId="{008D2D89-AFDD-476E-BD11-A1D2076B7257}">
      <dgm:prSet/>
      <dgm:spPr/>
      <dgm:t>
        <a:bodyPr/>
        <a:lstStyle/>
        <a:p>
          <a:endParaRPr lang="en-US"/>
        </a:p>
      </dgm:t>
    </dgm:pt>
    <dgm:pt modelId="{F9E70A02-D2AB-4751-945E-4504C8CB22AA}" type="sibTrans" cxnId="{008D2D89-AFDD-476E-BD11-A1D2076B7257}">
      <dgm:prSet/>
      <dgm:spPr/>
      <dgm:t>
        <a:bodyPr/>
        <a:lstStyle/>
        <a:p>
          <a:endParaRPr lang="en-US"/>
        </a:p>
      </dgm:t>
    </dgm:pt>
    <dgm:pt modelId="{0216AB7C-F919-4075-9B76-76AB9FDF4763}">
      <dgm:prSet phldrT="[Text]"/>
      <dgm:spPr>
        <a:solidFill>
          <a:schemeClr val="accent1"/>
        </a:solidFill>
      </dgm:spPr>
      <dgm:t>
        <a:bodyPr/>
        <a:lstStyle/>
        <a:p>
          <a:r>
            <a:rPr lang="en-US"/>
            <a:t>For those stepping down from higher level, goal is to maintain and build upon gains already made</a:t>
          </a:r>
        </a:p>
      </dgm:t>
    </dgm:pt>
    <dgm:pt modelId="{0A6D3808-CDC2-4FFC-BA58-053591822907}" type="parTrans" cxnId="{6C55547C-AFCC-43B3-BEA3-06E1BC87E0C6}">
      <dgm:prSet/>
      <dgm:spPr/>
      <dgm:t>
        <a:bodyPr/>
        <a:lstStyle/>
        <a:p>
          <a:endParaRPr lang="en-US"/>
        </a:p>
      </dgm:t>
    </dgm:pt>
    <dgm:pt modelId="{187BDF74-E0ED-436C-8A6C-A0CDBFF9B5F8}" type="sibTrans" cxnId="{6C55547C-AFCC-43B3-BEA3-06E1BC87E0C6}">
      <dgm:prSet/>
      <dgm:spPr/>
      <dgm:t>
        <a:bodyPr/>
        <a:lstStyle/>
        <a:p>
          <a:endParaRPr lang="en-US"/>
        </a:p>
      </dgm:t>
    </dgm:pt>
    <dgm:pt modelId="{61419EF4-C0BF-4EA0-914B-402008822E8B}" type="pres">
      <dgm:prSet presAssocID="{AF2B49F8-8001-4592-AFA9-1A579C92E8BE}" presName="diagram" presStyleCnt="0">
        <dgm:presLayoutVars>
          <dgm:dir/>
          <dgm:resizeHandles val="exact"/>
        </dgm:presLayoutVars>
      </dgm:prSet>
      <dgm:spPr/>
    </dgm:pt>
    <dgm:pt modelId="{A405D52C-CEB3-4056-8F26-87EEEADA0CFA}" type="pres">
      <dgm:prSet presAssocID="{2EDBA4EB-0543-4127-B3C3-B7072C00628A}" presName="node" presStyleLbl="node1" presStyleIdx="0" presStyleCnt="2" custLinFactNeighborX="766" custLinFactNeighborY="-6">
        <dgm:presLayoutVars>
          <dgm:bulletEnabled val="1"/>
        </dgm:presLayoutVars>
      </dgm:prSet>
      <dgm:spPr>
        <a:prstGeom prst="roundRect">
          <a:avLst/>
        </a:prstGeom>
      </dgm:spPr>
    </dgm:pt>
    <dgm:pt modelId="{0A17AE32-275D-4327-A2C0-8160688CA0DC}" type="pres">
      <dgm:prSet presAssocID="{4491A767-6CC0-455A-BE75-832DBE36A928}" presName="sibTrans" presStyleCnt="0"/>
      <dgm:spPr/>
    </dgm:pt>
    <dgm:pt modelId="{7FE4BD3B-5DE3-4A1B-A64F-02C4813F84F2}" type="pres">
      <dgm:prSet presAssocID="{75287566-780F-4100-9BD3-A65E5D57DEFA}" presName="node" presStyleLbl="node1" presStyleIdx="1" presStyleCnt="2">
        <dgm:presLayoutVars>
          <dgm:bulletEnabled val="1"/>
        </dgm:presLayoutVars>
      </dgm:prSet>
      <dgm:spPr>
        <a:prstGeom prst="roundRect">
          <a:avLst/>
        </a:prstGeom>
      </dgm:spPr>
    </dgm:pt>
  </dgm:ptLst>
  <dgm:cxnLst>
    <dgm:cxn modelId="{25A22610-7F81-471C-9411-7A0670B96F63}" type="presOf" srcId="{75287566-780F-4100-9BD3-A65E5D57DEFA}" destId="{7FE4BD3B-5DE3-4A1B-A64F-02C4813F84F2}" srcOrd="0" destOrd="0" presId="urn:microsoft.com/office/officeart/2005/8/layout/default"/>
    <dgm:cxn modelId="{030ACB1D-0080-4684-825A-57445D6723AD}" srcId="{75287566-780F-4100-9BD3-A65E5D57DEFA}" destId="{8E0E5CE1-6B50-439A-94A7-42EF0B987687}" srcOrd="1" destOrd="0" parTransId="{6E745EEA-E39A-4763-9A6E-B44163508CAB}" sibTransId="{8D8D2F43-3169-4ACB-9F8A-6D6B49D94FA1}"/>
    <dgm:cxn modelId="{628A1122-4C5C-434B-9135-DFCF963B8735}" type="presOf" srcId="{8B5F0C2B-947E-4CBC-B0C6-0C72EE305965}" destId="{7FE4BD3B-5DE3-4A1B-A64F-02C4813F84F2}" srcOrd="0" destOrd="3" presId="urn:microsoft.com/office/officeart/2005/8/layout/default"/>
    <dgm:cxn modelId="{45417A2E-E75B-4172-9C2A-0FA293E9912A}" srcId="{75287566-780F-4100-9BD3-A65E5D57DEFA}" destId="{AD751E59-D69A-44A5-830B-94EACB4B384F}" srcOrd="0" destOrd="0" parTransId="{A72F49B5-9C2D-4C76-89B4-9848461712A1}" sibTransId="{D38E22E1-0F39-4A95-B904-C02055AFFC8B}"/>
    <dgm:cxn modelId="{D833B830-E4AC-4816-93C0-2FA863EA8CCE}" type="presOf" srcId="{0216AB7C-F919-4075-9B76-76AB9FDF4763}" destId="{A405D52C-CEB3-4056-8F26-87EEEADA0CFA}" srcOrd="0" destOrd="2" presId="urn:microsoft.com/office/officeart/2005/8/layout/default"/>
    <dgm:cxn modelId="{C0AB8B4A-E69E-4EF3-87EC-9F176CAF25E3}" srcId="{2EDBA4EB-0543-4127-B3C3-B7072C00628A}" destId="{06059E6B-C843-42D3-B24D-1FDBFA86CD7B}" srcOrd="0" destOrd="0" parTransId="{F295F0C0-E632-4443-8C79-CEE83E359933}" sibTransId="{EBAC5702-2C6D-4F02-B92F-194757C4F810}"/>
    <dgm:cxn modelId="{10AA6051-9158-432F-BE36-62F8D4C57581}" srcId="{75287566-780F-4100-9BD3-A65E5D57DEFA}" destId="{96C113F3-B88B-4DEC-9C9E-957B3186EEF9}" srcOrd="4" destOrd="0" parTransId="{770C18E7-1E19-4E83-A8B9-192A9F631770}" sibTransId="{7F391122-72F5-42D0-AC71-6FC192A13E52}"/>
    <dgm:cxn modelId="{69E00E5F-1709-486E-BADD-87078E6DD958}" type="presOf" srcId="{3B809766-3CB9-451F-B3C3-E6BE52998794}" destId="{7FE4BD3B-5DE3-4A1B-A64F-02C4813F84F2}" srcOrd="0" destOrd="4" presId="urn:microsoft.com/office/officeart/2005/8/layout/default"/>
    <dgm:cxn modelId="{564DBA77-26A0-4536-8632-EB36B8A370D5}" srcId="{AF2B49F8-8001-4592-AFA9-1A579C92E8BE}" destId="{2EDBA4EB-0543-4127-B3C3-B7072C00628A}" srcOrd="0" destOrd="0" parTransId="{B88B59A0-5A0A-4C86-8B79-9DE8950EDD67}" sibTransId="{4491A767-6CC0-455A-BE75-832DBE36A928}"/>
    <dgm:cxn modelId="{69298779-8DD8-42E4-8FA7-403177324DAA}" srcId="{75287566-780F-4100-9BD3-A65E5D57DEFA}" destId="{3B809766-3CB9-451F-B3C3-E6BE52998794}" srcOrd="3" destOrd="0" parTransId="{D0ECF2F6-A1FD-423D-A0C6-F93DC1B638D9}" sibTransId="{13FFC444-4867-4E6B-9179-4EE3275544C0}"/>
    <dgm:cxn modelId="{6C55547C-AFCC-43B3-BEA3-06E1BC87E0C6}" srcId="{2EDBA4EB-0543-4127-B3C3-B7072C00628A}" destId="{0216AB7C-F919-4075-9B76-76AB9FDF4763}" srcOrd="1" destOrd="0" parTransId="{0A6D3808-CDC2-4FFC-BA58-053591822907}" sibTransId="{187BDF74-E0ED-436C-8A6C-A0CDBFF9B5F8}"/>
    <dgm:cxn modelId="{008D2D89-AFDD-476E-BD11-A1D2076B7257}" srcId="{75287566-780F-4100-9BD3-A65E5D57DEFA}" destId="{8B5F0C2B-947E-4CBC-B0C6-0C72EE305965}" srcOrd="2" destOrd="0" parTransId="{A5C505CA-546E-4DBE-B7AA-3AD694373799}" sibTransId="{F9E70A02-D2AB-4751-945E-4504C8CB22AA}"/>
    <dgm:cxn modelId="{DA3A568C-BC98-49E6-8C4B-4E40202914C2}" type="presOf" srcId="{AD751E59-D69A-44A5-830B-94EACB4B384F}" destId="{7FE4BD3B-5DE3-4A1B-A64F-02C4813F84F2}" srcOrd="0" destOrd="1" presId="urn:microsoft.com/office/officeart/2005/8/layout/default"/>
    <dgm:cxn modelId="{7D188B96-A5F6-40F0-BF01-D4D04034EE2B}" type="presOf" srcId="{06059E6B-C843-42D3-B24D-1FDBFA86CD7B}" destId="{A405D52C-CEB3-4056-8F26-87EEEADA0CFA}" srcOrd="0" destOrd="1" presId="urn:microsoft.com/office/officeart/2005/8/layout/default"/>
    <dgm:cxn modelId="{2C95B3A2-D52B-475F-A6FD-8048DC03440C}" srcId="{AF2B49F8-8001-4592-AFA9-1A579C92E8BE}" destId="{75287566-780F-4100-9BD3-A65E5D57DEFA}" srcOrd="1" destOrd="0" parTransId="{D4959187-C3B8-4ABE-AE1E-508590870186}" sibTransId="{CF1F27C6-18BF-4529-9CC8-505A1842FD30}"/>
    <dgm:cxn modelId="{789E51B3-0611-4A8A-9D43-F9AA049CD25B}" type="presOf" srcId="{8E0E5CE1-6B50-439A-94A7-42EF0B987687}" destId="{7FE4BD3B-5DE3-4A1B-A64F-02C4813F84F2}" srcOrd="0" destOrd="2" presId="urn:microsoft.com/office/officeart/2005/8/layout/default"/>
    <dgm:cxn modelId="{B9035BB4-8BE0-4224-BF2F-1145727430DB}" type="presOf" srcId="{96C113F3-B88B-4DEC-9C9E-957B3186EEF9}" destId="{7FE4BD3B-5DE3-4A1B-A64F-02C4813F84F2}" srcOrd="0" destOrd="5" presId="urn:microsoft.com/office/officeart/2005/8/layout/default"/>
    <dgm:cxn modelId="{1BDB35DE-A486-4FD8-BB14-80DFE9AF2F33}" type="presOf" srcId="{2EDBA4EB-0543-4127-B3C3-B7072C00628A}" destId="{A405D52C-CEB3-4056-8F26-87EEEADA0CFA}" srcOrd="0" destOrd="0" presId="urn:microsoft.com/office/officeart/2005/8/layout/default"/>
    <dgm:cxn modelId="{6A18BBE1-2704-4C55-984A-F5683CE4965A}" type="presOf" srcId="{AF2B49F8-8001-4592-AFA9-1A579C92E8BE}" destId="{61419EF4-C0BF-4EA0-914B-402008822E8B}" srcOrd="0" destOrd="0" presId="urn:microsoft.com/office/officeart/2005/8/layout/default"/>
    <dgm:cxn modelId="{7C47182E-A5F0-49FA-9923-783821F70B46}" type="presParOf" srcId="{61419EF4-C0BF-4EA0-914B-402008822E8B}" destId="{A405D52C-CEB3-4056-8F26-87EEEADA0CFA}" srcOrd="0" destOrd="0" presId="urn:microsoft.com/office/officeart/2005/8/layout/default"/>
    <dgm:cxn modelId="{C7C09B03-9970-406A-A929-6119191437AF}" type="presParOf" srcId="{61419EF4-C0BF-4EA0-914B-402008822E8B}" destId="{0A17AE32-275D-4327-A2C0-8160688CA0DC}" srcOrd="1" destOrd="0" presId="urn:microsoft.com/office/officeart/2005/8/layout/default"/>
    <dgm:cxn modelId="{A9D74ECF-2313-4BB3-B98B-6442CE48A98F}" type="presParOf" srcId="{61419EF4-C0BF-4EA0-914B-402008822E8B}" destId="{7FE4BD3B-5DE3-4A1B-A64F-02C4813F84F2}"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1B6F9BB-09F5-46B2-A453-5A03C1B574BE}"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6281AA42-C37F-4CF8-848F-457480C99FAB}">
      <dgm:prSet phldrT="[Text]" custT="1"/>
      <dgm:spPr/>
      <dgm:t>
        <a:bodyPr lIns="91440" tIns="182880"/>
        <a:lstStyle/>
        <a:p>
          <a:r>
            <a:rPr lang="en-US" sz="1600" b="1"/>
            <a:t>Care Environment</a:t>
          </a:r>
        </a:p>
      </dgm:t>
    </dgm:pt>
    <dgm:pt modelId="{4B0F9F45-6F60-4105-BEEF-CCCAA85C1B93}" type="parTrans" cxnId="{7EDCC5CC-137E-408D-9855-6C2FF945A10C}">
      <dgm:prSet/>
      <dgm:spPr/>
      <dgm:t>
        <a:bodyPr/>
        <a:lstStyle/>
        <a:p>
          <a:endParaRPr lang="en-US"/>
        </a:p>
      </dgm:t>
    </dgm:pt>
    <dgm:pt modelId="{306BDB9F-5C82-400F-86C7-B5249D021EDB}" type="sibTrans" cxnId="{7EDCC5CC-137E-408D-9855-6C2FF945A10C}">
      <dgm:prSet/>
      <dgm:spPr/>
      <dgm:t>
        <a:bodyPr/>
        <a:lstStyle/>
        <a:p>
          <a:endParaRPr lang="en-US"/>
        </a:p>
      </dgm:t>
    </dgm:pt>
    <dgm:pt modelId="{948AD818-DA7A-4820-8332-D1420CA84EF3}">
      <dgm:prSet phldrT="[Text]" custT="1"/>
      <dgm:spPr/>
      <dgm:t>
        <a:bodyPr tIns="182880"/>
        <a:lstStyle/>
        <a:p>
          <a:r>
            <a:rPr lang="en-US" sz="1600" b="1"/>
            <a:t>Clinical Services</a:t>
          </a:r>
        </a:p>
      </dgm:t>
    </dgm:pt>
    <dgm:pt modelId="{0054AE95-911D-4D0B-9B17-AE24D6DCBA86}" type="parTrans" cxnId="{F131BEEC-606F-44C5-BC82-1A4D19F17870}">
      <dgm:prSet/>
      <dgm:spPr/>
      <dgm:t>
        <a:bodyPr/>
        <a:lstStyle/>
        <a:p>
          <a:endParaRPr lang="en-US"/>
        </a:p>
      </dgm:t>
    </dgm:pt>
    <dgm:pt modelId="{4307E4A5-D88F-4103-A3B1-ABCCEBE49F13}" type="sibTrans" cxnId="{F131BEEC-606F-44C5-BC82-1A4D19F17870}">
      <dgm:prSet/>
      <dgm:spPr/>
      <dgm:t>
        <a:bodyPr/>
        <a:lstStyle/>
        <a:p>
          <a:endParaRPr lang="en-US"/>
        </a:p>
      </dgm:t>
    </dgm:pt>
    <dgm:pt modelId="{2A1B9775-E002-4AFF-AF78-7A944189F04A}">
      <dgm:prSet phldrT="[Text]" custT="1"/>
      <dgm:spPr/>
      <dgm:t>
        <a:bodyPr bIns="0"/>
        <a:lstStyle/>
        <a:p>
          <a:r>
            <a:rPr lang="en-US" sz="1600" b="1"/>
            <a:t>Support Services</a:t>
          </a:r>
        </a:p>
      </dgm:t>
    </dgm:pt>
    <dgm:pt modelId="{443CEBFF-D9FF-464E-BBB2-7D0D6B62C1C0}" type="parTrans" cxnId="{31280DAB-1A4A-4ADC-A60F-0C1A0EADED4E}">
      <dgm:prSet/>
      <dgm:spPr/>
      <dgm:t>
        <a:bodyPr/>
        <a:lstStyle/>
        <a:p>
          <a:endParaRPr lang="en-US"/>
        </a:p>
      </dgm:t>
    </dgm:pt>
    <dgm:pt modelId="{488776D0-C6A8-45B0-86B6-5FB824FBA122}" type="sibTrans" cxnId="{31280DAB-1A4A-4ADC-A60F-0C1A0EADED4E}">
      <dgm:prSet/>
      <dgm:spPr/>
      <dgm:t>
        <a:bodyPr/>
        <a:lstStyle/>
        <a:p>
          <a:endParaRPr lang="en-US"/>
        </a:p>
      </dgm:t>
    </dgm:pt>
    <dgm:pt modelId="{5F5C76CE-97A5-49C1-8903-7F6C6EF64DCA}">
      <dgm:prSet phldrT="[Text]" custT="1"/>
      <dgm:spPr/>
      <dgm:t>
        <a:bodyPr tIns="91440" bIns="0"/>
        <a:lstStyle/>
        <a:p>
          <a:r>
            <a:rPr lang="en-US" sz="1600" b="1"/>
            <a:t>Crisis Stabilization &amp; Prevention</a:t>
          </a:r>
        </a:p>
      </dgm:t>
    </dgm:pt>
    <dgm:pt modelId="{675ECAF1-94F7-48AE-BDF6-3F9605DD1B04}" type="parTrans" cxnId="{59D8F4F0-47DE-4541-8161-BC2F27E93DF4}">
      <dgm:prSet/>
      <dgm:spPr/>
      <dgm:t>
        <a:bodyPr/>
        <a:lstStyle/>
        <a:p>
          <a:endParaRPr lang="en-US"/>
        </a:p>
      </dgm:t>
    </dgm:pt>
    <dgm:pt modelId="{6AFE0F21-37F4-4F93-B4B3-22B330B4742F}" type="sibTrans" cxnId="{59D8F4F0-47DE-4541-8161-BC2F27E93DF4}">
      <dgm:prSet/>
      <dgm:spPr/>
      <dgm:t>
        <a:bodyPr/>
        <a:lstStyle/>
        <a:p>
          <a:endParaRPr lang="en-US"/>
        </a:p>
      </dgm:t>
    </dgm:pt>
    <dgm:pt modelId="{8415B0F6-3E62-425C-B0FB-E5DD18776B8A}">
      <dgm:prSet phldrT="[Text]" custT="1"/>
      <dgm:spPr/>
      <dgm:t>
        <a:bodyPr lIns="91440" tIns="182880"/>
        <a:lstStyle/>
        <a:p>
          <a:r>
            <a:rPr lang="en-US" sz="1300"/>
            <a:t>Mental health clinic</a:t>
          </a:r>
        </a:p>
      </dgm:t>
    </dgm:pt>
    <dgm:pt modelId="{2DDC82E1-B228-436E-A17B-F9E75A4FCDF9}" type="parTrans" cxnId="{6645D9A0-8D25-48DB-B1C6-8B9646B084FB}">
      <dgm:prSet/>
      <dgm:spPr/>
      <dgm:t>
        <a:bodyPr/>
        <a:lstStyle/>
        <a:p>
          <a:endParaRPr lang="en-US"/>
        </a:p>
      </dgm:t>
    </dgm:pt>
    <dgm:pt modelId="{984027E6-699C-4713-BD06-A7AAAE6C21B6}" type="sibTrans" cxnId="{6645D9A0-8D25-48DB-B1C6-8B9646B084FB}">
      <dgm:prSet/>
      <dgm:spPr/>
      <dgm:t>
        <a:bodyPr/>
        <a:lstStyle/>
        <a:p>
          <a:endParaRPr lang="en-US"/>
        </a:p>
      </dgm:t>
    </dgm:pt>
    <dgm:pt modelId="{554BC406-C523-4E80-8DE3-6761646E76B2}">
      <dgm:prSet phldrT="[Text]" custT="1"/>
      <dgm:spPr/>
      <dgm:t>
        <a:bodyPr tIns="182880"/>
        <a:lstStyle/>
        <a:p>
          <a:r>
            <a:rPr lang="en-US" sz="1300"/>
            <a:t>1 hour every other week – 2 hours/week (or less if just Rx management)</a:t>
          </a:r>
        </a:p>
      </dgm:t>
    </dgm:pt>
    <dgm:pt modelId="{731D4406-6F01-4F1F-9D55-DBCD2045BFE3}" type="parTrans" cxnId="{59128CD7-C0DB-4DDD-85CC-374B5F8A61DC}">
      <dgm:prSet/>
      <dgm:spPr/>
      <dgm:t>
        <a:bodyPr/>
        <a:lstStyle/>
        <a:p>
          <a:endParaRPr lang="en-US"/>
        </a:p>
      </dgm:t>
    </dgm:pt>
    <dgm:pt modelId="{3D33FE13-76A2-4E9F-AD3A-F74E33BD7BFC}" type="sibTrans" cxnId="{59128CD7-C0DB-4DDD-85CC-374B5F8A61DC}">
      <dgm:prSet/>
      <dgm:spPr/>
      <dgm:t>
        <a:bodyPr/>
        <a:lstStyle/>
        <a:p>
          <a:endParaRPr lang="en-US"/>
        </a:p>
      </dgm:t>
    </dgm:pt>
    <dgm:pt modelId="{AA7A3987-0959-4B09-BD11-F0E08DB59DD3}">
      <dgm:prSet phldrT="[Text]" custT="1"/>
      <dgm:spPr/>
      <dgm:t>
        <a:bodyPr bIns="0"/>
        <a:lstStyle/>
        <a:p>
          <a:endParaRPr lang="en-US" sz="1300"/>
        </a:p>
      </dgm:t>
    </dgm:pt>
    <dgm:pt modelId="{86C75E9F-44F0-4BB4-A36F-A043D2016748}" type="parTrans" cxnId="{770D2B04-5852-4D00-A0CD-7F6CCFCF7BF1}">
      <dgm:prSet/>
      <dgm:spPr/>
      <dgm:t>
        <a:bodyPr/>
        <a:lstStyle/>
        <a:p>
          <a:endParaRPr lang="en-US"/>
        </a:p>
      </dgm:t>
    </dgm:pt>
    <dgm:pt modelId="{1D2E4B26-5026-46D4-8F5F-CD0E1BED5191}" type="sibTrans" cxnId="{770D2B04-5852-4D00-A0CD-7F6CCFCF7BF1}">
      <dgm:prSet/>
      <dgm:spPr/>
      <dgm:t>
        <a:bodyPr/>
        <a:lstStyle/>
        <a:p>
          <a:endParaRPr lang="en-US"/>
        </a:p>
      </dgm:t>
    </dgm:pt>
    <dgm:pt modelId="{935C631B-B84A-4520-89A2-35F473FA2967}">
      <dgm:prSet phldrT="[Text]" custT="1"/>
      <dgm:spPr/>
      <dgm:t>
        <a:bodyPr tIns="91440" bIns="0"/>
        <a:lstStyle/>
        <a:p>
          <a:r>
            <a:rPr lang="en-US" sz="1300"/>
            <a:t>Access to 24-hour emergency evaluation, brief intervention, outreach</a:t>
          </a:r>
        </a:p>
      </dgm:t>
    </dgm:pt>
    <dgm:pt modelId="{34E5AF06-E78E-4598-BFF5-F931F5FE6568}" type="parTrans" cxnId="{6D8C5D3A-38C2-4037-B7E7-AB5EF1BF2483}">
      <dgm:prSet/>
      <dgm:spPr/>
      <dgm:t>
        <a:bodyPr/>
        <a:lstStyle/>
        <a:p>
          <a:endParaRPr lang="en-US"/>
        </a:p>
      </dgm:t>
    </dgm:pt>
    <dgm:pt modelId="{7EE68A02-459D-482A-B19F-B1D66133C0B4}" type="sibTrans" cxnId="{6D8C5D3A-38C2-4037-B7E7-AB5EF1BF2483}">
      <dgm:prSet/>
      <dgm:spPr/>
      <dgm:t>
        <a:bodyPr/>
        <a:lstStyle/>
        <a:p>
          <a:endParaRPr lang="en-US"/>
        </a:p>
      </dgm:t>
    </dgm:pt>
    <dgm:pt modelId="{C8503E36-DBF8-4CF8-A37D-71DF3DBB6251}">
      <dgm:prSet phldrT="[Text]" custT="1"/>
      <dgm:spPr/>
      <dgm:t>
        <a:bodyPr lIns="91440" tIns="182880"/>
        <a:lstStyle/>
        <a:p>
          <a:r>
            <a:rPr lang="en-US" sz="1300"/>
            <a:t>Integrated behavioral health program in primary care</a:t>
          </a:r>
        </a:p>
      </dgm:t>
    </dgm:pt>
    <dgm:pt modelId="{BFE3E75B-1C0F-4387-A902-AE4D5A87B89F}" type="parTrans" cxnId="{A2CFD753-7C3C-418C-BA6D-6507D0F09E84}">
      <dgm:prSet/>
      <dgm:spPr/>
      <dgm:t>
        <a:bodyPr/>
        <a:lstStyle/>
        <a:p>
          <a:endParaRPr lang="en-US"/>
        </a:p>
      </dgm:t>
    </dgm:pt>
    <dgm:pt modelId="{E87C17C4-1D21-4399-9644-56C3480DC406}" type="sibTrans" cxnId="{A2CFD753-7C3C-418C-BA6D-6507D0F09E84}">
      <dgm:prSet/>
      <dgm:spPr/>
      <dgm:t>
        <a:bodyPr/>
        <a:lstStyle/>
        <a:p>
          <a:endParaRPr lang="en-US"/>
        </a:p>
      </dgm:t>
    </dgm:pt>
    <dgm:pt modelId="{25E81785-217F-4ECF-AD34-8CA747A04D0E}">
      <dgm:prSet phldrT="[Text]" custT="1"/>
      <dgm:spPr/>
      <dgm:t>
        <a:bodyPr tIns="91440" bIns="0"/>
        <a:lstStyle/>
        <a:p>
          <a:r>
            <a:rPr lang="en-US" sz="1300"/>
            <a:t>Direct services and/or consultation from child &amp; adolescent psychiatrist(s) and/or APRN should be available 24/7.</a:t>
          </a:r>
        </a:p>
      </dgm:t>
    </dgm:pt>
    <dgm:pt modelId="{171F4725-8B1A-42F2-8BBB-8D363C34C209}" type="parTrans" cxnId="{C4CD5234-0002-4EA5-905D-637075CEC37C}">
      <dgm:prSet/>
      <dgm:spPr/>
      <dgm:t>
        <a:bodyPr/>
        <a:lstStyle/>
        <a:p>
          <a:endParaRPr lang="en-US"/>
        </a:p>
      </dgm:t>
    </dgm:pt>
    <dgm:pt modelId="{F2CF63FA-74FA-47B8-A53E-5B9E14364765}" type="sibTrans" cxnId="{C4CD5234-0002-4EA5-905D-637075CEC37C}">
      <dgm:prSet/>
      <dgm:spPr/>
      <dgm:t>
        <a:bodyPr/>
        <a:lstStyle/>
        <a:p>
          <a:endParaRPr lang="en-US"/>
        </a:p>
      </dgm:t>
    </dgm:pt>
    <dgm:pt modelId="{DD410246-1111-4976-92F0-F2B4B96D8DC9}">
      <dgm:prSet phldrT="[Text]" custT="1"/>
      <dgm:spPr/>
      <dgm:t>
        <a:bodyPr bIns="0"/>
        <a:lstStyle/>
        <a:p>
          <a:r>
            <a:rPr lang="en-US" sz="1300"/>
            <a:t>Generally, do not require extensive care coordination; families able to use community supports with minimal assistance</a:t>
          </a:r>
        </a:p>
      </dgm:t>
    </dgm:pt>
    <dgm:pt modelId="{5DA72547-E0EF-4EA4-BD2D-4A7A7FF603E2}" type="parTrans" cxnId="{56B1BC83-D32B-4F11-979B-EF32661ECCE1}">
      <dgm:prSet/>
      <dgm:spPr/>
      <dgm:t>
        <a:bodyPr/>
        <a:lstStyle/>
        <a:p>
          <a:endParaRPr lang="en-US"/>
        </a:p>
      </dgm:t>
    </dgm:pt>
    <dgm:pt modelId="{8C0A2B8C-7AEB-416D-8BC5-9E24AD6CFBDA}" type="sibTrans" cxnId="{56B1BC83-D32B-4F11-979B-EF32661ECCE1}">
      <dgm:prSet/>
      <dgm:spPr/>
      <dgm:t>
        <a:bodyPr/>
        <a:lstStyle/>
        <a:p>
          <a:endParaRPr lang="en-US"/>
        </a:p>
      </dgm:t>
    </dgm:pt>
    <dgm:pt modelId="{8827495A-269D-46A8-830B-294F2BC99402}">
      <dgm:prSet phldrT="[Text]" custT="1"/>
      <dgm:spPr/>
      <dgm:t>
        <a:bodyPr lIns="91440" tIns="182880"/>
        <a:lstStyle/>
        <a:p>
          <a:r>
            <a:rPr lang="en-US" sz="1300"/>
            <a:t>School setting</a:t>
          </a:r>
        </a:p>
      </dgm:t>
    </dgm:pt>
    <dgm:pt modelId="{8F0059F4-B850-47B0-B875-5F65F456DA2C}" type="parTrans" cxnId="{20C28FC9-A388-442F-A008-98B43C311E35}">
      <dgm:prSet/>
      <dgm:spPr/>
      <dgm:t>
        <a:bodyPr/>
        <a:lstStyle/>
        <a:p>
          <a:endParaRPr lang="en-US"/>
        </a:p>
      </dgm:t>
    </dgm:pt>
    <dgm:pt modelId="{622086F6-28D6-4043-A288-7F700E41EA30}" type="sibTrans" cxnId="{20C28FC9-A388-442F-A008-98B43C311E35}">
      <dgm:prSet/>
      <dgm:spPr/>
      <dgm:t>
        <a:bodyPr/>
        <a:lstStyle/>
        <a:p>
          <a:endParaRPr lang="en-US"/>
        </a:p>
      </dgm:t>
    </dgm:pt>
    <dgm:pt modelId="{214047CA-7699-4EF3-91FD-A03EB23F5492}">
      <dgm:prSet phldrT="[Text]" custT="1"/>
      <dgm:spPr/>
      <dgm:t>
        <a:bodyPr lIns="91440" tIns="182880"/>
        <a:lstStyle/>
        <a:p>
          <a:r>
            <a:rPr lang="en-US" sz="1300"/>
            <a:t>Home setting</a:t>
          </a:r>
        </a:p>
      </dgm:t>
    </dgm:pt>
    <dgm:pt modelId="{E91C24E5-AD36-47A3-8C9F-5F1F9539F716}" type="parTrans" cxnId="{DABD1DC0-002D-4703-9FCA-8C1DA07B0FD2}">
      <dgm:prSet/>
      <dgm:spPr/>
      <dgm:t>
        <a:bodyPr/>
        <a:lstStyle/>
        <a:p>
          <a:endParaRPr lang="en-US"/>
        </a:p>
      </dgm:t>
    </dgm:pt>
    <dgm:pt modelId="{1D053D99-3ACD-4E0D-B6A7-A915067A090E}" type="sibTrans" cxnId="{DABD1DC0-002D-4703-9FCA-8C1DA07B0FD2}">
      <dgm:prSet/>
      <dgm:spPr/>
      <dgm:t>
        <a:bodyPr/>
        <a:lstStyle/>
        <a:p>
          <a:endParaRPr lang="en-US"/>
        </a:p>
      </dgm:t>
    </dgm:pt>
    <dgm:pt modelId="{8CB7BFD1-0E8F-4AF1-88BC-C83BC15FB1EF}">
      <dgm:prSet phldrT="[Text]" custT="1"/>
      <dgm:spPr/>
      <dgm:t>
        <a:bodyPr lIns="91440" tIns="182880"/>
        <a:lstStyle/>
        <a:p>
          <a:r>
            <a:rPr lang="en-US" sz="1300"/>
            <a:t>Juvenile justice </a:t>
          </a:r>
        </a:p>
      </dgm:t>
    </dgm:pt>
    <dgm:pt modelId="{3AEFD035-D09A-4F01-8BD7-18DA05B9D0BC}" type="parTrans" cxnId="{B64A76F7-5419-4293-B5EC-AC2A0A114393}">
      <dgm:prSet/>
      <dgm:spPr/>
      <dgm:t>
        <a:bodyPr/>
        <a:lstStyle/>
        <a:p>
          <a:endParaRPr lang="en-US"/>
        </a:p>
      </dgm:t>
    </dgm:pt>
    <dgm:pt modelId="{F0DA4070-EF87-4316-A3C8-CF013D71985B}" type="sibTrans" cxnId="{B64A76F7-5419-4293-B5EC-AC2A0A114393}">
      <dgm:prSet/>
      <dgm:spPr/>
      <dgm:t>
        <a:bodyPr/>
        <a:lstStyle/>
        <a:p>
          <a:endParaRPr lang="en-US"/>
        </a:p>
      </dgm:t>
    </dgm:pt>
    <dgm:pt modelId="{DB8BDF08-5F88-49EE-8DEB-1795BF70EC7E}">
      <dgm:prSet phldrT="[Text]" custT="1"/>
      <dgm:spPr/>
      <dgm:t>
        <a:bodyPr lIns="91440" tIns="182880"/>
        <a:lstStyle/>
        <a:p>
          <a:r>
            <a:rPr lang="en-US" sz="1300"/>
            <a:t>Community setting</a:t>
          </a:r>
        </a:p>
      </dgm:t>
    </dgm:pt>
    <dgm:pt modelId="{C5A7920D-F2D1-4813-B5B6-E159B42474B3}" type="parTrans" cxnId="{ACB440CD-7821-4409-93B4-8042FB20144B}">
      <dgm:prSet/>
      <dgm:spPr/>
      <dgm:t>
        <a:bodyPr/>
        <a:lstStyle/>
        <a:p>
          <a:endParaRPr lang="en-US"/>
        </a:p>
      </dgm:t>
    </dgm:pt>
    <dgm:pt modelId="{AB5DBCEA-4795-4809-BB40-96AF526D4A6B}" type="sibTrans" cxnId="{ACB440CD-7821-4409-93B4-8042FB20144B}">
      <dgm:prSet/>
      <dgm:spPr/>
      <dgm:t>
        <a:bodyPr/>
        <a:lstStyle/>
        <a:p>
          <a:endParaRPr lang="en-US"/>
        </a:p>
      </dgm:t>
    </dgm:pt>
    <dgm:pt modelId="{E91BAD3F-2A4E-42BC-834A-39FCC56B8341}">
      <dgm:prSet phldrT="[Text]" custT="1"/>
      <dgm:spPr/>
      <dgm:t>
        <a:bodyPr lIns="91440" tIns="182880"/>
        <a:lstStyle/>
        <a:p>
          <a:r>
            <a:rPr lang="en-US" sz="1300"/>
            <a:t>Resembles traditional outpatient services</a:t>
          </a:r>
        </a:p>
      </dgm:t>
    </dgm:pt>
    <dgm:pt modelId="{80359634-B639-49C6-B762-9DF5920EAB19}" type="parTrans" cxnId="{5A7481BB-9E8F-44E1-9521-3B3F8890E079}">
      <dgm:prSet/>
      <dgm:spPr/>
      <dgm:t>
        <a:bodyPr/>
        <a:lstStyle/>
        <a:p>
          <a:endParaRPr lang="en-US"/>
        </a:p>
      </dgm:t>
    </dgm:pt>
    <dgm:pt modelId="{52EF81DD-3F1F-4F33-B043-63DAFB32251C}" type="sibTrans" cxnId="{5A7481BB-9E8F-44E1-9521-3B3F8890E079}">
      <dgm:prSet/>
      <dgm:spPr/>
      <dgm:t>
        <a:bodyPr/>
        <a:lstStyle/>
        <a:p>
          <a:endParaRPr lang="en-US"/>
        </a:p>
      </dgm:t>
    </dgm:pt>
    <dgm:pt modelId="{B4D54A5C-8A08-49C2-A786-15AE1A7A44E9}">
      <dgm:prSet phldrT="[Text]" custT="1"/>
      <dgm:spPr/>
      <dgm:t>
        <a:bodyPr tIns="182880"/>
        <a:lstStyle/>
        <a:p>
          <a:r>
            <a:rPr lang="en-US" sz="1300"/>
            <a:t>Individual, group, family therapies</a:t>
          </a:r>
        </a:p>
      </dgm:t>
    </dgm:pt>
    <dgm:pt modelId="{1C1045D9-7143-4B3C-B0CE-A2D86905782E}" type="parTrans" cxnId="{CC1E5677-E692-4FD1-8BAC-402470A9A317}">
      <dgm:prSet/>
      <dgm:spPr/>
      <dgm:t>
        <a:bodyPr/>
        <a:lstStyle/>
        <a:p>
          <a:endParaRPr lang="en-US"/>
        </a:p>
      </dgm:t>
    </dgm:pt>
    <dgm:pt modelId="{A294204F-8982-42AA-8E96-636EA31AD189}" type="sibTrans" cxnId="{CC1E5677-E692-4FD1-8BAC-402470A9A317}">
      <dgm:prSet/>
      <dgm:spPr/>
      <dgm:t>
        <a:bodyPr/>
        <a:lstStyle/>
        <a:p>
          <a:endParaRPr lang="en-US"/>
        </a:p>
      </dgm:t>
    </dgm:pt>
    <dgm:pt modelId="{78868645-B966-48A6-BDC5-60A02BCA0C3E}">
      <dgm:prSet phldrT="[Text]" custT="1"/>
      <dgm:spPr/>
      <dgm:t>
        <a:bodyPr tIns="182880"/>
        <a:lstStyle/>
        <a:p>
          <a:r>
            <a:rPr lang="en-US" sz="1300"/>
            <a:t>Psychiatric consultation or management available</a:t>
          </a:r>
        </a:p>
      </dgm:t>
    </dgm:pt>
    <dgm:pt modelId="{DE885FD1-285C-493A-824D-74440200EA98}" type="parTrans" cxnId="{A6138045-EAB9-45C7-802B-C5C4EB03517C}">
      <dgm:prSet/>
      <dgm:spPr/>
      <dgm:t>
        <a:bodyPr/>
        <a:lstStyle/>
        <a:p>
          <a:endParaRPr lang="en-US"/>
        </a:p>
      </dgm:t>
    </dgm:pt>
    <dgm:pt modelId="{6998C832-B34F-4A66-8578-D4FCEB79D186}" type="sibTrans" cxnId="{A6138045-EAB9-45C7-802B-C5C4EB03517C}">
      <dgm:prSet/>
      <dgm:spPr/>
      <dgm:t>
        <a:bodyPr/>
        <a:lstStyle/>
        <a:p>
          <a:endParaRPr lang="en-US"/>
        </a:p>
      </dgm:t>
    </dgm:pt>
    <dgm:pt modelId="{D9090B1A-9718-4CA0-8383-9CC9DB0B7B58}">
      <dgm:prSet phldrT="[Text]" custT="1"/>
      <dgm:spPr/>
      <dgm:t>
        <a:bodyPr bIns="0"/>
        <a:lstStyle/>
        <a:p>
          <a:r>
            <a:rPr lang="en-US" sz="1300"/>
            <a:t>Usually natural community supports</a:t>
          </a:r>
        </a:p>
      </dgm:t>
    </dgm:pt>
    <dgm:pt modelId="{5F6086F2-EC0E-40E7-9EE5-AEE89235B1BB}" type="parTrans" cxnId="{ADE12C34-1960-4499-A667-EEE152A27DC7}">
      <dgm:prSet/>
      <dgm:spPr/>
      <dgm:t>
        <a:bodyPr/>
        <a:lstStyle/>
        <a:p>
          <a:endParaRPr lang="en-US"/>
        </a:p>
      </dgm:t>
    </dgm:pt>
    <dgm:pt modelId="{6727790A-A481-4105-8E7F-D7D78C14F741}" type="sibTrans" cxnId="{ADE12C34-1960-4499-A667-EEE152A27DC7}">
      <dgm:prSet/>
      <dgm:spPr/>
      <dgm:t>
        <a:bodyPr/>
        <a:lstStyle/>
        <a:p>
          <a:endParaRPr lang="en-US"/>
        </a:p>
      </dgm:t>
    </dgm:pt>
    <dgm:pt modelId="{193BD075-F2CC-46D8-B264-82BCDB8E9A33}">
      <dgm:prSet phldrT="[Text]" custT="1"/>
      <dgm:spPr/>
      <dgm:t>
        <a:bodyPr bIns="0"/>
        <a:lstStyle/>
        <a:p>
          <a:r>
            <a:rPr lang="en-US" sz="1300"/>
            <a:t>May need help/support with financial assistance, housing, childcare, vocational and/or educational services</a:t>
          </a:r>
        </a:p>
      </dgm:t>
    </dgm:pt>
    <dgm:pt modelId="{1D1AA511-10AF-4A43-9C95-76507B3A72EC}" type="parTrans" cxnId="{6FCC7DAF-1E66-41CA-8813-EF50415D451F}">
      <dgm:prSet/>
      <dgm:spPr/>
      <dgm:t>
        <a:bodyPr/>
        <a:lstStyle/>
        <a:p>
          <a:endParaRPr lang="en-US"/>
        </a:p>
      </dgm:t>
    </dgm:pt>
    <dgm:pt modelId="{F9902D1E-5F22-433B-A225-076D73CE98F5}" type="sibTrans" cxnId="{6FCC7DAF-1E66-41CA-8813-EF50415D451F}">
      <dgm:prSet/>
      <dgm:spPr/>
      <dgm:t>
        <a:bodyPr/>
        <a:lstStyle/>
        <a:p>
          <a:endParaRPr lang="en-US"/>
        </a:p>
      </dgm:t>
    </dgm:pt>
    <dgm:pt modelId="{6053290C-87E7-470B-BE91-675E1176633D}" type="pres">
      <dgm:prSet presAssocID="{41B6F9BB-09F5-46B2-A453-5A03C1B574BE}" presName="Name0" presStyleCnt="0">
        <dgm:presLayoutVars>
          <dgm:dir/>
          <dgm:animLvl val="lvl"/>
          <dgm:resizeHandles val="exact"/>
        </dgm:presLayoutVars>
      </dgm:prSet>
      <dgm:spPr/>
    </dgm:pt>
    <dgm:pt modelId="{5DB9168D-E181-4240-A5AE-E3884CDB9404}" type="pres">
      <dgm:prSet presAssocID="{6281AA42-C37F-4CF8-848F-457480C99FAB}" presName="composite" presStyleCnt="0"/>
      <dgm:spPr/>
    </dgm:pt>
    <dgm:pt modelId="{FC796927-88F4-44A7-A5CF-793BD1C4F73F}" type="pres">
      <dgm:prSet presAssocID="{6281AA42-C37F-4CF8-848F-457480C99FAB}" presName="parTx" presStyleLbl="alignNode1" presStyleIdx="0" presStyleCnt="4">
        <dgm:presLayoutVars>
          <dgm:chMax val="0"/>
          <dgm:chPref val="0"/>
          <dgm:bulletEnabled val="1"/>
        </dgm:presLayoutVars>
      </dgm:prSet>
      <dgm:spPr/>
    </dgm:pt>
    <dgm:pt modelId="{5C6AA0A6-FE2E-4787-BFEA-CBFAFB07904B}" type="pres">
      <dgm:prSet presAssocID="{6281AA42-C37F-4CF8-848F-457480C99FAB}" presName="desTx" presStyleLbl="alignAccFollowNode1" presStyleIdx="0" presStyleCnt="4">
        <dgm:presLayoutVars>
          <dgm:bulletEnabled val="1"/>
        </dgm:presLayoutVars>
      </dgm:prSet>
      <dgm:spPr/>
    </dgm:pt>
    <dgm:pt modelId="{9E4202AB-2687-42DB-9CE2-8ECA63341AE8}" type="pres">
      <dgm:prSet presAssocID="{306BDB9F-5C82-400F-86C7-B5249D021EDB}" presName="space" presStyleCnt="0"/>
      <dgm:spPr/>
    </dgm:pt>
    <dgm:pt modelId="{5C304661-78F1-40FD-A299-922A5BE447C5}" type="pres">
      <dgm:prSet presAssocID="{948AD818-DA7A-4820-8332-D1420CA84EF3}" presName="composite" presStyleCnt="0"/>
      <dgm:spPr/>
    </dgm:pt>
    <dgm:pt modelId="{9A82FB54-059F-45C2-AB5A-24514ECDC191}" type="pres">
      <dgm:prSet presAssocID="{948AD818-DA7A-4820-8332-D1420CA84EF3}" presName="parTx" presStyleLbl="alignNode1" presStyleIdx="1" presStyleCnt="4">
        <dgm:presLayoutVars>
          <dgm:chMax val="0"/>
          <dgm:chPref val="0"/>
          <dgm:bulletEnabled val="1"/>
        </dgm:presLayoutVars>
      </dgm:prSet>
      <dgm:spPr/>
    </dgm:pt>
    <dgm:pt modelId="{36AB92B9-639B-4954-9746-3F6B3327CB4B}" type="pres">
      <dgm:prSet presAssocID="{948AD818-DA7A-4820-8332-D1420CA84EF3}" presName="desTx" presStyleLbl="alignAccFollowNode1" presStyleIdx="1" presStyleCnt="4">
        <dgm:presLayoutVars>
          <dgm:bulletEnabled val="1"/>
        </dgm:presLayoutVars>
      </dgm:prSet>
      <dgm:spPr/>
    </dgm:pt>
    <dgm:pt modelId="{8537BD07-FCC5-4436-A34B-2494C2654ACB}" type="pres">
      <dgm:prSet presAssocID="{4307E4A5-D88F-4103-A3B1-ABCCEBE49F13}" presName="space" presStyleCnt="0"/>
      <dgm:spPr/>
    </dgm:pt>
    <dgm:pt modelId="{7A32AA78-C25D-40D4-9FC5-24698C218788}" type="pres">
      <dgm:prSet presAssocID="{2A1B9775-E002-4AFF-AF78-7A944189F04A}" presName="composite" presStyleCnt="0"/>
      <dgm:spPr/>
    </dgm:pt>
    <dgm:pt modelId="{361D9953-AC7D-4048-BD5E-0BC45053DEE3}" type="pres">
      <dgm:prSet presAssocID="{2A1B9775-E002-4AFF-AF78-7A944189F04A}" presName="parTx" presStyleLbl="alignNode1" presStyleIdx="2" presStyleCnt="4">
        <dgm:presLayoutVars>
          <dgm:chMax val="0"/>
          <dgm:chPref val="0"/>
          <dgm:bulletEnabled val="1"/>
        </dgm:presLayoutVars>
      </dgm:prSet>
      <dgm:spPr/>
    </dgm:pt>
    <dgm:pt modelId="{8FE2D367-509D-4306-B0DD-0BEB9DC7A65E}" type="pres">
      <dgm:prSet presAssocID="{2A1B9775-E002-4AFF-AF78-7A944189F04A}" presName="desTx" presStyleLbl="alignAccFollowNode1" presStyleIdx="2" presStyleCnt="4">
        <dgm:presLayoutVars>
          <dgm:bulletEnabled val="1"/>
        </dgm:presLayoutVars>
      </dgm:prSet>
      <dgm:spPr/>
    </dgm:pt>
    <dgm:pt modelId="{2CB96FDA-FF66-4084-94EB-D5EB6A66F33B}" type="pres">
      <dgm:prSet presAssocID="{488776D0-C6A8-45B0-86B6-5FB824FBA122}" presName="space" presStyleCnt="0"/>
      <dgm:spPr/>
    </dgm:pt>
    <dgm:pt modelId="{0F510FAA-7CF5-4A87-B901-A294F5B68DA9}" type="pres">
      <dgm:prSet presAssocID="{5F5C76CE-97A5-49C1-8903-7F6C6EF64DCA}" presName="composite" presStyleCnt="0"/>
      <dgm:spPr/>
    </dgm:pt>
    <dgm:pt modelId="{57B4ECEB-3101-4125-97F7-F3AA7DE9A43D}" type="pres">
      <dgm:prSet presAssocID="{5F5C76CE-97A5-49C1-8903-7F6C6EF64DCA}" presName="parTx" presStyleLbl="alignNode1" presStyleIdx="3" presStyleCnt="4">
        <dgm:presLayoutVars>
          <dgm:chMax val="0"/>
          <dgm:chPref val="0"/>
          <dgm:bulletEnabled val="1"/>
        </dgm:presLayoutVars>
      </dgm:prSet>
      <dgm:spPr/>
    </dgm:pt>
    <dgm:pt modelId="{F438F4CA-15CB-4695-8690-36E5514DF10C}" type="pres">
      <dgm:prSet presAssocID="{5F5C76CE-97A5-49C1-8903-7F6C6EF64DCA}" presName="desTx" presStyleLbl="alignAccFollowNode1" presStyleIdx="3" presStyleCnt="4">
        <dgm:presLayoutVars>
          <dgm:bulletEnabled val="1"/>
        </dgm:presLayoutVars>
      </dgm:prSet>
      <dgm:spPr/>
    </dgm:pt>
  </dgm:ptLst>
  <dgm:cxnLst>
    <dgm:cxn modelId="{770D2B04-5852-4D00-A0CD-7F6CCFCF7BF1}" srcId="{2A1B9775-E002-4AFF-AF78-7A944189F04A}" destId="{AA7A3987-0959-4B09-BD11-F0E08DB59DD3}" srcOrd="0" destOrd="0" parTransId="{86C75E9F-44F0-4BB4-A36F-A043D2016748}" sibTransId="{1D2E4B26-5026-46D4-8F5F-CD0E1BED5191}"/>
    <dgm:cxn modelId="{2D4DFD09-5CDB-49AC-AE4A-C322AFABC6CA}" type="presOf" srcId="{193BD075-F2CC-46D8-B264-82BCDB8E9A33}" destId="{8FE2D367-509D-4306-B0DD-0BEB9DC7A65E}" srcOrd="0" destOrd="3" presId="urn:microsoft.com/office/officeart/2005/8/layout/hList1"/>
    <dgm:cxn modelId="{C9237F0A-A045-4781-80D8-047F56953D89}" type="presOf" srcId="{948AD818-DA7A-4820-8332-D1420CA84EF3}" destId="{9A82FB54-059F-45C2-AB5A-24514ECDC191}" srcOrd="0" destOrd="0" presId="urn:microsoft.com/office/officeart/2005/8/layout/hList1"/>
    <dgm:cxn modelId="{8A0AB90A-C8CF-458E-9264-D86DD322C070}" type="presOf" srcId="{8CB7BFD1-0E8F-4AF1-88BC-C83BC15FB1EF}" destId="{5C6AA0A6-FE2E-4787-BFEA-CBFAFB07904B}" srcOrd="0" destOrd="5" presId="urn:microsoft.com/office/officeart/2005/8/layout/hList1"/>
    <dgm:cxn modelId="{30235C18-50A5-4057-A9AB-B71E163A2EF6}" type="presOf" srcId="{8827495A-269D-46A8-830B-294F2BC99402}" destId="{5C6AA0A6-FE2E-4787-BFEA-CBFAFB07904B}" srcOrd="0" destOrd="3" presId="urn:microsoft.com/office/officeart/2005/8/layout/hList1"/>
    <dgm:cxn modelId="{F03D6B29-9972-4FAE-A4D1-DD8E40BAE5D6}" type="presOf" srcId="{DB8BDF08-5F88-49EE-8DEB-1795BF70EC7E}" destId="{5C6AA0A6-FE2E-4787-BFEA-CBFAFB07904B}" srcOrd="0" destOrd="6" presId="urn:microsoft.com/office/officeart/2005/8/layout/hList1"/>
    <dgm:cxn modelId="{ADE12C34-1960-4499-A667-EEE152A27DC7}" srcId="{2A1B9775-E002-4AFF-AF78-7A944189F04A}" destId="{D9090B1A-9718-4CA0-8383-9CC9DB0B7B58}" srcOrd="2" destOrd="0" parTransId="{5F6086F2-EC0E-40E7-9EE5-AEE89235B1BB}" sibTransId="{6727790A-A481-4105-8E7F-D7D78C14F741}"/>
    <dgm:cxn modelId="{C4CD5234-0002-4EA5-905D-637075CEC37C}" srcId="{5F5C76CE-97A5-49C1-8903-7F6C6EF64DCA}" destId="{25E81785-217F-4ECF-AD34-8CA747A04D0E}" srcOrd="1" destOrd="0" parTransId="{171F4725-8B1A-42F2-8BBB-8D363C34C209}" sibTransId="{F2CF63FA-74FA-47B8-A53E-5B9E14364765}"/>
    <dgm:cxn modelId="{6D8C5D3A-38C2-4037-B7E7-AB5EF1BF2483}" srcId="{5F5C76CE-97A5-49C1-8903-7F6C6EF64DCA}" destId="{935C631B-B84A-4520-89A2-35F473FA2967}" srcOrd="0" destOrd="0" parTransId="{34E5AF06-E78E-4598-BFF5-F931F5FE6568}" sibTransId="{7EE68A02-459D-482A-B19F-B1D66133C0B4}"/>
    <dgm:cxn modelId="{A6138045-EAB9-45C7-802B-C5C4EB03517C}" srcId="{948AD818-DA7A-4820-8332-D1420CA84EF3}" destId="{78868645-B966-48A6-BDC5-60A02BCA0C3E}" srcOrd="2" destOrd="0" parTransId="{DE885FD1-285C-493A-824D-74440200EA98}" sibTransId="{6998C832-B34F-4A66-8578-D4FCEB79D186}"/>
    <dgm:cxn modelId="{0EB3A64A-FB55-451A-8B0A-20C24581B675}" type="presOf" srcId="{554BC406-C523-4E80-8DE3-6761646E76B2}" destId="{36AB92B9-639B-4954-9746-3F6B3327CB4B}" srcOrd="0" destOrd="0" presId="urn:microsoft.com/office/officeart/2005/8/layout/hList1"/>
    <dgm:cxn modelId="{8223F94F-7FD8-46E9-9BDC-BE5885699001}" type="presOf" srcId="{935C631B-B84A-4520-89A2-35F473FA2967}" destId="{F438F4CA-15CB-4695-8690-36E5514DF10C}" srcOrd="0" destOrd="0" presId="urn:microsoft.com/office/officeart/2005/8/layout/hList1"/>
    <dgm:cxn modelId="{A2CFD753-7C3C-418C-BA6D-6507D0F09E84}" srcId="{6281AA42-C37F-4CF8-848F-457480C99FAB}" destId="{C8503E36-DBF8-4CF8-A37D-71DF3DBB6251}" srcOrd="2" destOrd="0" parTransId="{BFE3E75B-1C0F-4387-A902-AE4D5A87B89F}" sibTransId="{E87C17C4-1D21-4399-9644-56C3480DC406}"/>
    <dgm:cxn modelId="{7E2A175A-8158-482D-8C8E-68D046CBCA85}" type="presOf" srcId="{41B6F9BB-09F5-46B2-A453-5A03C1B574BE}" destId="{6053290C-87E7-470B-BE91-675E1176633D}" srcOrd="0" destOrd="0" presId="urn:microsoft.com/office/officeart/2005/8/layout/hList1"/>
    <dgm:cxn modelId="{CC1E5677-E692-4FD1-8BAC-402470A9A317}" srcId="{948AD818-DA7A-4820-8332-D1420CA84EF3}" destId="{B4D54A5C-8A08-49C2-A786-15AE1A7A44E9}" srcOrd="1" destOrd="0" parTransId="{1C1045D9-7143-4B3C-B0CE-A2D86905782E}" sibTransId="{A294204F-8982-42AA-8E96-636EA31AD189}"/>
    <dgm:cxn modelId="{1616057E-A0A4-4BCE-83A7-C337BB69B179}" type="presOf" srcId="{5F5C76CE-97A5-49C1-8903-7F6C6EF64DCA}" destId="{57B4ECEB-3101-4125-97F7-F3AA7DE9A43D}" srcOrd="0" destOrd="0" presId="urn:microsoft.com/office/officeart/2005/8/layout/hList1"/>
    <dgm:cxn modelId="{56B1BC83-D32B-4F11-979B-EF32661ECCE1}" srcId="{2A1B9775-E002-4AFF-AF78-7A944189F04A}" destId="{DD410246-1111-4976-92F0-F2B4B96D8DC9}" srcOrd="1" destOrd="0" parTransId="{5DA72547-E0EF-4EA4-BD2D-4A7A7FF603E2}" sibTransId="{8C0A2B8C-7AEB-416D-8BC5-9E24AD6CFBDA}"/>
    <dgm:cxn modelId="{604FA885-02A7-4B1F-82AF-04D03D3D6914}" type="presOf" srcId="{8415B0F6-3E62-425C-B0FB-E5DD18776B8A}" destId="{5C6AA0A6-FE2E-4787-BFEA-CBFAFB07904B}" srcOrd="0" destOrd="1" presId="urn:microsoft.com/office/officeart/2005/8/layout/hList1"/>
    <dgm:cxn modelId="{D3A4EF87-9970-4178-BA00-1F7F5627A533}" type="presOf" srcId="{AA7A3987-0959-4B09-BD11-F0E08DB59DD3}" destId="{8FE2D367-509D-4306-B0DD-0BEB9DC7A65E}" srcOrd="0" destOrd="0" presId="urn:microsoft.com/office/officeart/2005/8/layout/hList1"/>
    <dgm:cxn modelId="{4C7E2989-3A5D-4773-94ED-E1C226C2ED3C}" type="presOf" srcId="{214047CA-7699-4EF3-91FD-A03EB23F5492}" destId="{5C6AA0A6-FE2E-4787-BFEA-CBFAFB07904B}" srcOrd="0" destOrd="4" presId="urn:microsoft.com/office/officeart/2005/8/layout/hList1"/>
    <dgm:cxn modelId="{CFFBF897-C51E-4754-A535-9032C4AB7263}" type="presOf" srcId="{25E81785-217F-4ECF-AD34-8CA747A04D0E}" destId="{F438F4CA-15CB-4695-8690-36E5514DF10C}" srcOrd="0" destOrd="1" presId="urn:microsoft.com/office/officeart/2005/8/layout/hList1"/>
    <dgm:cxn modelId="{7EA17698-D5DE-4E33-A834-C5DFF33A184E}" type="presOf" srcId="{2A1B9775-E002-4AFF-AF78-7A944189F04A}" destId="{361D9953-AC7D-4048-BD5E-0BC45053DEE3}" srcOrd="0" destOrd="0" presId="urn:microsoft.com/office/officeart/2005/8/layout/hList1"/>
    <dgm:cxn modelId="{6645D9A0-8D25-48DB-B1C6-8B9646B084FB}" srcId="{6281AA42-C37F-4CF8-848F-457480C99FAB}" destId="{8415B0F6-3E62-425C-B0FB-E5DD18776B8A}" srcOrd="1" destOrd="0" parTransId="{2DDC82E1-B228-436E-A17B-F9E75A4FCDF9}" sibTransId="{984027E6-699C-4713-BD06-A7AAAE6C21B6}"/>
    <dgm:cxn modelId="{31280DAB-1A4A-4ADC-A60F-0C1A0EADED4E}" srcId="{41B6F9BB-09F5-46B2-A453-5A03C1B574BE}" destId="{2A1B9775-E002-4AFF-AF78-7A944189F04A}" srcOrd="2" destOrd="0" parTransId="{443CEBFF-D9FF-464E-BBB2-7D0D6B62C1C0}" sibTransId="{488776D0-C6A8-45B0-86B6-5FB824FBA122}"/>
    <dgm:cxn modelId="{8A79FEAB-B95D-4373-804C-24EDB1442215}" type="presOf" srcId="{D9090B1A-9718-4CA0-8383-9CC9DB0B7B58}" destId="{8FE2D367-509D-4306-B0DD-0BEB9DC7A65E}" srcOrd="0" destOrd="2" presId="urn:microsoft.com/office/officeart/2005/8/layout/hList1"/>
    <dgm:cxn modelId="{6FCC7DAF-1E66-41CA-8813-EF50415D451F}" srcId="{2A1B9775-E002-4AFF-AF78-7A944189F04A}" destId="{193BD075-F2CC-46D8-B264-82BCDB8E9A33}" srcOrd="3" destOrd="0" parTransId="{1D1AA511-10AF-4A43-9C95-76507B3A72EC}" sibTransId="{F9902D1E-5F22-433B-A225-076D73CE98F5}"/>
    <dgm:cxn modelId="{E2BF45B1-C5CD-47E2-93FC-315147C696C1}" type="presOf" srcId="{6281AA42-C37F-4CF8-848F-457480C99FAB}" destId="{FC796927-88F4-44A7-A5CF-793BD1C4F73F}" srcOrd="0" destOrd="0" presId="urn:microsoft.com/office/officeart/2005/8/layout/hList1"/>
    <dgm:cxn modelId="{1DBDA8B5-321A-4A41-942E-2AAE1675C257}" type="presOf" srcId="{DD410246-1111-4976-92F0-F2B4B96D8DC9}" destId="{8FE2D367-509D-4306-B0DD-0BEB9DC7A65E}" srcOrd="0" destOrd="1" presId="urn:microsoft.com/office/officeart/2005/8/layout/hList1"/>
    <dgm:cxn modelId="{5A7481BB-9E8F-44E1-9521-3B3F8890E079}" srcId="{6281AA42-C37F-4CF8-848F-457480C99FAB}" destId="{E91BAD3F-2A4E-42BC-834A-39FCC56B8341}" srcOrd="0" destOrd="0" parTransId="{80359634-B639-49C6-B762-9DF5920EAB19}" sibTransId="{52EF81DD-3F1F-4F33-B043-63DAFB32251C}"/>
    <dgm:cxn modelId="{DABD1DC0-002D-4703-9FCA-8C1DA07B0FD2}" srcId="{6281AA42-C37F-4CF8-848F-457480C99FAB}" destId="{214047CA-7699-4EF3-91FD-A03EB23F5492}" srcOrd="4" destOrd="0" parTransId="{E91C24E5-AD36-47A3-8C9F-5F1F9539F716}" sibTransId="{1D053D99-3ACD-4E0D-B6A7-A915067A090E}"/>
    <dgm:cxn modelId="{20C28FC9-A388-442F-A008-98B43C311E35}" srcId="{6281AA42-C37F-4CF8-848F-457480C99FAB}" destId="{8827495A-269D-46A8-830B-294F2BC99402}" srcOrd="3" destOrd="0" parTransId="{8F0059F4-B850-47B0-B875-5F65F456DA2C}" sibTransId="{622086F6-28D6-4043-A288-7F700E41EA30}"/>
    <dgm:cxn modelId="{7EDCC5CC-137E-408D-9855-6C2FF945A10C}" srcId="{41B6F9BB-09F5-46B2-A453-5A03C1B574BE}" destId="{6281AA42-C37F-4CF8-848F-457480C99FAB}" srcOrd="0" destOrd="0" parTransId="{4B0F9F45-6F60-4105-BEEF-CCCAA85C1B93}" sibTransId="{306BDB9F-5C82-400F-86C7-B5249D021EDB}"/>
    <dgm:cxn modelId="{ACB440CD-7821-4409-93B4-8042FB20144B}" srcId="{6281AA42-C37F-4CF8-848F-457480C99FAB}" destId="{DB8BDF08-5F88-49EE-8DEB-1795BF70EC7E}" srcOrd="6" destOrd="0" parTransId="{C5A7920D-F2D1-4813-B5B6-E159B42474B3}" sibTransId="{AB5DBCEA-4795-4809-BB40-96AF526D4A6B}"/>
    <dgm:cxn modelId="{D3CA1ED1-A8CD-4A5F-8D55-EF5DE65EEB47}" type="presOf" srcId="{B4D54A5C-8A08-49C2-A786-15AE1A7A44E9}" destId="{36AB92B9-639B-4954-9746-3F6B3327CB4B}" srcOrd="0" destOrd="1" presId="urn:microsoft.com/office/officeart/2005/8/layout/hList1"/>
    <dgm:cxn modelId="{59128CD7-C0DB-4DDD-85CC-374B5F8A61DC}" srcId="{948AD818-DA7A-4820-8332-D1420CA84EF3}" destId="{554BC406-C523-4E80-8DE3-6761646E76B2}" srcOrd="0" destOrd="0" parTransId="{731D4406-6F01-4F1F-9D55-DBCD2045BFE3}" sibTransId="{3D33FE13-76A2-4E9F-AD3A-F74E33BD7BFC}"/>
    <dgm:cxn modelId="{B59A96E7-7C72-4C48-A3A8-D8FEF5776253}" type="presOf" srcId="{78868645-B966-48A6-BDC5-60A02BCA0C3E}" destId="{36AB92B9-639B-4954-9746-3F6B3327CB4B}" srcOrd="0" destOrd="2" presId="urn:microsoft.com/office/officeart/2005/8/layout/hList1"/>
    <dgm:cxn modelId="{1DC8F1E9-3343-463D-984F-0DBF0F30695D}" type="presOf" srcId="{E91BAD3F-2A4E-42BC-834A-39FCC56B8341}" destId="{5C6AA0A6-FE2E-4787-BFEA-CBFAFB07904B}" srcOrd="0" destOrd="0" presId="urn:microsoft.com/office/officeart/2005/8/layout/hList1"/>
    <dgm:cxn modelId="{A66BE9EA-3F52-4893-8C87-8AF6F8B44201}" type="presOf" srcId="{C8503E36-DBF8-4CF8-A37D-71DF3DBB6251}" destId="{5C6AA0A6-FE2E-4787-BFEA-CBFAFB07904B}" srcOrd="0" destOrd="2" presId="urn:microsoft.com/office/officeart/2005/8/layout/hList1"/>
    <dgm:cxn modelId="{F131BEEC-606F-44C5-BC82-1A4D19F17870}" srcId="{41B6F9BB-09F5-46B2-A453-5A03C1B574BE}" destId="{948AD818-DA7A-4820-8332-D1420CA84EF3}" srcOrd="1" destOrd="0" parTransId="{0054AE95-911D-4D0B-9B17-AE24D6DCBA86}" sibTransId="{4307E4A5-D88F-4103-A3B1-ABCCEBE49F13}"/>
    <dgm:cxn modelId="{59D8F4F0-47DE-4541-8161-BC2F27E93DF4}" srcId="{41B6F9BB-09F5-46B2-A453-5A03C1B574BE}" destId="{5F5C76CE-97A5-49C1-8903-7F6C6EF64DCA}" srcOrd="3" destOrd="0" parTransId="{675ECAF1-94F7-48AE-BDF6-3F9605DD1B04}" sibTransId="{6AFE0F21-37F4-4F93-B4B3-22B330B4742F}"/>
    <dgm:cxn modelId="{B64A76F7-5419-4293-B5EC-AC2A0A114393}" srcId="{6281AA42-C37F-4CF8-848F-457480C99FAB}" destId="{8CB7BFD1-0E8F-4AF1-88BC-C83BC15FB1EF}" srcOrd="5" destOrd="0" parTransId="{3AEFD035-D09A-4F01-8BD7-18DA05B9D0BC}" sibTransId="{F0DA4070-EF87-4316-A3C8-CF013D71985B}"/>
    <dgm:cxn modelId="{956E32E2-1BB9-4F51-8621-83E85F51EB60}" type="presParOf" srcId="{6053290C-87E7-470B-BE91-675E1176633D}" destId="{5DB9168D-E181-4240-A5AE-E3884CDB9404}" srcOrd="0" destOrd="0" presId="urn:microsoft.com/office/officeart/2005/8/layout/hList1"/>
    <dgm:cxn modelId="{A3C49E45-B52F-436A-8BB1-B998F397F593}" type="presParOf" srcId="{5DB9168D-E181-4240-A5AE-E3884CDB9404}" destId="{FC796927-88F4-44A7-A5CF-793BD1C4F73F}" srcOrd="0" destOrd="0" presId="urn:microsoft.com/office/officeart/2005/8/layout/hList1"/>
    <dgm:cxn modelId="{EE1F18F5-E2B7-4272-AB91-6BE5FE81B077}" type="presParOf" srcId="{5DB9168D-E181-4240-A5AE-E3884CDB9404}" destId="{5C6AA0A6-FE2E-4787-BFEA-CBFAFB07904B}" srcOrd="1" destOrd="0" presId="urn:microsoft.com/office/officeart/2005/8/layout/hList1"/>
    <dgm:cxn modelId="{7DCC5AE5-56B8-4A85-BA2A-572EF4CFEDFF}" type="presParOf" srcId="{6053290C-87E7-470B-BE91-675E1176633D}" destId="{9E4202AB-2687-42DB-9CE2-8ECA63341AE8}" srcOrd="1" destOrd="0" presId="urn:microsoft.com/office/officeart/2005/8/layout/hList1"/>
    <dgm:cxn modelId="{67B46D1F-40EB-46F0-A6CE-A740DF405A09}" type="presParOf" srcId="{6053290C-87E7-470B-BE91-675E1176633D}" destId="{5C304661-78F1-40FD-A299-922A5BE447C5}" srcOrd="2" destOrd="0" presId="urn:microsoft.com/office/officeart/2005/8/layout/hList1"/>
    <dgm:cxn modelId="{9EB38CF5-D2B1-478B-92A2-C96F97C13A9E}" type="presParOf" srcId="{5C304661-78F1-40FD-A299-922A5BE447C5}" destId="{9A82FB54-059F-45C2-AB5A-24514ECDC191}" srcOrd="0" destOrd="0" presId="urn:microsoft.com/office/officeart/2005/8/layout/hList1"/>
    <dgm:cxn modelId="{0662605D-66B5-4691-8E14-ED3B89FA1CBD}" type="presParOf" srcId="{5C304661-78F1-40FD-A299-922A5BE447C5}" destId="{36AB92B9-639B-4954-9746-3F6B3327CB4B}" srcOrd="1" destOrd="0" presId="urn:microsoft.com/office/officeart/2005/8/layout/hList1"/>
    <dgm:cxn modelId="{3E61BBFB-1F8F-478D-B8C6-DF027F5BAA18}" type="presParOf" srcId="{6053290C-87E7-470B-BE91-675E1176633D}" destId="{8537BD07-FCC5-4436-A34B-2494C2654ACB}" srcOrd="3" destOrd="0" presId="urn:microsoft.com/office/officeart/2005/8/layout/hList1"/>
    <dgm:cxn modelId="{CD864057-D32E-47A5-A0B5-6833C11714BE}" type="presParOf" srcId="{6053290C-87E7-470B-BE91-675E1176633D}" destId="{7A32AA78-C25D-40D4-9FC5-24698C218788}" srcOrd="4" destOrd="0" presId="urn:microsoft.com/office/officeart/2005/8/layout/hList1"/>
    <dgm:cxn modelId="{C3175559-883A-43D4-A170-4B86543BF856}" type="presParOf" srcId="{7A32AA78-C25D-40D4-9FC5-24698C218788}" destId="{361D9953-AC7D-4048-BD5E-0BC45053DEE3}" srcOrd="0" destOrd="0" presId="urn:microsoft.com/office/officeart/2005/8/layout/hList1"/>
    <dgm:cxn modelId="{9777FA96-2FF0-48E2-BD56-A23DB70073A4}" type="presParOf" srcId="{7A32AA78-C25D-40D4-9FC5-24698C218788}" destId="{8FE2D367-509D-4306-B0DD-0BEB9DC7A65E}" srcOrd="1" destOrd="0" presId="urn:microsoft.com/office/officeart/2005/8/layout/hList1"/>
    <dgm:cxn modelId="{9FC761CD-1B1B-4BD7-97CD-CAC65DA9AEE9}" type="presParOf" srcId="{6053290C-87E7-470B-BE91-675E1176633D}" destId="{2CB96FDA-FF66-4084-94EB-D5EB6A66F33B}" srcOrd="5" destOrd="0" presId="urn:microsoft.com/office/officeart/2005/8/layout/hList1"/>
    <dgm:cxn modelId="{3C12374B-69F1-42A7-BA63-3DE528D24630}" type="presParOf" srcId="{6053290C-87E7-470B-BE91-675E1176633D}" destId="{0F510FAA-7CF5-4A87-B901-A294F5B68DA9}" srcOrd="6" destOrd="0" presId="urn:microsoft.com/office/officeart/2005/8/layout/hList1"/>
    <dgm:cxn modelId="{9B4F5279-424C-49D7-BFFF-E2DDCB9ACFE3}" type="presParOf" srcId="{0F510FAA-7CF5-4A87-B901-A294F5B68DA9}" destId="{57B4ECEB-3101-4125-97F7-F3AA7DE9A43D}" srcOrd="0" destOrd="0" presId="urn:microsoft.com/office/officeart/2005/8/layout/hList1"/>
    <dgm:cxn modelId="{EB2D406D-D758-444A-BBD3-DBD411DEA222}" type="presParOf" srcId="{0F510FAA-7CF5-4A87-B901-A294F5B68DA9}" destId="{F438F4CA-15CB-4695-8690-36E5514DF10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F2B49F8-8001-4592-AFA9-1A579C92E8BE}" type="doc">
      <dgm:prSet loTypeId="urn:microsoft.com/office/officeart/2005/8/layout/default" loCatId="list" qsTypeId="urn:microsoft.com/office/officeart/2005/8/quickstyle/simple2" qsCatId="simple" csTypeId="urn:microsoft.com/office/officeart/2005/8/colors/colorful4" csCatId="colorful" phldr="1"/>
      <dgm:spPr/>
      <dgm:t>
        <a:bodyPr/>
        <a:lstStyle/>
        <a:p>
          <a:endParaRPr lang="en-US"/>
        </a:p>
      </dgm:t>
    </dgm:pt>
    <dgm:pt modelId="{2EDBA4EB-0543-4127-B3C3-B7072C00628A}">
      <dgm:prSet phldrT="[Text]"/>
      <dgm:spPr>
        <a:solidFill>
          <a:schemeClr val="accent1"/>
        </a:solidFill>
      </dgm:spPr>
      <dgm:t>
        <a:bodyPr/>
        <a:lstStyle/>
        <a:p>
          <a:r>
            <a:rPr lang="en-US" b="1"/>
            <a:t>Goal</a:t>
          </a:r>
        </a:p>
      </dgm:t>
    </dgm:pt>
    <dgm:pt modelId="{B88B59A0-5A0A-4C86-8B79-9DE8950EDD67}" type="parTrans" cxnId="{564DBA77-26A0-4536-8632-EB36B8A370D5}">
      <dgm:prSet/>
      <dgm:spPr/>
      <dgm:t>
        <a:bodyPr/>
        <a:lstStyle/>
        <a:p>
          <a:endParaRPr lang="en-US"/>
        </a:p>
      </dgm:t>
    </dgm:pt>
    <dgm:pt modelId="{4491A767-6CC0-455A-BE75-832DBE36A928}" type="sibTrans" cxnId="{564DBA77-26A0-4536-8632-EB36B8A370D5}">
      <dgm:prSet/>
      <dgm:spPr/>
      <dgm:t>
        <a:bodyPr/>
        <a:lstStyle/>
        <a:p>
          <a:endParaRPr lang="en-US"/>
        </a:p>
      </dgm:t>
    </dgm:pt>
    <dgm:pt modelId="{75287566-780F-4100-9BD3-A65E5D57DEFA}">
      <dgm:prSet phldrT="[Text]"/>
      <dgm:spPr>
        <a:solidFill>
          <a:schemeClr val="accent2"/>
        </a:solidFill>
      </dgm:spPr>
      <dgm:t>
        <a:bodyPr bIns="0"/>
        <a:lstStyle/>
        <a:p>
          <a:r>
            <a:rPr lang="en-US" b="1"/>
            <a:t>Placement Criteria</a:t>
          </a:r>
        </a:p>
      </dgm:t>
    </dgm:pt>
    <dgm:pt modelId="{D4959187-C3B8-4ABE-AE1E-508590870186}" type="parTrans" cxnId="{2C95B3A2-D52B-475F-A6FD-8048DC03440C}">
      <dgm:prSet/>
      <dgm:spPr/>
      <dgm:t>
        <a:bodyPr/>
        <a:lstStyle/>
        <a:p>
          <a:endParaRPr lang="en-US"/>
        </a:p>
      </dgm:t>
    </dgm:pt>
    <dgm:pt modelId="{CF1F27C6-18BF-4529-9CC8-505A1842FD30}" type="sibTrans" cxnId="{2C95B3A2-D52B-475F-A6FD-8048DC03440C}">
      <dgm:prSet/>
      <dgm:spPr/>
      <dgm:t>
        <a:bodyPr/>
        <a:lstStyle/>
        <a:p>
          <a:endParaRPr lang="en-US"/>
        </a:p>
      </dgm:t>
    </dgm:pt>
    <dgm:pt modelId="{06059E6B-C843-42D3-B24D-1FDBFA86CD7B}">
      <dgm:prSet phldrT="[Text]"/>
      <dgm:spPr>
        <a:solidFill>
          <a:schemeClr val="accent1"/>
        </a:solidFill>
      </dgm:spPr>
      <dgm:t>
        <a:bodyPr/>
        <a:lstStyle/>
        <a:p>
          <a:r>
            <a:rPr lang="en-US"/>
            <a:t>Help child and their family stabilize with care and targeted/limited care coordination</a:t>
          </a:r>
        </a:p>
      </dgm:t>
    </dgm:pt>
    <dgm:pt modelId="{EBAC5702-2C6D-4F02-B92F-194757C4F810}" type="sibTrans" cxnId="{C0AB8B4A-E69E-4EF3-87EC-9F176CAF25E3}">
      <dgm:prSet/>
      <dgm:spPr/>
      <dgm:t>
        <a:bodyPr/>
        <a:lstStyle/>
        <a:p>
          <a:endParaRPr lang="en-US"/>
        </a:p>
      </dgm:t>
    </dgm:pt>
    <dgm:pt modelId="{F295F0C0-E632-4443-8C79-CEE83E359933}" type="parTrans" cxnId="{C0AB8B4A-E69E-4EF3-87EC-9F176CAF25E3}">
      <dgm:prSet/>
      <dgm:spPr/>
      <dgm:t>
        <a:bodyPr/>
        <a:lstStyle/>
        <a:p>
          <a:endParaRPr lang="en-US"/>
        </a:p>
      </dgm:t>
    </dgm:pt>
    <dgm:pt modelId="{AD751E59-D69A-44A5-830B-94EACB4B384F}">
      <dgm:prSet phldrT="[Text]"/>
      <dgm:spPr>
        <a:solidFill>
          <a:schemeClr val="accent2"/>
        </a:solidFill>
      </dgm:spPr>
      <dgm:t>
        <a:bodyPr bIns="0"/>
        <a:lstStyle/>
        <a:p>
          <a:r>
            <a:rPr lang="en-US"/>
            <a:t>Living in community with family with support or in alternative family/group setting</a:t>
          </a:r>
        </a:p>
      </dgm:t>
    </dgm:pt>
    <dgm:pt modelId="{D38E22E1-0F39-4A95-B904-C02055AFFC8B}" type="sibTrans" cxnId="{45417A2E-E75B-4172-9C2A-0FA293E9912A}">
      <dgm:prSet/>
      <dgm:spPr/>
      <dgm:t>
        <a:bodyPr/>
        <a:lstStyle/>
        <a:p>
          <a:endParaRPr lang="en-US"/>
        </a:p>
      </dgm:t>
    </dgm:pt>
    <dgm:pt modelId="{A72F49B5-9C2D-4C76-89B4-9848461712A1}" type="parTrans" cxnId="{45417A2E-E75B-4172-9C2A-0FA293E9912A}">
      <dgm:prSet/>
      <dgm:spPr/>
      <dgm:t>
        <a:bodyPr/>
        <a:lstStyle/>
        <a:p>
          <a:endParaRPr lang="en-US"/>
        </a:p>
      </dgm:t>
    </dgm:pt>
    <dgm:pt modelId="{96C113F3-B88B-4DEC-9C9E-957B3186EEF9}">
      <dgm:prSet phldrT="[Text]"/>
      <dgm:spPr>
        <a:solidFill>
          <a:schemeClr val="accent2"/>
        </a:solidFill>
      </dgm:spPr>
      <dgm:t>
        <a:bodyPr bIns="0"/>
        <a:lstStyle/>
        <a:p>
          <a:endParaRPr lang="en-US"/>
        </a:p>
      </dgm:t>
    </dgm:pt>
    <dgm:pt modelId="{770C18E7-1E19-4E83-A8B9-192A9F631770}" type="parTrans" cxnId="{10AA6051-9158-432F-BE36-62F8D4C57581}">
      <dgm:prSet/>
      <dgm:spPr/>
      <dgm:t>
        <a:bodyPr/>
        <a:lstStyle/>
        <a:p>
          <a:endParaRPr lang="en-US"/>
        </a:p>
      </dgm:t>
    </dgm:pt>
    <dgm:pt modelId="{7F391122-72F5-42D0-AC71-6FC192A13E52}" type="sibTrans" cxnId="{10AA6051-9158-432F-BE36-62F8D4C57581}">
      <dgm:prSet/>
      <dgm:spPr/>
      <dgm:t>
        <a:bodyPr/>
        <a:lstStyle/>
        <a:p>
          <a:endParaRPr lang="en-US"/>
        </a:p>
      </dgm:t>
    </dgm:pt>
    <dgm:pt modelId="{0F37B564-DD29-45DB-82BC-83C03745DB18}">
      <dgm:prSet phldrT="[Text]"/>
      <dgm:spPr>
        <a:solidFill>
          <a:schemeClr val="accent2"/>
        </a:solidFill>
      </dgm:spPr>
      <dgm:t>
        <a:bodyPr bIns="0"/>
        <a:lstStyle/>
        <a:p>
          <a:endParaRPr lang="en-US"/>
        </a:p>
      </dgm:t>
    </dgm:pt>
    <dgm:pt modelId="{AE9C74EE-CE4E-4F40-9D28-C8D1AA3B38E2}" type="parTrans" cxnId="{2A95D365-B2D8-47FA-AC16-E9DCBAA966A6}">
      <dgm:prSet/>
      <dgm:spPr/>
      <dgm:t>
        <a:bodyPr/>
        <a:lstStyle/>
        <a:p>
          <a:endParaRPr lang="en-US"/>
        </a:p>
      </dgm:t>
    </dgm:pt>
    <dgm:pt modelId="{F3BA18AB-5926-49BA-88B7-BEA62380CBDC}" type="sibTrans" cxnId="{2A95D365-B2D8-47FA-AC16-E9DCBAA966A6}">
      <dgm:prSet/>
      <dgm:spPr/>
      <dgm:t>
        <a:bodyPr/>
        <a:lstStyle/>
        <a:p>
          <a:endParaRPr lang="en-US"/>
        </a:p>
      </dgm:t>
    </dgm:pt>
    <dgm:pt modelId="{BE5E49F6-78AD-443B-B41F-411C44E80BCC}">
      <dgm:prSet phldrT="[Text]"/>
      <dgm:spPr>
        <a:solidFill>
          <a:schemeClr val="accent1"/>
        </a:solidFill>
      </dgm:spPr>
      <dgm:t>
        <a:bodyPr/>
        <a:lstStyle/>
        <a:p>
          <a:endParaRPr lang="en-US"/>
        </a:p>
      </dgm:t>
    </dgm:pt>
    <dgm:pt modelId="{F6AA6348-2414-4C05-8979-70BD59915B32}" type="parTrans" cxnId="{01C9F9B8-AB12-4709-A88F-1ED9A2D8E95E}">
      <dgm:prSet/>
      <dgm:spPr/>
      <dgm:t>
        <a:bodyPr/>
        <a:lstStyle/>
        <a:p>
          <a:endParaRPr lang="en-US"/>
        </a:p>
      </dgm:t>
    </dgm:pt>
    <dgm:pt modelId="{5BB9DFE7-A105-440F-8CF9-3F080EB2F819}" type="sibTrans" cxnId="{01C9F9B8-AB12-4709-A88F-1ED9A2D8E95E}">
      <dgm:prSet/>
      <dgm:spPr/>
      <dgm:t>
        <a:bodyPr/>
        <a:lstStyle/>
        <a:p>
          <a:endParaRPr lang="en-US"/>
        </a:p>
      </dgm:t>
    </dgm:pt>
    <dgm:pt modelId="{612F0CAE-DEE4-414A-B8B6-85745DD22883}">
      <dgm:prSet phldrT="[Text]"/>
      <dgm:spPr>
        <a:solidFill>
          <a:schemeClr val="accent2"/>
        </a:solidFill>
      </dgm:spPr>
      <dgm:t>
        <a:bodyPr bIns="0"/>
        <a:lstStyle/>
        <a:p>
          <a:r>
            <a:rPr lang="en-US"/>
            <a:t>For those who need higher level of care than traditional outpatient services but do not need restrictive settings</a:t>
          </a:r>
        </a:p>
      </dgm:t>
    </dgm:pt>
    <dgm:pt modelId="{FB58D014-BC10-436B-B04D-AB4D47F81B9D}" type="parTrans" cxnId="{EFE6C39E-ED58-4E58-9F6E-5E4C93C05DAF}">
      <dgm:prSet/>
      <dgm:spPr/>
      <dgm:t>
        <a:bodyPr/>
        <a:lstStyle/>
        <a:p>
          <a:endParaRPr lang="en-US"/>
        </a:p>
      </dgm:t>
    </dgm:pt>
    <dgm:pt modelId="{28C9EF5D-BEAC-43EE-944E-5A41A10239E6}" type="sibTrans" cxnId="{EFE6C39E-ED58-4E58-9F6E-5E4C93C05DAF}">
      <dgm:prSet/>
      <dgm:spPr/>
      <dgm:t>
        <a:bodyPr/>
        <a:lstStyle/>
        <a:p>
          <a:endParaRPr lang="en-US"/>
        </a:p>
      </dgm:t>
    </dgm:pt>
    <dgm:pt modelId="{D8BC38C1-D796-43EB-A92B-D5849C6FF213}">
      <dgm:prSet phldrT="[Text]"/>
      <dgm:spPr>
        <a:solidFill>
          <a:schemeClr val="accent1"/>
        </a:solidFill>
      </dgm:spPr>
      <dgm:t>
        <a:bodyPr/>
        <a:lstStyle/>
        <a:p>
          <a:r>
            <a:rPr lang="en-US"/>
            <a:t>For those stepping down from higher level of care, to maintain gains made.</a:t>
          </a:r>
        </a:p>
      </dgm:t>
    </dgm:pt>
    <dgm:pt modelId="{6FB29C9D-5FD1-48F4-8555-687771C40A88}" type="parTrans" cxnId="{A217F1FF-E97B-470A-B978-7B3AB1D92C42}">
      <dgm:prSet/>
      <dgm:spPr/>
      <dgm:t>
        <a:bodyPr/>
        <a:lstStyle/>
        <a:p>
          <a:endParaRPr lang="en-US"/>
        </a:p>
      </dgm:t>
    </dgm:pt>
    <dgm:pt modelId="{863FD7BB-8E35-4E80-98D4-D91FD9E7B6DC}" type="sibTrans" cxnId="{A217F1FF-E97B-470A-B978-7B3AB1D92C42}">
      <dgm:prSet/>
      <dgm:spPr/>
      <dgm:t>
        <a:bodyPr/>
        <a:lstStyle/>
        <a:p>
          <a:endParaRPr lang="en-US"/>
        </a:p>
      </dgm:t>
    </dgm:pt>
    <dgm:pt modelId="{92D3BF7E-1360-4DB4-948E-7056446B62AC}">
      <dgm:prSet phldrT="[Text]"/>
      <dgm:spPr>
        <a:solidFill>
          <a:schemeClr val="accent2"/>
        </a:solidFill>
      </dgm:spPr>
      <dgm:t>
        <a:bodyPr bIns="0"/>
        <a:lstStyle/>
        <a:p>
          <a:r>
            <a:rPr lang="en-US"/>
            <a:t>Consider age, size, degree of cooperation of child and family/community resources available</a:t>
          </a:r>
        </a:p>
      </dgm:t>
    </dgm:pt>
    <dgm:pt modelId="{7000BEDB-D7DF-4C22-B970-B11476938FCC}" type="parTrans" cxnId="{A0B7C6B7-DF4A-4C55-B3FF-C4BB73E49F12}">
      <dgm:prSet/>
      <dgm:spPr/>
      <dgm:t>
        <a:bodyPr/>
        <a:lstStyle/>
        <a:p>
          <a:endParaRPr lang="en-US"/>
        </a:p>
      </dgm:t>
    </dgm:pt>
    <dgm:pt modelId="{35D6BFE1-9639-45EF-B482-AD443E033D23}" type="sibTrans" cxnId="{A0B7C6B7-DF4A-4C55-B3FF-C4BB73E49F12}">
      <dgm:prSet/>
      <dgm:spPr/>
      <dgm:t>
        <a:bodyPr/>
        <a:lstStyle/>
        <a:p>
          <a:endParaRPr lang="en-US"/>
        </a:p>
      </dgm:t>
    </dgm:pt>
    <dgm:pt modelId="{61419EF4-C0BF-4EA0-914B-402008822E8B}" type="pres">
      <dgm:prSet presAssocID="{AF2B49F8-8001-4592-AFA9-1A579C92E8BE}" presName="diagram" presStyleCnt="0">
        <dgm:presLayoutVars>
          <dgm:dir/>
          <dgm:resizeHandles val="exact"/>
        </dgm:presLayoutVars>
      </dgm:prSet>
      <dgm:spPr/>
    </dgm:pt>
    <dgm:pt modelId="{A405D52C-CEB3-4056-8F26-87EEEADA0CFA}" type="pres">
      <dgm:prSet presAssocID="{2EDBA4EB-0543-4127-B3C3-B7072C00628A}" presName="node" presStyleLbl="node1" presStyleIdx="0" presStyleCnt="2">
        <dgm:presLayoutVars>
          <dgm:bulletEnabled val="1"/>
        </dgm:presLayoutVars>
      </dgm:prSet>
      <dgm:spPr>
        <a:prstGeom prst="roundRect">
          <a:avLst/>
        </a:prstGeom>
      </dgm:spPr>
    </dgm:pt>
    <dgm:pt modelId="{0A17AE32-275D-4327-A2C0-8160688CA0DC}" type="pres">
      <dgm:prSet presAssocID="{4491A767-6CC0-455A-BE75-832DBE36A928}" presName="sibTrans" presStyleCnt="0"/>
      <dgm:spPr/>
    </dgm:pt>
    <dgm:pt modelId="{7FE4BD3B-5DE3-4A1B-A64F-02C4813F84F2}" type="pres">
      <dgm:prSet presAssocID="{75287566-780F-4100-9BD3-A65E5D57DEFA}" presName="node" presStyleLbl="node1" presStyleIdx="1" presStyleCnt="2">
        <dgm:presLayoutVars>
          <dgm:bulletEnabled val="1"/>
        </dgm:presLayoutVars>
      </dgm:prSet>
      <dgm:spPr>
        <a:prstGeom prst="roundRect">
          <a:avLst/>
        </a:prstGeom>
      </dgm:spPr>
    </dgm:pt>
  </dgm:ptLst>
  <dgm:cxnLst>
    <dgm:cxn modelId="{25A22610-7F81-471C-9411-7A0670B96F63}" type="presOf" srcId="{75287566-780F-4100-9BD3-A65E5D57DEFA}" destId="{7FE4BD3B-5DE3-4A1B-A64F-02C4813F84F2}" srcOrd="0" destOrd="0" presId="urn:microsoft.com/office/officeart/2005/8/layout/default"/>
    <dgm:cxn modelId="{E4D4391B-01AE-44F4-9180-24B310B531FA}" type="presOf" srcId="{92D3BF7E-1360-4DB4-948E-7056446B62AC}" destId="{7FE4BD3B-5DE3-4A1B-A64F-02C4813F84F2}" srcOrd="0" destOrd="3" presId="urn:microsoft.com/office/officeart/2005/8/layout/default"/>
    <dgm:cxn modelId="{45417A2E-E75B-4172-9C2A-0FA293E9912A}" srcId="{75287566-780F-4100-9BD3-A65E5D57DEFA}" destId="{AD751E59-D69A-44A5-830B-94EACB4B384F}" srcOrd="0" destOrd="0" parTransId="{A72F49B5-9C2D-4C76-89B4-9848461712A1}" sibTransId="{D38E22E1-0F39-4A95-B904-C02055AFFC8B}"/>
    <dgm:cxn modelId="{C0AB8B4A-E69E-4EF3-87EC-9F176CAF25E3}" srcId="{2EDBA4EB-0543-4127-B3C3-B7072C00628A}" destId="{06059E6B-C843-42D3-B24D-1FDBFA86CD7B}" srcOrd="0" destOrd="0" parTransId="{F295F0C0-E632-4443-8C79-CEE83E359933}" sibTransId="{EBAC5702-2C6D-4F02-B92F-194757C4F810}"/>
    <dgm:cxn modelId="{10AA6051-9158-432F-BE36-62F8D4C57581}" srcId="{75287566-780F-4100-9BD3-A65E5D57DEFA}" destId="{96C113F3-B88B-4DEC-9C9E-957B3186EEF9}" srcOrd="4" destOrd="0" parTransId="{770C18E7-1E19-4E83-A8B9-192A9F631770}" sibTransId="{7F391122-72F5-42D0-AC71-6FC192A13E52}"/>
    <dgm:cxn modelId="{2A95D365-B2D8-47FA-AC16-E9DCBAA966A6}" srcId="{75287566-780F-4100-9BD3-A65E5D57DEFA}" destId="{0F37B564-DD29-45DB-82BC-83C03745DB18}" srcOrd="3" destOrd="0" parTransId="{AE9C74EE-CE4E-4F40-9D28-C8D1AA3B38E2}" sibTransId="{F3BA18AB-5926-49BA-88B7-BEA62380CBDC}"/>
    <dgm:cxn modelId="{564DBA77-26A0-4536-8632-EB36B8A370D5}" srcId="{AF2B49F8-8001-4592-AFA9-1A579C92E8BE}" destId="{2EDBA4EB-0543-4127-B3C3-B7072C00628A}" srcOrd="0" destOrd="0" parTransId="{B88B59A0-5A0A-4C86-8B79-9DE8950EDD67}" sibTransId="{4491A767-6CC0-455A-BE75-832DBE36A928}"/>
    <dgm:cxn modelId="{DA3A568C-BC98-49E6-8C4B-4E40202914C2}" type="presOf" srcId="{AD751E59-D69A-44A5-830B-94EACB4B384F}" destId="{7FE4BD3B-5DE3-4A1B-A64F-02C4813F84F2}" srcOrd="0" destOrd="1" presId="urn:microsoft.com/office/officeart/2005/8/layout/default"/>
    <dgm:cxn modelId="{7D188B96-A5F6-40F0-BF01-D4D04034EE2B}" type="presOf" srcId="{06059E6B-C843-42D3-B24D-1FDBFA86CD7B}" destId="{A405D52C-CEB3-4056-8F26-87EEEADA0CFA}" srcOrd="0" destOrd="1" presId="urn:microsoft.com/office/officeart/2005/8/layout/default"/>
    <dgm:cxn modelId="{29BD5499-834A-46A5-94CA-F050AF50F803}" type="presOf" srcId="{0F37B564-DD29-45DB-82BC-83C03745DB18}" destId="{7FE4BD3B-5DE3-4A1B-A64F-02C4813F84F2}" srcOrd="0" destOrd="4" presId="urn:microsoft.com/office/officeart/2005/8/layout/default"/>
    <dgm:cxn modelId="{EFE6C39E-ED58-4E58-9F6E-5E4C93C05DAF}" srcId="{75287566-780F-4100-9BD3-A65E5D57DEFA}" destId="{612F0CAE-DEE4-414A-B8B6-85745DD22883}" srcOrd="1" destOrd="0" parTransId="{FB58D014-BC10-436B-B04D-AB4D47F81B9D}" sibTransId="{28C9EF5D-BEAC-43EE-944E-5A41A10239E6}"/>
    <dgm:cxn modelId="{2C95B3A2-D52B-475F-A6FD-8048DC03440C}" srcId="{AF2B49F8-8001-4592-AFA9-1A579C92E8BE}" destId="{75287566-780F-4100-9BD3-A65E5D57DEFA}" srcOrd="1" destOrd="0" parTransId="{D4959187-C3B8-4ABE-AE1E-508590870186}" sibTransId="{CF1F27C6-18BF-4529-9CC8-505A1842FD30}"/>
    <dgm:cxn modelId="{B9035BB4-8BE0-4224-BF2F-1145727430DB}" type="presOf" srcId="{96C113F3-B88B-4DEC-9C9E-957B3186EEF9}" destId="{7FE4BD3B-5DE3-4A1B-A64F-02C4813F84F2}" srcOrd="0" destOrd="5" presId="urn:microsoft.com/office/officeart/2005/8/layout/default"/>
    <dgm:cxn modelId="{A0B7C6B7-DF4A-4C55-B3FF-C4BB73E49F12}" srcId="{75287566-780F-4100-9BD3-A65E5D57DEFA}" destId="{92D3BF7E-1360-4DB4-948E-7056446B62AC}" srcOrd="2" destOrd="0" parTransId="{7000BEDB-D7DF-4C22-B970-B11476938FCC}" sibTransId="{35D6BFE1-9639-45EF-B482-AD443E033D23}"/>
    <dgm:cxn modelId="{01C9F9B8-AB12-4709-A88F-1ED9A2D8E95E}" srcId="{2EDBA4EB-0543-4127-B3C3-B7072C00628A}" destId="{BE5E49F6-78AD-443B-B41F-411C44E80BCC}" srcOrd="2" destOrd="0" parTransId="{F6AA6348-2414-4C05-8979-70BD59915B32}" sibTransId="{5BB9DFE7-A105-440F-8CF9-3F080EB2F819}"/>
    <dgm:cxn modelId="{82570CBB-6EA1-405E-B1A1-80D08EE3C2B0}" type="presOf" srcId="{612F0CAE-DEE4-414A-B8B6-85745DD22883}" destId="{7FE4BD3B-5DE3-4A1B-A64F-02C4813F84F2}" srcOrd="0" destOrd="2" presId="urn:microsoft.com/office/officeart/2005/8/layout/default"/>
    <dgm:cxn modelId="{CCFA98D4-06F1-468D-AC6A-49D4152B9E69}" type="presOf" srcId="{BE5E49F6-78AD-443B-B41F-411C44E80BCC}" destId="{A405D52C-CEB3-4056-8F26-87EEEADA0CFA}" srcOrd="0" destOrd="3" presId="urn:microsoft.com/office/officeart/2005/8/layout/default"/>
    <dgm:cxn modelId="{1BDB35DE-A486-4FD8-BB14-80DFE9AF2F33}" type="presOf" srcId="{2EDBA4EB-0543-4127-B3C3-B7072C00628A}" destId="{A405D52C-CEB3-4056-8F26-87EEEADA0CFA}" srcOrd="0" destOrd="0" presId="urn:microsoft.com/office/officeart/2005/8/layout/default"/>
    <dgm:cxn modelId="{6A18BBE1-2704-4C55-984A-F5683CE4965A}" type="presOf" srcId="{AF2B49F8-8001-4592-AFA9-1A579C92E8BE}" destId="{61419EF4-C0BF-4EA0-914B-402008822E8B}" srcOrd="0" destOrd="0" presId="urn:microsoft.com/office/officeart/2005/8/layout/default"/>
    <dgm:cxn modelId="{937003FF-B45D-4D5D-98EC-54776B7B5F33}" type="presOf" srcId="{D8BC38C1-D796-43EB-A92B-D5849C6FF213}" destId="{A405D52C-CEB3-4056-8F26-87EEEADA0CFA}" srcOrd="0" destOrd="2" presId="urn:microsoft.com/office/officeart/2005/8/layout/default"/>
    <dgm:cxn modelId="{A217F1FF-E97B-470A-B978-7B3AB1D92C42}" srcId="{2EDBA4EB-0543-4127-B3C3-B7072C00628A}" destId="{D8BC38C1-D796-43EB-A92B-D5849C6FF213}" srcOrd="1" destOrd="0" parTransId="{6FB29C9D-5FD1-48F4-8555-687771C40A88}" sibTransId="{863FD7BB-8E35-4E80-98D4-D91FD9E7B6DC}"/>
    <dgm:cxn modelId="{7C47182E-A5F0-49FA-9923-783821F70B46}" type="presParOf" srcId="{61419EF4-C0BF-4EA0-914B-402008822E8B}" destId="{A405D52C-CEB3-4056-8F26-87EEEADA0CFA}" srcOrd="0" destOrd="0" presId="urn:microsoft.com/office/officeart/2005/8/layout/default"/>
    <dgm:cxn modelId="{C7C09B03-9970-406A-A929-6119191437AF}" type="presParOf" srcId="{61419EF4-C0BF-4EA0-914B-402008822E8B}" destId="{0A17AE32-275D-4327-A2C0-8160688CA0DC}" srcOrd="1" destOrd="0" presId="urn:microsoft.com/office/officeart/2005/8/layout/default"/>
    <dgm:cxn modelId="{A9D74ECF-2313-4BB3-B98B-6442CE48A98F}" type="presParOf" srcId="{61419EF4-C0BF-4EA0-914B-402008822E8B}" destId="{7FE4BD3B-5DE3-4A1B-A64F-02C4813F84F2}"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1B6F9BB-09F5-46B2-A453-5A03C1B574BE}"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6281AA42-C37F-4CF8-848F-457480C99FAB}">
      <dgm:prSet phldrT="[Text]" custT="1"/>
      <dgm:spPr/>
      <dgm:t>
        <a:bodyPr lIns="91440" tIns="182880"/>
        <a:lstStyle/>
        <a:p>
          <a:r>
            <a:rPr lang="en-US" sz="1600" b="1"/>
            <a:t>Care Environment</a:t>
          </a:r>
        </a:p>
      </dgm:t>
    </dgm:pt>
    <dgm:pt modelId="{4B0F9F45-6F60-4105-BEEF-CCCAA85C1B93}" type="parTrans" cxnId="{7EDCC5CC-137E-408D-9855-6C2FF945A10C}">
      <dgm:prSet/>
      <dgm:spPr/>
      <dgm:t>
        <a:bodyPr/>
        <a:lstStyle/>
        <a:p>
          <a:endParaRPr lang="en-US"/>
        </a:p>
      </dgm:t>
    </dgm:pt>
    <dgm:pt modelId="{306BDB9F-5C82-400F-86C7-B5249D021EDB}" type="sibTrans" cxnId="{7EDCC5CC-137E-408D-9855-6C2FF945A10C}">
      <dgm:prSet/>
      <dgm:spPr/>
      <dgm:t>
        <a:bodyPr/>
        <a:lstStyle/>
        <a:p>
          <a:endParaRPr lang="en-US"/>
        </a:p>
      </dgm:t>
    </dgm:pt>
    <dgm:pt modelId="{948AD818-DA7A-4820-8332-D1420CA84EF3}">
      <dgm:prSet phldrT="[Text]" custT="1"/>
      <dgm:spPr/>
      <dgm:t>
        <a:bodyPr tIns="182880"/>
        <a:lstStyle/>
        <a:p>
          <a:r>
            <a:rPr lang="en-US" sz="1600"/>
            <a:t>Clinical Services</a:t>
          </a:r>
        </a:p>
      </dgm:t>
    </dgm:pt>
    <dgm:pt modelId="{0054AE95-911D-4D0B-9B17-AE24D6DCBA86}" type="parTrans" cxnId="{F131BEEC-606F-44C5-BC82-1A4D19F17870}">
      <dgm:prSet/>
      <dgm:spPr/>
      <dgm:t>
        <a:bodyPr/>
        <a:lstStyle/>
        <a:p>
          <a:endParaRPr lang="en-US"/>
        </a:p>
      </dgm:t>
    </dgm:pt>
    <dgm:pt modelId="{4307E4A5-D88F-4103-A3B1-ABCCEBE49F13}" type="sibTrans" cxnId="{F131BEEC-606F-44C5-BC82-1A4D19F17870}">
      <dgm:prSet/>
      <dgm:spPr/>
      <dgm:t>
        <a:bodyPr/>
        <a:lstStyle/>
        <a:p>
          <a:endParaRPr lang="en-US"/>
        </a:p>
      </dgm:t>
    </dgm:pt>
    <dgm:pt modelId="{2A1B9775-E002-4AFF-AF78-7A944189F04A}">
      <dgm:prSet phldrT="[Text]" custT="1"/>
      <dgm:spPr/>
      <dgm:t>
        <a:bodyPr bIns="0"/>
        <a:lstStyle/>
        <a:p>
          <a:r>
            <a:rPr lang="en-US" sz="1600" b="1"/>
            <a:t>Support Services</a:t>
          </a:r>
        </a:p>
      </dgm:t>
    </dgm:pt>
    <dgm:pt modelId="{443CEBFF-D9FF-464E-BBB2-7D0D6B62C1C0}" type="parTrans" cxnId="{31280DAB-1A4A-4ADC-A60F-0C1A0EADED4E}">
      <dgm:prSet/>
      <dgm:spPr/>
      <dgm:t>
        <a:bodyPr/>
        <a:lstStyle/>
        <a:p>
          <a:endParaRPr lang="en-US"/>
        </a:p>
      </dgm:t>
    </dgm:pt>
    <dgm:pt modelId="{488776D0-C6A8-45B0-86B6-5FB824FBA122}" type="sibTrans" cxnId="{31280DAB-1A4A-4ADC-A60F-0C1A0EADED4E}">
      <dgm:prSet/>
      <dgm:spPr/>
      <dgm:t>
        <a:bodyPr/>
        <a:lstStyle/>
        <a:p>
          <a:endParaRPr lang="en-US"/>
        </a:p>
      </dgm:t>
    </dgm:pt>
    <dgm:pt modelId="{5F5C76CE-97A5-49C1-8903-7F6C6EF64DCA}">
      <dgm:prSet phldrT="[Text]" custT="1"/>
      <dgm:spPr/>
      <dgm:t>
        <a:bodyPr tIns="91440" bIns="0"/>
        <a:lstStyle/>
        <a:p>
          <a:r>
            <a:rPr lang="en-US" sz="1600" b="1"/>
            <a:t>Crisis Stabilization &amp; Prevention</a:t>
          </a:r>
        </a:p>
      </dgm:t>
    </dgm:pt>
    <dgm:pt modelId="{675ECAF1-94F7-48AE-BDF6-3F9605DD1B04}" type="parTrans" cxnId="{59D8F4F0-47DE-4541-8161-BC2F27E93DF4}">
      <dgm:prSet/>
      <dgm:spPr/>
      <dgm:t>
        <a:bodyPr/>
        <a:lstStyle/>
        <a:p>
          <a:endParaRPr lang="en-US"/>
        </a:p>
      </dgm:t>
    </dgm:pt>
    <dgm:pt modelId="{6AFE0F21-37F4-4F93-B4B3-22B330B4742F}" type="sibTrans" cxnId="{59D8F4F0-47DE-4541-8161-BC2F27E93DF4}">
      <dgm:prSet/>
      <dgm:spPr/>
      <dgm:t>
        <a:bodyPr/>
        <a:lstStyle/>
        <a:p>
          <a:endParaRPr lang="en-US"/>
        </a:p>
      </dgm:t>
    </dgm:pt>
    <dgm:pt modelId="{554BC406-C523-4E80-8DE3-6761646E76B2}">
      <dgm:prSet phldrT="[Text]" custT="1"/>
      <dgm:spPr/>
      <dgm:t>
        <a:bodyPr tIns="182880"/>
        <a:lstStyle/>
        <a:p>
          <a:r>
            <a:rPr lang="en-US" sz="1300"/>
            <a:t>2+ days per week</a:t>
          </a:r>
        </a:p>
      </dgm:t>
    </dgm:pt>
    <dgm:pt modelId="{731D4406-6F01-4F1F-9D55-DBCD2045BFE3}" type="parTrans" cxnId="{59128CD7-C0DB-4DDD-85CC-374B5F8A61DC}">
      <dgm:prSet/>
      <dgm:spPr/>
      <dgm:t>
        <a:bodyPr/>
        <a:lstStyle/>
        <a:p>
          <a:endParaRPr lang="en-US"/>
        </a:p>
      </dgm:t>
    </dgm:pt>
    <dgm:pt modelId="{3D33FE13-76A2-4E9F-AD3A-F74E33BD7BFC}" type="sibTrans" cxnId="{59128CD7-C0DB-4DDD-85CC-374B5F8A61DC}">
      <dgm:prSet/>
      <dgm:spPr/>
      <dgm:t>
        <a:bodyPr/>
        <a:lstStyle/>
        <a:p>
          <a:endParaRPr lang="en-US"/>
        </a:p>
      </dgm:t>
    </dgm:pt>
    <dgm:pt modelId="{AA7A3987-0959-4B09-BD11-F0E08DB59DD3}">
      <dgm:prSet phldrT="[Text]" custT="1"/>
      <dgm:spPr/>
      <dgm:t>
        <a:bodyPr bIns="0"/>
        <a:lstStyle/>
        <a:p>
          <a:endParaRPr lang="en-US" sz="1300"/>
        </a:p>
      </dgm:t>
    </dgm:pt>
    <dgm:pt modelId="{86C75E9F-44F0-4BB4-A36F-A043D2016748}" type="parTrans" cxnId="{770D2B04-5852-4D00-A0CD-7F6CCFCF7BF1}">
      <dgm:prSet/>
      <dgm:spPr/>
      <dgm:t>
        <a:bodyPr/>
        <a:lstStyle/>
        <a:p>
          <a:endParaRPr lang="en-US"/>
        </a:p>
      </dgm:t>
    </dgm:pt>
    <dgm:pt modelId="{1D2E4B26-5026-46D4-8F5F-CD0E1BED5191}" type="sibTrans" cxnId="{770D2B04-5852-4D00-A0CD-7F6CCFCF7BF1}">
      <dgm:prSet/>
      <dgm:spPr/>
      <dgm:t>
        <a:bodyPr/>
        <a:lstStyle/>
        <a:p>
          <a:endParaRPr lang="en-US"/>
        </a:p>
      </dgm:t>
    </dgm:pt>
    <dgm:pt modelId="{935C631B-B84A-4520-89A2-35F473FA2967}">
      <dgm:prSet phldrT="[Text]" custT="1"/>
      <dgm:spPr/>
      <dgm:t>
        <a:bodyPr tIns="91440" bIns="0"/>
        <a:lstStyle/>
        <a:p>
          <a:r>
            <a:rPr lang="en-US" sz="1300"/>
            <a:t>Access to 24-hour emergency evaluation, brief intervention, outreach</a:t>
          </a:r>
        </a:p>
      </dgm:t>
    </dgm:pt>
    <dgm:pt modelId="{34E5AF06-E78E-4598-BFF5-F931F5FE6568}" type="parTrans" cxnId="{6D8C5D3A-38C2-4037-B7E7-AB5EF1BF2483}">
      <dgm:prSet/>
      <dgm:spPr/>
      <dgm:t>
        <a:bodyPr/>
        <a:lstStyle/>
        <a:p>
          <a:endParaRPr lang="en-US"/>
        </a:p>
      </dgm:t>
    </dgm:pt>
    <dgm:pt modelId="{7EE68A02-459D-482A-B19F-B1D66133C0B4}" type="sibTrans" cxnId="{6D8C5D3A-38C2-4037-B7E7-AB5EF1BF2483}">
      <dgm:prSet/>
      <dgm:spPr/>
      <dgm:t>
        <a:bodyPr/>
        <a:lstStyle/>
        <a:p>
          <a:endParaRPr lang="en-US"/>
        </a:p>
      </dgm:t>
    </dgm:pt>
    <dgm:pt modelId="{25E81785-217F-4ECF-AD34-8CA747A04D0E}">
      <dgm:prSet phldrT="[Text]" custT="1"/>
      <dgm:spPr/>
      <dgm:t>
        <a:bodyPr tIns="91440" bIns="0"/>
        <a:lstStyle/>
        <a:p>
          <a:r>
            <a:rPr lang="en-US" sz="1300"/>
            <a:t>Direct services and/or consultation from child &amp; adolescent psychiatrist(s) and/or APRN should be available 24/7.</a:t>
          </a:r>
        </a:p>
      </dgm:t>
    </dgm:pt>
    <dgm:pt modelId="{171F4725-8B1A-42F2-8BBB-8D363C34C209}" type="parTrans" cxnId="{C4CD5234-0002-4EA5-905D-637075CEC37C}">
      <dgm:prSet/>
      <dgm:spPr/>
      <dgm:t>
        <a:bodyPr/>
        <a:lstStyle/>
        <a:p>
          <a:endParaRPr lang="en-US"/>
        </a:p>
      </dgm:t>
    </dgm:pt>
    <dgm:pt modelId="{F2CF63FA-74FA-47B8-A53E-5B9E14364765}" type="sibTrans" cxnId="{C4CD5234-0002-4EA5-905D-637075CEC37C}">
      <dgm:prSet/>
      <dgm:spPr/>
      <dgm:t>
        <a:bodyPr/>
        <a:lstStyle/>
        <a:p>
          <a:endParaRPr lang="en-US"/>
        </a:p>
      </dgm:t>
    </dgm:pt>
    <dgm:pt modelId="{214047CA-7699-4EF3-91FD-A03EB23F5492}">
      <dgm:prSet phldrT="[Text]" custT="1"/>
      <dgm:spPr/>
      <dgm:t>
        <a:bodyPr lIns="91440" tIns="182880"/>
        <a:lstStyle/>
        <a:p>
          <a:r>
            <a:rPr lang="en-US" sz="1300"/>
            <a:t>Home setting</a:t>
          </a:r>
        </a:p>
      </dgm:t>
    </dgm:pt>
    <dgm:pt modelId="{E91C24E5-AD36-47A3-8C9F-5F1F9539F716}" type="parTrans" cxnId="{DABD1DC0-002D-4703-9FCA-8C1DA07B0FD2}">
      <dgm:prSet/>
      <dgm:spPr/>
      <dgm:t>
        <a:bodyPr/>
        <a:lstStyle/>
        <a:p>
          <a:endParaRPr lang="en-US"/>
        </a:p>
      </dgm:t>
    </dgm:pt>
    <dgm:pt modelId="{1D053D99-3ACD-4E0D-B6A7-A915067A090E}" type="sibTrans" cxnId="{DABD1DC0-002D-4703-9FCA-8C1DA07B0FD2}">
      <dgm:prSet/>
      <dgm:spPr/>
      <dgm:t>
        <a:bodyPr/>
        <a:lstStyle/>
        <a:p>
          <a:endParaRPr lang="en-US"/>
        </a:p>
      </dgm:t>
    </dgm:pt>
    <dgm:pt modelId="{E91BAD3F-2A4E-42BC-834A-39FCC56B8341}">
      <dgm:prSet phldrT="[Text]" custT="1"/>
      <dgm:spPr/>
      <dgm:t>
        <a:bodyPr lIns="91440" tIns="182880"/>
        <a:lstStyle/>
        <a:p>
          <a:r>
            <a:rPr lang="en-US" sz="1300"/>
            <a:t>Traditional outpatient mental health setting </a:t>
          </a:r>
        </a:p>
      </dgm:t>
    </dgm:pt>
    <dgm:pt modelId="{80359634-B639-49C6-B762-9DF5920EAB19}" type="parTrans" cxnId="{5A7481BB-9E8F-44E1-9521-3B3F8890E079}">
      <dgm:prSet/>
      <dgm:spPr/>
      <dgm:t>
        <a:bodyPr/>
        <a:lstStyle/>
        <a:p>
          <a:endParaRPr lang="en-US"/>
        </a:p>
      </dgm:t>
    </dgm:pt>
    <dgm:pt modelId="{52EF81DD-3F1F-4F33-B043-63DAFB32251C}" type="sibTrans" cxnId="{5A7481BB-9E8F-44E1-9521-3B3F8890E079}">
      <dgm:prSet/>
      <dgm:spPr/>
      <dgm:t>
        <a:bodyPr/>
        <a:lstStyle/>
        <a:p>
          <a:endParaRPr lang="en-US"/>
        </a:p>
      </dgm:t>
    </dgm:pt>
    <dgm:pt modelId="{B4D54A5C-8A08-49C2-A786-15AE1A7A44E9}">
      <dgm:prSet phldrT="[Text]" custT="1"/>
      <dgm:spPr/>
      <dgm:t>
        <a:bodyPr tIns="182880"/>
        <a:lstStyle/>
        <a:p>
          <a:r>
            <a:rPr lang="en-US" sz="1300"/>
            <a:t>Individual, group, family therapies</a:t>
          </a:r>
        </a:p>
      </dgm:t>
    </dgm:pt>
    <dgm:pt modelId="{1C1045D9-7143-4B3C-B0CE-A2D86905782E}" type="parTrans" cxnId="{CC1E5677-E692-4FD1-8BAC-402470A9A317}">
      <dgm:prSet/>
      <dgm:spPr/>
      <dgm:t>
        <a:bodyPr/>
        <a:lstStyle/>
        <a:p>
          <a:endParaRPr lang="en-US"/>
        </a:p>
      </dgm:t>
    </dgm:pt>
    <dgm:pt modelId="{A294204F-8982-42AA-8E96-636EA31AD189}" type="sibTrans" cxnId="{CC1E5677-E692-4FD1-8BAC-402470A9A317}">
      <dgm:prSet/>
      <dgm:spPr/>
      <dgm:t>
        <a:bodyPr/>
        <a:lstStyle/>
        <a:p>
          <a:endParaRPr lang="en-US"/>
        </a:p>
      </dgm:t>
    </dgm:pt>
    <dgm:pt modelId="{193BD075-F2CC-46D8-B264-82BCDB8E9A33}">
      <dgm:prSet phldrT="[Text]" custT="1"/>
      <dgm:spPr/>
      <dgm:t>
        <a:bodyPr bIns="0"/>
        <a:lstStyle/>
        <a:p>
          <a:r>
            <a:rPr lang="en-US" sz="1300"/>
            <a:t>May need help/support with financial assistance, housing, childcare, vocational and/or educational services</a:t>
          </a:r>
        </a:p>
      </dgm:t>
    </dgm:pt>
    <dgm:pt modelId="{1D1AA511-10AF-4A43-9C95-76507B3A72EC}" type="parTrans" cxnId="{6FCC7DAF-1E66-41CA-8813-EF50415D451F}">
      <dgm:prSet/>
      <dgm:spPr/>
      <dgm:t>
        <a:bodyPr/>
        <a:lstStyle/>
        <a:p>
          <a:endParaRPr lang="en-US"/>
        </a:p>
      </dgm:t>
    </dgm:pt>
    <dgm:pt modelId="{F9902D1E-5F22-433B-A225-076D73CE98F5}" type="sibTrans" cxnId="{6FCC7DAF-1E66-41CA-8813-EF50415D451F}">
      <dgm:prSet/>
      <dgm:spPr/>
      <dgm:t>
        <a:bodyPr/>
        <a:lstStyle/>
        <a:p>
          <a:endParaRPr lang="en-US"/>
        </a:p>
      </dgm:t>
    </dgm:pt>
    <dgm:pt modelId="{7D9C0C74-2A2B-41E5-AB19-12FD5279E9FB}">
      <dgm:prSet phldrT="[Text]" custT="1"/>
      <dgm:spPr/>
      <dgm:t>
        <a:bodyPr lIns="91440" tIns="182880"/>
        <a:lstStyle/>
        <a:p>
          <a:r>
            <a:rPr lang="en-US" sz="1300"/>
            <a:t>Community setting</a:t>
          </a:r>
        </a:p>
      </dgm:t>
    </dgm:pt>
    <dgm:pt modelId="{4081AC4E-79B6-4B33-ADA7-3B6255CB53B1}" type="parTrans" cxnId="{639DAE97-53A0-47BB-8EDD-3F77C518C5C0}">
      <dgm:prSet/>
      <dgm:spPr/>
      <dgm:t>
        <a:bodyPr/>
        <a:lstStyle/>
        <a:p>
          <a:endParaRPr lang="en-US"/>
        </a:p>
      </dgm:t>
    </dgm:pt>
    <dgm:pt modelId="{77709990-EA50-4006-9653-F777707C3436}" type="sibTrans" cxnId="{639DAE97-53A0-47BB-8EDD-3F77C518C5C0}">
      <dgm:prSet/>
      <dgm:spPr/>
      <dgm:t>
        <a:bodyPr/>
        <a:lstStyle/>
        <a:p>
          <a:endParaRPr lang="en-US"/>
        </a:p>
      </dgm:t>
    </dgm:pt>
    <dgm:pt modelId="{12CAD605-D27A-401F-83F3-3C6B0C647880}">
      <dgm:prSet phldrT="[Text]" custT="1"/>
      <dgm:spPr/>
      <dgm:t>
        <a:bodyPr tIns="91440" bIns="0"/>
        <a:lstStyle/>
        <a:p>
          <a:r>
            <a:rPr lang="en-US" sz="1300"/>
            <a:t>Individualized crisis plan</a:t>
          </a:r>
        </a:p>
      </dgm:t>
    </dgm:pt>
    <dgm:pt modelId="{E0B0D9E2-8DA2-4DF4-AA6C-C3952F5ECC08}" type="parTrans" cxnId="{31B843EB-A942-4611-A748-EB6DDB236E21}">
      <dgm:prSet/>
      <dgm:spPr/>
      <dgm:t>
        <a:bodyPr/>
        <a:lstStyle/>
        <a:p>
          <a:endParaRPr lang="en-US"/>
        </a:p>
      </dgm:t>
    </dgm:pt>
    <dgm:pt modelId="{7335F49B-90C0-4E35-B065-8675FADAE093}" type="sibTrans" cxnId="{31B843EB-A942-4611-A748-EB6DDB236E21}">
      <dgm:prSet/>
      <dgm:spPr/>
      <dgm:t>
        <a:bodyPr/>
        <a:lstStyle/>
        <a:p>
          <a:endParaRPr lang="en-US"/>
        </a:p>
      </dgm:t>
    </dgm:pt>
    <dgm:pt modelId="{EFDC85DA-F7F8-4AA7-96C4-AF2FDCDA4783}">
      <dgm:prSet phldrT="[Text]" custT="1"/>
      <dgm:spPr/>
      <dgm:t>
        <a:bodyPr tIns="182880"/>
        <a:lstStyle/>
        <a:p>
          <a:r>
            <a:rPr lang="en-US" sz="1300"/>
            <a:t>Psychiatry services</a:t>
          </a:r>
        </a:p>
      </dgm:t>
    </dgm:pt>
    <dgm:pt modelId="{D9B18CC5-25CB-4660-8C3D-8D2A87BBD3DC}" type="parTrans" cxnId="{52F3555B-A7CC-4AA3-952C-9AED5EEF2FCC}">
      <dgm:prSet/>
      <dgm:spPr/>
      <dgm:t>
        <a:bodyPr/>
        <a:lstStyle/>
        <a:p>
          <a:endParaRPr lang="en-US"/>
        </a:p>
      </dgm:t>
    </dgm:pt>
    <dgm:pt modelId="{135CC0F7-D6A1-4142-A4C0-D4D67ED26F1B}" type="sibTrans" cxnId="{52F3555B-A7CC-4AA3-952C-9AED5EEF2FCC}">
      <dgm:prSet/>
      <dgm:spPr/>
      <dgm:t>
        <a:bodyPr/>
        <a:lstStyle/>
        <a:p>
          <a:endParaRPr lang="en-US"/>
        </a:p>
      </dgm:t>
    </dgm:pt>
    <dgm:pt modelId="{5086D6B0-DF16-4EC6-B227-6AEABD53F678}">
      <dgm:prSet phldrT="[Text]" custT="1"/>
      <dgm:spPr/>
      <dgm:t>
        <a:bodyPr tIns="182880"/>
        <a:lstStyle/>
        <a:p>
          <a:r>
            <a:rPr lang="en-US" sz="1300"/>
            <a:t>Recreational and/or vocational services, as indicated for stabilization</a:t>
          </a:r>
        </a:p>
      </dgm:t>
    </dgm:pt>
    <dgm:pt modelId="{67E04AF5-1491-486C-BD78-E0FD48E0363B}" type="parTrans" cxnId="{6B96046A-578B-4BB5-80E6-18CAA2BF28BC}">
      <dgm:prSet/>
      <dgm:spPr/>
      <dgm:t>
        <a:bodyPr/>
        <a:lstStyle/>
        <a:p>
          <a:endParaRPr lang="en-US"/>
        </a:p>
      </dgm:t>
    </dgm:pt>
    <dgm:pt modelId="{AE9F045D-9E72-4A7E-86A5-C732F3E5B39B}" type="sibTrans" cxnId="{6B96046A-578B-4BB5-80E6-18CAA2BF28BC}">
      <dgm:prSet/>
      <dgm:spPr/>
      <dgm:t>
        <a:bodyPr/>
        <a:lstStyle/>
        <a:p>
          <a:endParaRPr lang="en-US"/>
        </a:p>
      </dgm:t>
    </dgm:pt>
    <dgm:pt modelId="{71C453F0-2454-4BCF-8FEB-B63B7ABE3692}">
      <dgm:prSet phldrT="[Text]" custT="1"/>
      <dgm:spPr/>
      <dgm:t>
        <a:bodyPr tIns="182880"/>
        <a:lstStyle/>
        <a:p>
          <a:r>
            <a:rPr lang="en-US" sz="1300"/>
            <a:t>Referral for clinical services for family members</a:t>
          </a:r>
        </a:p>
      </dgm:t>
    </dgm:pt>
    <dgm:pt modelId="{AFE1B72E-E9FB-4206-A46A-D30D0CD1A2E4}" type="parTrans" cxnId="{14E136A2-F91D-4477-B625-C138BBA23FB5}">
      <dgm:prSet/>
      <dgm:spPr/>
      <dgm:t>
        <a:bodyPr/>
        <a:lstStyle/>
        <a:p>
          <a:endParaRPr lang="en-US"/>
        </a:p>
      </dgm:t>
    </dgm:pt>
    <dgm:pt modelId="{81BBC4C1-E472-4EF4-A8ED-5CEFBA9D890D}" type="sibTrans" cxnId="{14E136A2-F91D-4477-B625-C138BBA23FB5}">
      <dgm:prSet/>
      <dgm:spPr/>
      <dgm:t>
        <a:bodyPr/>
        <a:lstStyle/>
        <a:p>
          <a:endParaRPr lang="en-US"/>
        </a:p>
      </dgm:t>
    </dgm:pt>
    <dgm:pt modelId="{D366E821-3D27-4F2D-9A84-52E93CD8542C}">
      <dgm:prSet phldrT="[Text]" custT="1"/>
      <dgm:spPr/>
      <dgm:t>
        <a:bodyPr tIns="182880"/>
        <a:lstStyle/>
        <a:p>
          <a:r>
            <a:rPr lang="en-US" sz="1300"/>
            <a:t>Transition planning for discharge to lower level of care</a:t>
          </a:r>
        </a:p>
      </dgm:t>
    </dgm:pt>
    <dgm:pt modelId="{00557DA0-5E6A-43E2-8740-647F757F03B5}" type="parTrans" cxnId="{E3CAD423-E852-42F5-A182-C6B8A1A2889E}">
      <dgm:prSet/>
      <dgm:spPr/>
      <dgm:t>
        <a:bodyPr/>
        <a:lstStyle/>
        <a:p>
          <a:endParaRPr lang="en-US"/>
        </a:p>
      </dgm:t>
    </dgm:pt>
    <dgm:pt modelId="{FFBB763D-2400-4A33-ADF7-D755703D05B4}" type="sibTrans" cxnId="{E3CAD423-E852-42F5-A182-C6B8A1A2889E}">
      <dgm:prSet/>
      <dgm:spPr/>
      <dgm:t>
        <a:bodyPr/>
        <a:lstStyle/>
        <a:p>
          <a:endParaRPr lang="en-US"/>
        </a:p>
      </dgm:t>
    </dgm:pt>
    <dgm:pt modelId="{20C431EB-EF1D-4CC9-94E3-E3EE22DD0307}">
      <dgm:prSet phldrT="[Text]" custT="1"/>
      <dgm:spPr/>
      <dgm:t>
        <a:bodyPr tIns="182880"/>
        <a:lstStyle/>
        <a:p>
          <a:r>
            <a:rPr lang="en-US" sz="1300"/>
            <a:t>SLP/OT/PT, as indicated </a:t>
          </a:r>
        </a:p>
      </dgm:t>
    </dgm:pt>
    <dgm:pt modelId="{AE9425DC-B4C9-452B-822A-78699B1995F4}" type="parTrans" cxnId="{66A5FFF3-3292-4AF4-9685-39FCAEEFEAD0}">
      <dgm:prSet/>
      <dgm:spPr/>
      <dgm:t>
        <a:bodyPr/>
        <a:lstStyle/>
        <a:p>
          <a:endParaRPr lang="en-US"/>
        </a:p>
      </dgm:t>
    </dgm:pt>
    <dgm:pt modelId="{6B91691C-D2EB-498D-B97B-C222935AB9C3}" type="sibTrans" cxnId="{66A5FFF3-3292-4AF4-9685-39FCAEEFEAD0}">
      <dgm:prSet/>
      <dgm:spPr/>
      <dgm:t>
        <a:bodyPr/>
        <a:lstStyle/>
        <a:p>
          <a:endParaRPr lang="en-US"/>
        </a:p>
      </dgm:t>
    </dgm:pt>
    <dgm:pt modelId="{6A5605E6-6DFE-49C4-97EA-CE1EDE57FFCC}">
      <dgm:prSet phldrT="[Text]" custT="1"/>
      <dgm:spPr/>
      <dgm:t>
        <a:bodyPr bIns="0"/>
        <a:lstStyle/>
        <a:p>
          <a:r>
            <a:rPr lang="en-US" sz="1300"/>
            <a:t>Support services should emphasize natural supports within community</a:t>
          </a:r>
        </a:p>
      </dgm:t>
    </dgm:pt>
    <dgm:pt modelId="{CA585FEE-7C1E-4B44-B6DD-BF2CB38854CB}" type="parTrans" cxnId="{A32F0BAB-EC83-499D-BBD3-B79930609C0F}">
      <dgm:prSet/>
      <dgm:spPr/>
      <dgm:t>
        <a:bodyPr/>
        <a:lstStyle/>
        <a:p>
          <a:endParaRPr lang="en-US"/>
        </a:p>
      </dgm:t>
    </dgm:pt>
    <dgm:pt modelId="{6996483B-B999-4046-B643-4B1D3159B354}" type="sibTrans" cxnId="{A32F0BAB-EC83-499D-BBD3-B79930609C0F}">
      <dgm:prSet/>
      <dgm:spPr/>
      <dgm:t>
        <a:bodyPr/>
        <a:lstStyle/>
        <a:p>
          <a:endParaRPr lang="en-US"/>
        </a:p>
      </dgm:t>
    </dgm:pt>
    <dgm:pt modelId="{AE37EAB8-A07B-4742-B8A3-10EEF433A79F}">
      <dgm:prSet phldrT="[Text]" custT="1"/>
      <dgm:spPr/>
      <dgm:t>
        <a:bodyPr bIns="0"/>
        <a:lstStyle/>
        <a:p>
          <a:r>
            <a:rPr lang="en-US" sz="1300"/>
            <a:t>May include care coordination</a:t>
          </a:r>
        </a:p>
      </dgm:t>
    </dgm:pt>
    <dgm:pt modelId="{92EF47EF-30CD-4519-89D6-0CF6C452651D}" type="parTrans" cxnId="{3DEF7BEB-8C87-4370-AD6E-BC4A938C7678}">
      <dgm:prSet/>
      <dgm:spPr/>
      <dgm:t>
        <a:bodyPr/>
        <a:lstStyle/>
        <a:p>
          <a:endParaRPr lang="en-US"/>
        </a:p>
      </dgm:t>
    </dgm:pt>
    <dgm:pt modelId="{09944444-8513-45CC-A8A9-CF8E5CCB7BB7}" type="sibTrans" cxnId="{3DEF7BEB-8C87-4370-AD6E-BC4A938C7678}">
      <dgm:prSet/>
      <dgm:spPr/>
      <dgm:t>
        <a:bodyPr/>
        <a:lstStyle/>
        <a:p>
          <a:endParaRPr lang="en-US"/>
        </a:p>
      </dgm:t>
    </dgm:pt>
    <dgm:pt modelId="{AB801BE2-66DC-4543-891B-F1754E8B5D66}">
      <dgm:prSet phldrT="[Text]" custT="1"/>
      <dgm:spPr/>
      <dgm:t>
        <a:bodyPr bIns="0"/>
        <a:lstStyle/>
        <a:p>
          <a:r>
            <a:rPr lang="en-US" sz="1300"/>
            <a:t>Family partners/peer mentors</a:t>
          </a:r>
        </a:p>
      </dgm:t>
    </dgm:pt>
    <dgm:pt modelId="{1D64F546-9D42-40F5-BA3F-1D01D1D40D9C}" type="parTrans" cxnId="{7AD240F5-1F42-44A3-9A20-1B2D22CA9B26}">
      <dgm:prSet/>
      <dgm:spPr/>
      <dgm:t>
        <a:bodyPr/>
        <a:lstStyle/>
        <a:p>
          <a:endParaRPr lang="en-US"/>
        </a:p>
      </dgm:t>
    </dgm:pt>
    <dgm:pt modelId="{57037173-F911-4DFC-AA00-4EA78820A68A}" type="sibTrans" cxnId="{7AD240F5-1F42-44A3-9A20-1B2D22CA9B26}">
      <dgm:prSet/>
      <dgm:spPr/>
      <dgm:t>
        <a:bodyPr/>
        <a:lstStyle/>
        <a:p>
          <a:endParaRPr lang="en-US"/>
        </a:p>
      </dgm:t>
    </dgm:pt>
    <dgm:pt modelId="{6053290C-87E7-470B-BE91-675E1176633D}" type="pres">
      <dgm:prSet presAssocID="{41B6F9BB-09F5-46B2-A453-5A03C1B574BE}" presName="Name0" presStyleCnt="0">
        <dgm:presLayoutVars>
          <dgm:dir/>
          <dgm:animLvl val="lvl"/>
          <dgm:resizeHandles val="exact"/>
        </dgm:presLayoutVars>
      </dgm:prSet>
      <dgm:spPr/>
    </dgm:pt>
    <dgm:pt modelId="{5DB9168D-E181-4240-A5AE-E3884CDB9404}" type="pres">
      <dgm:prSet presAssocID="{6281AA42-C37F-4CF8-848F-457480C99FAB}" presName="composite" presStyleCnt="0"/>
      <dgm:spPr/>
    </dgm:pt>
    <dgm:pt modelId="{FC796927-88F4-44A7-A5CF-793BD1C4F73F}" type="pres">
      <dgm:prSet presAssocID="{6281AA42-C37F-4CF8-848F-457480C99FAB}" presName="parTx" presStyleLbl="alignNode1" presStyleIdx="0" presStyleCnt="4">
        <dgm:presLayoutVars>
          <dgm:chMax val="0"/>
          <dgm:chPref val="0"/>
          <dgm:bulletEnabled val="1"/>
        </dgm:presLayoutVars>
      </dgm:prSet>
      <dgm:spPr/>
    </dgm:pt>
    <dgm:pt modelId="{5C6AA0A6-FE2E-4787-BFEA-CBFAFB07904B}" type="pres">
      <dgm:prSet presAssocID="{6281AA42-C37F-4CF8-848F-457480C99FAB}" presName="desTx" presStyleLbl="alignAccFollowNode1" presStyleIdx="0" presStyleCnt="4">
        <dgm:presLayoutVars>
          <dgm:bulletEnabled val="1"/>
        </dgm:presLayoutVars>
      </dgm:prSet>
      <dgm:spPr/>
    </dgm:pt>
    <dgm:pt modelId="{9E4202AB-2687-42DB-9CE2-8ECA63341AE8}" type="pres">
      <dgm:prSet presAssocID="{306BDB9F-5C82-400F-86C7-B5249D021EDB}" presName="space" presStyleCnt="0"/>
      <dgm:spPr/>
    </dgm:pt>
    <dgm:pt modelId="{5C304661-78F1-40FD-A299-922A5BE447C5}" type="pres">
      <dgm:prSet presAssocID="{948AD818-DA7A-4820-8332-D1420CA84EF3}" presName="composite" presStyleCnt="0"/>
      <dgm:spPr/>
    </dgm:pt>
    <dgm:pt modelId="{9A82FB54-059F-45C2-AB5A-24514ECDC191}" type="pres">
      <dgm:prSet presAssocID="{948AD818-DA7A-4820-8332-D1420CA84EF3}" presName="parTx" presStyleLbl="alignNode1" presStyleIdx="1" presStyleCnt="4">
        <dgm:presLayoutVars>
          <dgm:chMax val="0"/>
          <dgm:chPref val="0"/>
          <dgm:bulletEnabled val="1"/>
        </dgm:presLayoutVars>
      </dgm:prSet>
      <dgm:spPr/>
    </dgm:pt>
    <dgm:pt modelId="{36AB92B9-639B-4954-9746-3F6B3327CB4B}" type="pres">
      <dgm:prSet presAssocID="{948AD818-DA7A-4820-8332-D1420CA84EF3}" presName="desTx" presStyleLbl="alignAccFollowNode1" presStyleIdx="1" presStyleCnt="4">
        <dgm:presLayoutVars>
          <dgm:bulletEnabled val="1"/>
        </dgm:presLayoutVars>
      </dgm:prSet>
      <dgm:spPr/>
    </dgm:pt>
    <dgm:pt modelId="{8537BD07-FCC5-4436-A34B-2494C2654ACB}" type="pres">
      <dgm:prSet presAssocID="{4307E4A5-D88F-4103-A3B1-ABCCEBE49F13}" presName="space" presStyleCnt="0"/>
      <dgm:spPr/>
    </dgm:pt>
    <dgm:pt modelId="{7A32AA78-C25D-40D4-9FC5-24698C218788}" type="pres">
      <dgm:prSet presAssocID="{2A1B9775-E002-4AFF-AF78-7A944189F04A}" presName="composite" presStyleCnt="0"/>
      <dgm:spPr/>
    </dgm:pt>
    <dgm:pt modelId="{361D9953-AC7D-4048-BD5E-0BC45053DEE3}" type="pres">
      <dgm:prSet presAssocID="{2A1B9775-E002-4AFF-AF78-7A944189F04A}" presName="parTx" presStyleLbl="alignNode1" presStyleIdx="2" presStyleCnt="4">
        <dgm:presLayoutVars>
          <dgm:chMax val="0"/>
          <dgm:chPref val="0"/>
          <dgm:bulletEnabled val="1"/>
        </dgm:presLayoutVars>
      </dgm:prSet>
      <dgm:spPr/>
    </dgm:pt>
    <dgm:pt modelId="{8FE2D367-509D-4306-B0DD-0BEB9DC7A65E}" type="pres">
      <dgm:prSet presAssocID="{2A1B9775-E002-4AFF-AF78-7A944189F04A}" presName="desTx" presStyleLbl="alignAccFollowNode1" presStyleIdx="2" presStyleCnt="4">
        <dgm:presLayoutVars>
          <dgm:bulletEnabled val="1"/>
        </dgm:presLayoutVars>
      </dgm:prSet>
      <dgm:spPr/>
    </dgm:pt>
    <dgm:pt modelId="{2CB96FDA-FF66-4084-94EB-D5EB6A66F33B}" type="pres">
      <dgm:prSet presAssocID="{488776D0-C6A8-45B0-86B6-5FB824FBA122}" presName="space" presStyleCnt="0"/>
      <dgm:spPr/>
    </dgm:pt>
    <dgm:pt modelId="{0F510FAA-7CF5-4A87-B901-A294F5B68DA9}" type="pres">
      <dgm:prSet presAssocID="{5F5C76CE-97A5-49C1-8903-7F6C6EF64DCA}" presName="composite" presStyleCnt="0"/>
      <dgm:spPr/>
    </dgm:pt>
    <dgm:pt modelId="{57B4ECEB-3101-4125-97F7-F3AA7DE9A43D}" type="pres">
      <dgm:prSet presAssocID="{5F5C76CE-97A5-49C1-8903-7F6C6EF64DCA}" presName="parTx" presStyleLbl="alignNode1" presStyleIdx="3" presStyleCnt="4">
        <dgm:presLayoutVars>
          <dgm:chMax val="0"/>
          <dgm:chPref val="0"/>
          <dgm:bulletEnabled val="1"/>
        </dgm:presLayoutVars>
      </dgm:prSet>
      <dgm:spPr/>
    </dgm:pt>
    <dgm:pt modelId="{F438F4CA-15CB-4695-8690-36E5514DF10C}" type="pres">
      <dgm:prSet presAssocID="{5F5C76CE-97A5-49C1-8903-7F6C6EF64DCA}" presName="desTx" presStyleLbl="alignAccFollowNode1" presStyleIdx="3" presStyleCnt="4">
        <dgm:presLayoutVars>
          <dgm:bulletEnabled val="1"/>
        </dgm:presLayoutVars>
      </dgm:prSet>
      <dgm:spPr/>
    </dgm:pt>
  </dgm:ptLst>
  <dgm:cxnLst>
    <dgm:cxn modelId="{770D2B04-5852-4D00-A0CD-7F6CCFCF7BF1}" srcId="{2A1B9775-E002-4AFF-AF78-7A944189F04A}" destId="{AA7A3987-0959-4B09-BD11-F0E08DB59DD3}" srcOrd="0" destOrd="0" parTransId="{86C75E9F-44F0-4BB4-A36F-A043D2016748}" sibTransId="{1D2E4B26-5026-46D4-8F5F-CD0E1BED5191}"/>
    <dgm:cxn modelId="{6F9EE809-C648-4C98-B998-CA5B2EF0E016}" type="presOf" srcId="{12CAD605-D27A-401F-83F3-3C6B0C647880}" destId="{F438F4CA-15CB-4695-8690-36E5514DF10C}" srcOrd="0" destOrd="2" presId="urn:microsoft.com/office/officeart/2005/8/layout/hList1"/>
    <dgm:cxn modelId="{2D4DFD09-5CDB-49AC-AE4A-C322AFABC6CA}" type="presOf" srcId="{193BD075-F2CC-46D8-B264-82BCDB8E9A33}" destId="{8FE2D367-509D-4306-B0DD-0BEB9DC7A65E}" srcOrd="0" destOrd="4" presId="urn:microsoft.com/office/officeart/2005/8/layout/hList1"/>
    <dgm:cxn modelId="{C9237F0A-A045-4781-80D8-047F56953D89}" type="presOf" srcId="{948AD818-DA7A-4820-8332-D1420CA84EF3}" destId="{9A82FB54-059F-45C2-AB5A-24514ECDC191}" srcOrd="0" destOrd="0" presId="urn:microsoft.com/office/officeart/2005/8/layout/hList1"/>
    <dgm:cxn modelId="{E5A8F70C-6C72-4B15-82C7-003DD0AFEFB1}" type="presOf" srcId="{AB801BE2-66DC-4543-891B-F1754E8B5D66}" destId="{8FE2D367-509D-4306-B0DD-0BEB9DC7A65E}" srcOrd="0" destOrd="3" presId="urn:microsoft.com/office/officeart/2005/8/layout/hList1"/>
    <dgm:cxn modelId="{E3CAD423-E852-42F5-A182-C6B8A1A2889E}" srcId="{948AD818-DA7A-4820-8332-D1420CA84EF3}" destId="{D366E821-3D27-4F2D-9A84-52E93CD8542C}" srcOrd="6" destOrd="0" parTransId="{00557DA0-5E6A-43E2-8740-647F757F03B5}" sibTransId="{FFBB763D-2400-4A33-ADF7-D755703D05B4}"/>
    <dgm:cxn modelId="{2E8F5F30-A616-4B5E-8E84-210B703271EB}" type="presOf" srcId="{D366E821-3D27-4F2D-9A84-52E93CD8542C}" destId="{36AB92B9-639B-4954-9746-3F6B3327CB4B}" srcOrd="0" destOrd="6" presId="urn:microsoft.com/office/officeart/2005/8/layout/hList1"/>
    <dgm:cxn modelId="{C4CD5234-0002-4EA5-905D-637075CEC37C}" srcId="{5F5C76CE-97A5-49C1-8903-7F6C6EF64DCA}" destId="{25E81785-217F-4ECF-AD34-8CA747A04D0E}" srcOrd="1" destOrd="0" parTransId="{171F4725-8B1A-42F2-8BBB-8D363C34C209}" sibTransId="{F2CF63FA-74FA-47B8-A53E-5B9E14364765}"/>
    <dgm:cxn modelId="{6D8C5D3A-38C2-4037-B7E7-AB5EF1BF2483}" srcId="{5F5C76CE-97A5-49C1-8903-7F6C6EF64DCA}" destId="{935C631B-B84A-4520-89A2-35F473FA2967}" srcOrd="0" destOrd="0" parTransId="{34E5AF06-E78E-4598-BFF5-F931F5FE6568}" sibTransId="{7EE68A02-459D-482A-B19F-B1D66133C0B4}"/>
    <dgm:cxn modelId="{0EB3A64A-FB55-451A-8B0A-20C24581B675}" type="presOf" srcId="{554BC406-C523-4E80-8DE3-6761646E76B2}" destId="{36AB92B9-639B-4954-9746-3F6B3327CB4B}" srcOrd="0" destOrd="0" presId="urn:microsoft.com/office/officeart/2005/8/layout/hList1"/>
    <dgm:cxn modelId="{8223F94F-7FD8-46E9-9BDC-BE5885699001}" type="presOf" srcId="{935C631B-B84A-4520-89A2-35F473FA2967}" destId="{F438F4CA-15CB-4695-8690-36E5514DF10C}" srcOrd="0" destOrd="0" presId="urn:microsoft.com/office/officeart/2005/8/layout/hList1"/>
    <dgm:cxn modelId="{7E2A175A-8158-482D-8C8E-68D046CBCA85}" type="presOf" srcId="{41B6F9BB-09F5-46B2-A453-5A03C1B574BE}" destId="{6053290C-87E7-470B-BE91-675E1176633D}" srcOrd="0" destOrd="0" presId="urn:microsoft.com/office/officeart/2005/8/layout/hList1"/>
    <dgm:cxn modelId="{52F3555B-A7CC-4AA3-952C-9AED5EEF2FCC}" srcId="{948AD818-DA7A-4820-8332-D1420CA84EF3}" destId="{EFDC85DA-F7F8-4AA7-96C4-AF2FDCDA4783}" srcOrd="2" destOrd="0" parTransId="{D9B18CC5-25CB-4660-8C3D-8D2A87BBD3DC}" sibTransId="{135CC0F7-D6A1-4142-A4C0-D4D67ED26F1B}"/>
    <dgm:cxn modelId="{6B96046A-578B-4BB5-80E6-18CAA2BF28BC}" srcId="{948AD818-DA7A-4820-8332-D1420CA84EF3}" destId="{5086D6B0-DF16-4EC6-B227-6AEABD53F678}" srcOrd="4" destOrd="0" parTransId="{67E04AF5-1491-486C-BD78-E0FD48E0363B}" sibTransId="{AE9F045D-9E72-4A7E-86A5-C732F3E5B39B}"/>
    <dgm:cxn modelId="{CC1E5677-E692-4FD1-8BAC-402470A9A317}" srcId="{948AD818-DA7A-4820-8332-D1420CA84EF3}" destId="{B4D54A5C-8A08-49C2-A786-15AE1A7A44E9}" srcOrd="1" destOrd="0" parTransId="{1C1045D9-7143-4B3C-B0CE-A2D86905782E}" sibTransId="{A294204F-8982-42AA-8E96-636EA31AD189}"/>
    <dgm:cxn modelId="{D868B07A-31A8-4636-9E6A-579C2EC6E780}" type="presOf" srcId="{6A5605E6-6DFE-49C4-97EA-CE1EDE57FFCC}" destId="{8FE2D367-509D-4306-B0DD-0BEB9DC7A65E}" srcOrd="0" destOrd="2" presId="urn:microsoft.com/office/officeart/2005/8/layout/hList1"/>
    <dgm:cxn modelId="{1616057E-A0A4-4BCE-83A7-C337BB69B179}" type="presOf" srcId="{5F5C76CE-97A5-49C1-8903-7F6C6EF64DCA}" destId="{57B4ECEB-3101-4125-97F7-F3AA7DE9A43D}" srcOrd="0" destOrd="0" presId="urn:microsoft.com/office/officeart/2005/8/layout/hList1"/>
    <dgm:cxn modelId="{D3A4EF87-9970-4178-BA00-1F7F5627A533}" type="presOf" srcId="{AA7A3987-0959-4B09-BD11-F0E08DB59DD3}" destId="{8FE2D367-509D-4306-B0DD-0BEB9DC7A65E}" srcOrd="0" destOrd="0" presId="urn:microsoft.com/office/officeart/2005/8/layout/hList1"/>
    <dgm:cxn modelId="{4C7E2989-3A5D-4773-94ED-E1C226C2ED3C}" type="presOf" srcId="{214047CA-7699-4EF3-91FD-A03EB23F5492}" destId="{5C6AA0A6-FE2E-4787-BFEA-CBFAFB07904B}" srcOrd="0" destOrd="1" presId="urn:microsoft.com/office/officeart/2005/8/layout/hList1"/>
    <dgm:cxn modelId="{94C3C38E-3437-4C82-A64E-57983E9AB8E4}" type="presOf" srcId="{71C453F0-2454-4BCF-8FEB-B63B7ABE3692}" destId="{36AB92B9-639B-4954-9746-3F6B3327CB4B}" srcOrd="0" destOrd="5" presId="urn:microsoft.com/office/officeart/2005/8/layout/hList1"/>
    <dgm:cxn modelId="{639DAE97-53A0-47BB-8EDD-3F77C518C5C0}" srcId="{6281AA42-C37F-4CF8-848F-457480C99FAB}" destId="{7D9C0C74-2A2B-41E5-AB19-12FD5279E9FB}" srcOrd="2" destOrd="0" parTransId="{4081AC4E-79B6-4B33-ADA7-3B6255CB53B1}" sibTransId="{77709990-EA50-4006-9653-F777707C3436}"/>
    <dgm:cxn modelId="{CFFBF897-C51E-4754-A535-9032C4AB7263}" type="presOf" srcId="{25E81785-217F-4ECF-AD34-8CA747A04D0E}" destId="{F438F4CA-15CB-4695-8690-36E5514DF10C}" srcOrd="0" destOrd="1" presId="urn:microsoft.com/office/officeart/2005/8/layout/hList1"/>
    <dgm:cxn modelId="{7EA17698-D5DE-4E33-A834-C5DFF33A184E}" type="presOf" srcId="{2A1B9775-E002-4AFF-AF78-7A944189F04A}" destId="{361D9953-AC7D-4048-BD5E-0BC45053DEE3}" srcOrd="0" destOrd="0" presId="urn:microsoft.com/office/officeart/2005/8/layout/hList1"/>
    <dgm:cxn modelId="{73CD0C99-CC4E-45FD-98CF-B16F861BB6AE}" type="presOf" srcId="{5086D6B0-DF16-4EC6-B227-6AEABD53F678}" destId="{36AB92B9-639B-4954-9746-3F6B3327CB4B}" srcOrd="0" destOrd="4" presId="urn:microsoft.com/office/officeart/2005/8/layout/hList1"/>
    <dgm:cxn modelId="{14E136A2-F91D-4477-B625-C138BBA23FB5}" srcId="{948AD818-DA7A-4820-8332-D1420CA84EF3}" destId="{71C453F0-2454-4BCF-8FEB-B63B7ABE3692}" srcOrd="5" destOrd="0" parTransId="{AFE1B72E-E9FB-4206-A46A-D30D0CD1A2E4}" sibTransId="{81BBC4C1-E472-4EF4-A8ED-5CEFBA9D890D}"/>
    <dgm:cxn modelId="{A32F0BAB-EC83-499D-BBD3-B79930609C0F}" srcId="{2A1B9775-E002-4AFF-AF78-7A944189F04A}" destId="{6A5605E6-6DFE-49C4-97EA-CE1EDE57FFCC}" srcOrd="2" destOrd="0" parTransId="{CA585FEE-7C1E-4B44-B6DD-BF2CB38854CB}" sibTransId="{6996483B-B999-4046-B643-4B1D3159B354}"/>
    <dgm:cxn modelId="{31280DAB-1A4A-4ADC-A60F-0C1A0EADED4E}" srcId="{41B6F9BB-09F5-46B2-A453-5A03C1B574BE}" destId="{2A1B9775-E002-4AFF-AF78-7A944189F04A}" srcOrd="2" destOrd="0" parTransId="{443CEBFF-D9FF-464E-BBB2-7D0D6B62C1C0}" sibTransId="{488776D0-C6A8-45B0-86B6-5FB824FBA122}"/>
    <dgm:cxn modelId="{6FCC7DAF-1E66-41CA-8813-EF50415D451F}" srcId="{2A1B9775-E002-4AFF-AF78-7A944189F04A}" destId="{193BD075-F2CC-46D8-B264-82BCDB8E9A33}" srcOrd="4" destOrd="0" parTransId="{1D1AA511-10AF-4A43-9C95-76507B3A72EC}" sibTransId="{F9902D1E-5F22-433B-A225-076D73CE98F5}"/>
    <dgm:cxn modelId="{E2BF45B1-C5CD-47E2-93FC-315147C696C1}" type="presOf" srcId="{6281AA42-C37F-4CF8-848F-457480C99FAB}" destId="{FC796927-88F4-44A7-A5CF-793BD1C4F73F}" srcOrd="0" destOrd="0" presId="urn:microsoft.com/office/officeart/2005/8/layout/hList1"/>
    <dgm:cxn modelId="{5A7481BB-9E8F-44E1-9521-3B3F8890E079}" srcId="{6281AA42-C37F-4CF8-848F-457480C99FAB}" destId="{E91BAD3F-2A4E-42BC-834A-39FCC56B8341}" srcOrd="0" destOrd="0" parTransId="{80359634-B639-49C6-B762-9DF5920EAB19}" sibTransId="{52EF81DD-3F1F-4F33-B043-63DAFB32251C}"/>
    <dgm:cxn modelId="{DABD1DC0-002D-4703-9FCA-8C1DA07B0FD2}" srcId="{6281AA42-C37F-4CF8-848F-457480C99FAB}" destId="{214047CA-7699-4EF3-91FD-A03EB23F5492}" srcOrd="1" destOrd="0" parTransId="{E91C24E5-AD36-47A3-8C9F-5F1F9539F716}" sibTransId="{1D053D99-3ACD-4E0D-B6A7-A915067A090E}"/>
    <dgm:cxn modelId="{7EDCC5CC-137E-408D-9855-6C2FF945A10C}" srcId="{41B6F9BB-09F5-46B2-A453-5A03C1B574BE}" destId="{6281AA42-C37F-4CF8-848F-457480C99FAB}" srcOrd="0" destOrd="0" parTransId="{4B0F9F45-6F60-4105-BEEF-CCCAA85C1B93}" sibTransId="{306BDB9F-5C82-400F-86C7-B5249D021EDB}"/>
    <dgm:cxn modelId="{7B7A08CD-89AB-40DF-8A01-B0E9D7B4D7CD}" type="presOf" srcId="{7D9C0C74-2A2B-41E5-AB19-12FD5279E9FB}" destId="{5C6AA0A6-FE2E-4787-BFEA-CBFAFB07904B}" srcOrd="0" destOrd="2" presId="urn:microsoft.com/office/officeart/2005/8/layout/hList1"/>
    <dgm:cxn modelId="{D3CA1ED1-A8CD-4A5F-8D55-EF5DE65EEB47}" type="presOf" srcId="{B4D54A5C-8A08-49C2-A786-15AE1A7A44E9}" destId="{36AB92B9-639B-4954-9746-3F6B3327CB4B}" srcOrd="0" destOrd="1" presId="urn:microsoft.com/office/officeart/2005/8/layout/hList1"/>
    <dgm:cxn modelId="{3A5A1CD2-F08E-4F70-9571-F2EFDD675B30}" type="presOf" srcId="{AE37EAB8-A07B-4742-B8A3-10EEF433A79F}" destId="{8FE2D367-509D-4306-B0DD-0BEB9DC7A65E}" srcOrd="0" destOrd="1" presId="urn:microsoft.com/office/officeart/2005/8/layout/hList1"/>
    <dgm:cxn modelId="{59128CD7-C0DB-4DDD-85CC-374B5F8A61DC}" srcId="{948AD818-DA7A-4820-8332-D1420CA84EF3}" destId="{554BC406-C523-4E80-8DE3-6761646E76B2}" srcOrd="0" destOrd="0" parTransId="{731D4406-6F01-4F1F-9D55-DBCD2045BFE3}" sibTransId="{3D33FE13-76A2-4E9F-AD3A-F74E33BD7BFC}"/>
    <dgm:cxn modelId="{1DC8F1E9-3343-463D-984F-0DBF0F30695D}" type="presOf" srcId="{E91BAD3F-2A4E-42BC-834A-39FCC56B8341}" destId="{5C6AA0A6-FE2E-4787-BFEA-CBFAFB07904B}" srcOrd="0" destOrd="0" presId="urn:microsoft.com/office/officeart/2005/8/layout/hList1"/>
    <dgm:cxn modelId="{31B843EB-A942-4611-A748-EB6DDB236E21}" srcId="{5F5C76CE-97A5-49C1-8903-7F6C6EF64DCA}" destId="{12CAD605-D27A-401F-83F3-3C6B0C647880}" srcOrd="2" destOrd="0" parTransId="{E0B0D9E2-8DA2-4DF4-AA6C-C3952F5ECC08}" sibTransId="{7335F49B-90C0-4E35-B065-8675FADAE093}"/>
    <dgm:cxn modelId="{3DEF7BEB-8C87-4370-AD6E-BC4A938C7678}" srcId="{2A1B9775-E002-4AFF-AF78-7A944189F04A}" destId="{AE37EAB8-A07B-4742-B8A3-10EEF433A79F}" srcOrd="1" destOrd="0" parTransId="{92EF47EF-30CD-4519-89D6-0CF6C452651D}" sibTransId="{09944444-8513-45CC-A8A9-CF8E5CCB7BB7}"/>
    <dgm:cxn modelId="{F131BEEC-606F-44C5-BC82-1A4D19F17870}" srcId="{41B6F9BB-09F5-46B2-A453-5A03C1B574BE}" destId="{948AD818-DA7A-4820-8332-D1420CA84EF3}" srcOrd="1" destOrd="0" parTransId="{0054AE95-911D-4D0B-9B17-AE24D6DCBA86}" sibTransId="{4307E4A5-D88F-4103-A3B1-ABCCEBE49F13}"/>
    <dgm:cxn modelId="{85B61AED-F42D-45C6-B28F-E2E010291B35}" type="presOf" srcId="{20C431EB-EF1D-4CC9-94E3-E3EE22DD0307}" destId="{36AB92B9-639B-4954-9746-3F6B3327CB4B}" srcOrd="0" destOrd="3" presId="urn:microsoft.com/office/officeart/2005/8/layout/hList1"/>
    <dgm:cxn modelId="{59D8F4F0-47DE-4541-8161-BC2F27E93DF4}" srcId="{41B6F9BB-09F5-46B2-A453-5A03C1B574BE}" destId="{5F5C76CE-97A5-49C1-8903-7F6C6EF64DCA}" srcOrd="3" destOrd="0" parTransId="{675ECAF1-94F7-48AE-BDF6-3F9605DD1B04}" sibTransId="{6AFE0F21-37F4-4F93-B4B3-22B330B4742F}"/>
    <dgm:cxn modelId="{614AA6F2-24A0-4669-BDDC-2D6BF5358117}" type="presOf" srcId="{EFDC85DA-F7F8-4AA7-96C4-AF2FDCDA4783}" destId="{36AB92B9-639B-4954-9746-3F6B3327CB4B}" srcOrd="0" destOrd="2" presId="urn:microsoft.com/office/officeart/2005/8/layout/hList1"/>
    <dgm:cxn modelId="{66A5FFF3-3292-4AF4-9685-39FCAEEFEAD0}" srcId="{948AD818-DA7A-4820-8332-D1420CA84EF3}" destId="{20C431EB-EF1D-4CC9-94E3-E3EE22DD0307}" srcOrd="3" destOrd="0" parTransId="{AE9425DC-B4C9-452B-822A-78699B1995F4}" sibTransId="{6B91691C-D2EB-498D-B97B-C222935AB9C3}"/>
    <dgm:cxn modelId="{7AD240F5-1F42-44A3-9A20-1B2D22CA9B26}" srcId="{2A1B9775-E002-4AFF-AF78-7A944189F04A}" destId="{AB801BE2-66DC-4543-891B-F1754E8B5D66}" srcOrd="3" destOrd="0" parTransId="{1D64F546-9D42-40F5-BA3F-1D01D1D40D9C}" sibTransId="{57037173-F911-4DFC-AA00-4EA78820A68A}"/>
    <dgm:cxn modelId="{956E32E2-1BB9-4F51-8621-83E85F51EB60}" type="presParOf" srcId="{6053290C-87E7-470B-BE91-675E1176633D}" destId="{5DB9168D-E181-4240-A5AE-E3884CDB9404}" srcOrd="0" destOrd="0" presId="urn:microsoft.com/office/officeart/2005/8/layout/hList1"/>
    <dgm:cxn modelId="{A3C49E45-B52F-436A-8BB1-B998F397F593}" type="presParOf" srcId="{5DB9168D-E181-4240-A5AE-E3884CDB9404}" destId="{FC796927-88F4-44A7-A5CF-793BD1C4F73F}" srcOrd="0" destOrd="0" presId="urn:microsoft.com/office/officeart/2005/8/layout/hList1"/>
    <dgm:cxn modelId="{EE1F18F5-E2B7-4272-AB91-6BE5FE81B077}" type="presParOf" srcId="{5DB9168D-E181-4240-A5AE-E3884CDB9404}" destId="{5C6AA0A6-FE2E-4787-BFEA-CBFAFB07904B}" srcOrd="1" destOrd="0" presId="urn:microsoft.com/office/officeart/2005/8/layout/hList1"/>
    <dgm:cxn modelId="{7DCC5AE5-56B8-4A85-BA2A-572EF4CFEDFF}" type="presParOf" srcId="{6053290C-87E7-470B-BE91-675E1176633D}" destId="{9E4202AB-2687-42DB-9CE2-8ECA63341AE8}" srcOrd="1" destOrd="0" presId="urn:microsoft.com/office/officeart/2005/8/layout/hList1"/>
    <dgm:cxn modelId="{67B46D1F-40EB-46F0-A6CE-A740DF405A09}" type="presParOf" srcId="{6053290C-87E7-470B-BE91-675E1176633D}" destId="{5C304661-78F1-40FD-A299-922A5BE447C5}" srcOrd="2" destOrd="0" presId="urn:microsoft.com/office/officeart/2005/8/layout/hList1"/>
    <dgm:cxn modelId="{9EB38CF5-D2B1-478B-92A2-C96F97C13A9E}" type="presParOf" srcId="{5C304661-78F1-40FD-A299-922A5BE447C5}" destId="{9A82FB54-059F-45C2-AB5A-24514ECDC191}" srcOrd="0" destOrd="0" presId="urn:microsoft.com/office/officeart/2005/8/layout/hList1"/>
    <dgm:cxn modelId="{0662605D-66B5-4691-8E14-ED3B89FA1CBD}" type="presParOf" srcId="{5C304661-78F1-40FD-A299-922A5BE447C5}" destId="{36AB92B9-639B-4954-9746-3F6B3327CB4B}" srcOrd="1" destOrd="0" presId="urn:microsoft.com/office/officeart/2005/8/layout/hList1"/>
    <dgm:cxn modelId="{3E61BBFB-1F8F-478D-B8C6-DF027F5BAA18}" type="presParOf" srcId="{6053290C-87E7-470B-BE91-675E1176633D}" destId="{8537BD07-FCC5-4436-A34B-2494C2654ACB}" srcOrd="3" destOrd="0" presId="urn:microsoft.com/office/officeart/2005/8/layout/hList1"/>
    <dgm:cxn modelId="{CD864057-D32E-47A5-A0B5-6833C11714BE}" type="presParOf" srcId="{6053290C-87E7-470B-BE91-675E1176633D}" destId="{7A32AA78-C25D-40D4-9FC5-24698C218788}" srcOrd="4" destOrd="0" presId="urn:microsoft.com/office/officeart/2005/8/layout/hList1"/>
    <dgm:cxn modelId="{C3175559-883A-43D4-A170-4B86543BF856}" type="presParOf" srcId="{7A32AA78-C25D-40D4-9FC5-24698C218788}" destId="{361D9953-AC7D-4048-BD5E-0BC45053DEE3}" srcOrd="0" destOrd="0" presId="urn:microsoft.com/office/officeart/2005/8/layout/hList1"/>
    <dgm:cxn modelId="{9777FA96-2FF0-48E2-BD56-A23DB70073A4}" type="presParOf" srcId="{7A32AA78-C25D-40D4-9FC5-24698C218788}" destId="{8FE2D367-509D-4306-B0DD-0BEB9DC7A65E}" srcOrd="1" destOrd="0" presId="urn:microsoft.com/office/officeart/2005/8/layout/hList1"/>
    <dgm:cxn modelId="{9FC761CD-1B1B-4BD7-97CD-CAC65DA9AEE9}" type="presParOf" srcId="{6053290C-87E7-470B-BE91-675E1176633D}" destId="{2CB96FDA-FF66-4084-94EB-D5EB6A66F33B}" srcOrd="5" destOrd="0" presId="urn:microsoft.com/office/officeart/2005/8/layout/hList1"/>
    <dgm:cxn modelId="{3C12374B-69F1-42A7-BA63-3DE528D24630}" type="presParOf" srcId="{6053290C-87E7-470B-BE91-675E1176633D}" destId="{0F510FAA-7CF5-4A87-B901-A294F5B68DA9}" srcOrd="6" destOrd="0" presId="urn:microsoft.com/office/officeart/2005/8/layout/hList1"/>
    <dgm:cxn modelId="{9B4F5279-424C-49D7-BFFF-E2DDCB9ACFE3}" type="presParOf" srcId="{0F510FAA-7CF5-4A87-B901-A294F5B68DA9}" destId="{57B4ECEB-3101-4125-97F7-F3AA7DE9A43D}" srcOrd="0" destOrd="0" presId="urn:microsoft.com/office/officeart/2005/8/layout/hList1"/>
    <dgm:cxn modelId="{EB2D406D-D758-444A-BBD3-DBD411DEA222}" type="presParOf" srcId="{0F510FAA-7CF5-4A87-B901-A294F5B68DA9}" destId="{F438F4CA-15CB-4695-8690-36E5514DF10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F2B49F8-8001-4592-AFA9-1A579C92E8BE}" type="doc">
      <dgm:prSet loTypeId="urn:microsoft.com/office/officeart/2005/8/layout/default" loCatId="list" qsTypeId="urn:microsoft.com/office/officeart/2005/8/quickstyle/simple2" qsCatId="simple" csTypeId="urn:microsoft.com/office/officeart/2005/8/colors/colorful4" csCatId="colorful" phldr="1"/>
      <dgm:spPr/>
      <dgm:t>
        <a:bodyPr/>
        <a:lstStyle/>
        <a:p>
          <a:endParaRPr lang="en-US"/>
        </a:p>
      </dgm:t>
    </dgm:pt>
    <dgm:pt modelId="{2EDBA4EB-0543-4127-B3C3-B7072C00628A}">
      <dgm:prSet phldrT="[Text]"/>
      <dgm:spPr>
        <a:solidFill>
          <a:schemeClr val="accent1"/>
        </a:solidFill>
      </dgm:spPr>
      <dgm:t>
        <a:bodyPr/>
        <a:lstStyle/>
        <a:p>
          <a:r>
            <a:rPr lang="en-US" b="1" dirty="0"/>
            <a:t>Goal</a:t>
          </a:r>
        </a:p>
      </dgm:t>
    </dgm:pt>
    <dgm:pt modelId="{B88B59A0-5A0A-4C86-8B79-9DE8950EDD67}" type="parTrans" cxnId="{564DBA77-26A0-4536-8632-EB36B8A370D5}">
      <dgm:prSet/>
      <dgm:spPr/>
      <dgm:t>
        <a:bodyPr/>
        <a:lstStyle/>
        <a:p>
          <a:endParaRPr lang="en-US"/>
        </a:p>
      </dgm:t>
    </dgm:pt>
    <dgm:pt modelId="{4491A767-6CC0-455A-BE75-832DBE36A928}" type="sibTrans" cxnId="{564DBA77-26A0-4536-8632-EB36B8A370D5}">
      <dgm:prSet/>
      <dgm:spPr/>
      <dgm:t>
        <a:bodyPr/>
        <a:lstStyle/>
        <a:p>
          <a:endParaRPr lang="en-US"/>
        </a:p>
      </dgm:t>
    </dgm:pt>
    <dgm:pt modelId="{75287566-780F-4100-9BD3-A65E5D57DEFA}">
      <dgm:prSet phldrT="[Text]"/>
      <dgm:spPr>
        <a:solidFill>
          <a:schemeClr val="accent2"/>
        </a:solidFill>
      </dgm:spPr>
      <dgm:t>
        <a:bodyPr/>
        <a:lstStyle/>
        <a:p>
          <a:r>
            <a:rPr lang="en-US" b="1" dirty="0"/>
            <a:t>Placement Criteria</a:t>
          </a:r>
        </a:p>
      </dgm:t>
    </dgm:pt>
    <dgm:pt modelId="{D4959187-C3B8-4ABE-AE1E-508590870186}" type="parTrans" cxnId="{2C95B3A2-D52B-475F-A6FD-8048DC03440C}">
      <dgm:prSet/>
      <dgm:spPr/>
      <dgm:t>
        <a:bodyPr/>
        <a:lstStyle/>
        <a:p>
          <a:endParaRPr lang="en-US"/>
        </a:p>
      </dgm:t>
    </dgm:pt>
    <dgm:pt modelId="{CF1F27C6-18BF-4529-9CC8-505A1842FD30}" type="sibTrans" cxnId="{2C95B3A2-D52B-475F-A6FD-8048DC03440C}">
      <dgm:prSet/>
      <dgm:spPr/>
      <dgm:t>
        <a:bodyPr/>
        <a:lstStyle/>
        <a:p>
          <a:endParaRPr lang="en-US"/>
        </a:p>
      </dgm:t>
    </dgm:pt>
    <dgm:pt modelId="{06059E6B-C843-42D3-B24D-1FDBFA86CD7B}">
      <dgm:prSet phldrT="[Text]" phldr="0"/>
      <dgm:spPr>
        <a:solidFill>
          <a:schemeClr val="accent1"/>
        </a:solidFill>
      </dgm:spPr>
      <dgm:t>
        <a:bodyPr/>
        <a:lstStyle/>
        <a:p>
          <a:pPr rtl="0"/>
          <a:r>
            <a:rPr lang="en-US" dirty="0">
              <a:latin typeface="Arial" panose="020B0604020202020204"/>
            </a:rPr>
            <a:t>Provide intensive treatment with a multidisciplinary team</a:t>
          </a:r>
          <a:endParaRPr lang="en-US" dirty="0"/>
        </a:p>
      </dgm:t>
    </dgm:pt>
    <dgm:pt modelId="{EBAC5702-2C6D-4F02-B92F-194757C4F810}" type="sibTrans" cxnId="{C0AB8B4A-E69E-4EF3-87EC-9F176CAF25E3}">
      <dgm:prSet/>
      <dgm:spPr/>
      <dgm:t>
        <a:bodyPr/>
        <a:lstStyle/>
        <a:p>
          <a:endParaRPr lang="en-US"/>
        </a:p>
      </dgm:t>
    </dgm:pt>
    <dgm:pt modelId="{F295F0C0-E632-4443-8C79-CEE83E359933}" type="parTrans" cxnId="{C0AB8B4A-E69E-4EF3-87EC-9F176CAF25E3}">
      <dgm:prSet/>
      <dgm:spPr/>
      <dgm:t>
        <a:bodyPr/>
        <a:lstStyle/>
        <a:p>
          <a:endParaRPr lang="en-US"/>
        </a:p>
      </dgm:t>
    </dgm:pt>
    <dgm:pt modelId="{AD751E59-D69A-44A5-830B-94EACB4B384F}">
      <dgm:prSet phldrT="[Text]"/>
      <dgm:spPr>
        <a:solidFill>
          <a:schemeClr val="accent2"/>
        </a:solidFill>
      </dgm:spPr>
      <dgm:t>
        <a:bodyPr/>
        <a:lstStyle/>
        <a:p>
          <a:r>
            <a:rPr lang="en-US" dirty="0"/>
            <a:t>Living in community with support with family or in placement (e.g., group home, foster care, transitional housing, shelter)</a:t>
          </a:r>
        </a:p>
      </dgm:t>
    </dgm:pt>
    <dgm:pt modelId="{D38E22E1-0F39-4A95-B904-C02055AFFC8B}" type="sibTrans" cxnId="{45417A2E-E75B-4172-9C2A-0FA293E9912A}">
      <dgm:prSet/>
      <dgm:spPr/>
      <dgm:t>
        <a:bodyPr/>
        <a:lstStyle/>
        <a:p>
          <a:endParaRPr lang="en-US"/>
        </a:p>
      </dgm:t>
    </dgm:pt>
    <dgm:pt modelId="{A72F49B5-9C2D-4C76-89B4-9848461712A1}" type="parTrans" cxnId="{45417A2E-E75B-4172-9C2A-0FA293E9912A}">
      <dgm:prSet/>
      <dgm:spPr/>
      <dgm:t>
        <a:bodyPr/>
        <a:lstStyle/>
        <a:p>
          <a:endParaRPr lang="en-US"/>
        </a:p>
      </dgm:t>
    </dgm:pt>
    <dgm:pt modelId="{96C113F3-B88B-4DEC-9C9E-957B3186EEF9}">
      <dgm:prSet phldrT="[Text]"/>
      <dgm:spPr>
        <a:solidFill>
          <a:schemeClr val="accent2"/>
        </a:solidFill>
      </dgm:spPr>
      <dgm:t>
        <a:bodyPr/>
        <a:lstStyle/>
        <a:p>
          <a:endParaRPr lang="en-US"/>
        </a:p>
      </dgm:t>
    </dgm:pt>
    <dgm:pt modelId="{770C18E7-1E19-4E83-A8B9-192A9F631770}" type="parTrans" cxnId="{10AA6051-9158-432F-BE36-62F8D4C57581}">
      <dgm:prSet/>
      <dgm:spPr/>
      <dgm:t>
        <a:bodyPr/>
        <a:lstStyle/>
        <a:p>
          <a:endParaRPr lang="en-US"/>
        </a:p>
      </dgm:t>
    </dgm:pt>
    <dgm:pt modelId="{7F391122-72F5-42D0-AC71-6FC192A13E52}" type="sibTrans" cxnId="{10AA6051-9158-432F-BE36-62F8D4C57581}">
      <dgm:prSet/>
      <dgm:spPr/>
      <dgm:t>
        <a:bodyPr/>
        <a:lstStyle/>
        <a:p>
          <a:endParaRPr lang="en-US"/>
        </a:p>
      </dgm:t>
    </dgm:pt>
    <dgm:pt modelId="{65047EBE-BC3C-4F84-ADC8-094B2DF38C6B}">
      <dgm:prSet phldrT="[Text]"/>
      <dgm:spPr>
        <a:solidFill>
          <a:schemeClr val="accent2"/>
        </a:solidFill>
      </dgm:spPr>
      <dgm:t>
        <a:bodyPr/>
        <a:lstStyle/>
        <a:p>
          <a:r>
            <a:rPr lang="en-US" dirty="0"/>
            <a:t>Needs require involvement of multiple components of system of care</a:t>
          </a:r>
        </a:p>
      </dgm:t>
    </dgm:pt>
    <dgm:pt modelId="{ECE40FD5-2CB5-4C62-BB6A-428B78457336}" type="parTrans" cxnId="{AE4BD1A8-615C-4A71-AF83-6B2EE8D48D79}">
      <dgm:prSet/>
      <dgm:spPr/>
      <dgm:t>
        <a:bodyPr/>
        <a:lstStyle/>
        <a:p>
          <a:endParaRPr lang="en-US"/>
        </a:p>
      </dgm:t>
    </dgm:pt>
    <dgm:pt modelId="{9E79F5F5-A8E3-4F28-9FAA-FA0559EBAC62}" type="sibTrans" cxnId="{AE4BD1A8-615C-4A71-AF83-6B2EE8D48D79}">
      <dgm:prSet/>
      <dgm:spPr/>
      <dgm:t>
        <a:bodyPr/>
        <a:lstStyle/>
        <a:p>
          <a:endParaRPr lang="en-US"/>
        </a:p>
      </dgm:t>
    </dgm:pt>
    <dgm:pt modelId="{E3CB3496-6FB8-4BF7-9B7B-65248262F487}">
      <dgm:prSet phldrT="[Text]"/>
      <dgm:spPr>
        <a:solidFill>
          <a:schemeClr val="accent2"/>
        </a:solidFill>
      </dgm:spPr>
      <dgm:t>
        <a:bodyPr/>
        <a:lstStyle/>
        <a:p>
          <a:r>
            <a:rPr lang="en-US" dirty="0"/>
            <a:t>Consider ability of child to maintain safely within community</a:t>
          </a:r>
        </a:p>
      </dgm:t>
    </dgm:pt>
    <dgm:pt modelId="{DD524285-AA3C-48D6-A275-E3F559E77D69}" type="parTrans" cxnId="{767DB968-9212-4E9E-AB89-BB58D5BD7BA6}">
      <dgm:prSet/>
      <dgm:spPr/>
      <dgm:t>
        <a:bodyPr/>
        <a:lstStyle/>
        <a:p>
          <a:endParaRPr lang="en-US"/>
        </a:p>
      </dgm:t>
    </dgm:pt>
    <dgm:pt modelId="{46089DC3-4625-4C03-A78B-CF663F3E19C4}" type="sibTrans" cxnId="{767DB968-9212-4E9E-AB89-BB58D5BD7BA6}">
      <dgm:prSet/>
      <dgm:spPr/>
      <dgm:t>
        <a:bodyPr/>
        <a:lstStyle/>
        <a:p>
          <a:endParaRPr lang="en-US"/>
        </a:p>
      </dgm:t>
    </dgm:pt>
    <dgm:pt modelId="{029DF32D-AB4D-4EBA-A081-765A4B7C8DC9}">
      <dgm:prSet phldr="0"/>
      <dgm:spPr/>
      <dgm:t>
        <a:bodyPr/>
        <a:lstStyle/>
        <a:p>
          <a:pPr rtl="0"/>
          <a:r>
            <a:rPr lang="en-US" b="0" dirty="0">
              <a:latin typeface="Arial" panose="020B0604020202020204"/>
            </a:rPr>
            <a:t>Examples: ACT, PHP</a:t>
          </a:r>
        </a:p>
      </dgm:t>
    </dgm:pt>
    <dgm:pt modelId="{EC2FA8A2-AE48-448E-8905-4006437C3751}" type="parTrans" cxnId="{F0859CF2-A29D-4518-BBF3-927434DEE965}">
      <dgm:prSet/>
      <dgm:spPr/>
    </dgm:pt>
    <dgm:pt modelId="{4BC89C3E-E55C-4F1E-B5AC-F4B3AB6F6D03}" type="sibTrans" cxnId="{F0859CF2-A29D-4518-BBF3-927434DEE965}">
      <dgm:prSet/>
      <dgm:spPr/>
    </dgm:pt>
    <dgm:pt modelId="{61419EF4-C0BF-4EA0-914B-402008822E8B}" type="pres">
      <dgm:prSet presAssocID="{AF2B49F8-8001-4592-AFA9-1A579C92E8BE}" presName="diagram" presStyleCnt="0">
        <dgm:presLayoutVars>
          <dgm:dir/>
          <dgm:resizeHandles val="exact"/>
        </dgm:presLayoutVars>
      </dgm:prSet>
      <dgm:spPr/>
    </dgm:pt>
    <dgm:pt modelId="{A405D52C-CEB3-4056-8F26-87EEEADA0CFA}" type="pres">
      <dgm:prSet presAssocID="{2EDBA4EB-0543-4127-B3C3-B7072C00628A}" presName="node" presStyleLbl="node1" presStyleIdx="0" presStyleCnt="2">
        <dgm:presLayoutVars>
          <dgm:bulletEnabled val="1"/>
        </dgm:presLayoutVars>
      </dgm:prSet>
      <dgm:spPr>
        <a:prstGeom prst="roundRect">
          <a:avLst/>
        </a:prstGeom>
      </dgm:spPr>
    </dgm:pt>
    <dgm:pt modelId="{0A17AE32-275D-4327-A2C0-8160688CA0DC}" type="pres">
      <dgm:prSet presAssocID="{4491A767-6CC0-455A-BE75-832DBE36A928}" presName="sibTrans" presStyleCnt="0"/>
      <dgm:spPr/>
    </dgm:pt>
    <dgm:pt modelId="{7FE4BD3B-5DE3-4A1B-A64F-02C4813F84F2}" type="pres">
      <dgm:prSet presAssocID="{75287566-780F-4100-9BD3-A65E5D57DEFA}" presName="node" presStyleLbl="node1" presStyleIdx="1" presStyleCnt="2">
        <dgm:presLayoutVars>
          <dgm:bulletEnabled val="1"/>
        </dgm:presLayoutVars>
      </dgm:prSet>
      <dgm:spPr>
        <a:prstGeom prst="roundRect">
          <a:avLst/>
        </a:prstGeom>
      </dgm:spPr>
    </dgm:pt>
  </dgm:ptLst>
  <dgm:cxnLst>
    <dgm:cxn modelId="{45417A2E-E75B-4172-9C2A-0FA293E9912A}" srcId="{75287566-780F-4100-9BD3-A65E5D57DEFA}" destId="{AD751E59-D69A-44A5-830B-94EACB4B384F}" srcOrd="0" destOrd="0" parTransId="{A72F49B5-9C2D-4C76-89B4-9848461712A1}" sibTransId="{D38E22E1-0F39-4A95-B904-C02055AFFC8B}"/>
    <dgm:cxn modelId="{F5393442-F170-45E6-BAEC-62B4F7CDDF2C}" type="presOf" srcId="{AD751E59-D69A-44A5-830B-94EACB4B384F}" destId="{7FE4BD3B-5DE3-4A1B-A64F-02C4813F84F2}" srcOrd="0" destOrd="1" presId="urn:microsoft.com/office/officeart/2005/8/layout/default"/>
    <dgm:cxn modelId="{B7FE304A-0E33-4664-8149-0DC4FEC5CE10}" type="presOf" srcId="{96C113F3-B88B-4DEC-9C9E-957B3186EEF9}" destId="{7FE4BD3B-5DE3-4A1B-A64F-02C4813F84F2}" srcOrd="0" destOrd="4" presId="urn:microsoft.com/office/officeart/2005/8/layout/default"/>
    <dgm:cxn modelId="{C0AB8B4A-E69E-4EF3-87EC-9F176CAF25E3}" srcId="{2EDBA4EB-0543-4127-B3C3-B7072C00628A}" destId="{06059E6B-C843-42D3-B24D-1FDBFA86CD7B}" srcOrd="0" destOrd="0" parTransId="{F295F0C0-E632-4443-8C79-CEE83E359933}" sibTransId="{EBAC5702-2C6D-4F02-B92F-194757C4F810}"/>
    <dgm:cxn modelId="{10AA6051-9158-432F-BE36-62F8D4C57581}" srcId="{75287566-780F-4100-9BD3-A65E5D57DEFA}" destId="{96C113F3-B88B-4DEC-9C9E-957B3186EEF9}" srcOrd="3" destOrd="0" parTransId="{770C18E7-1E19-4E83-A8B9-192A9F631770}" sibTransId="{7F391122-72F5-42D0-AC71-6FC192A13E52}"/>
    <dgm:cxn modelId="{4383F953-96E2-48A9-8D68-DE3AA6562A91}" type="presOf" srcId="{029DF32D-AB4D-4EBA-A081-765A4B7C8DC9}" destId="{A405D52C-CEB3-4056-8F26-87EEEADA0CFA}" srcOrd="0" destOrd="2" presId="urn:microsoft.com/office/officeart/2005/8/layout/default"/>
    <dgm:cxn modelId="{767DB968-9212-4E9E-AB89-BB58D5BD7BA6}" srcId="{75287566-780F-4100-9BD3-A65E5D57DEFA}" destId="{E3CB3496-6FB8-4BF7-9B7B-65248262F487}" srcOrd="2" destOrd="0" parTransId="{DD524285-AA3C-48D6-A275-E3F559E77D69}" sibTransId="{46089DC3-4625-4C03-A78B-CF663F3E19C4}"/>
    <dgm:cxn modelId="{564DBA77-26A0-4536-8632-EB36B8A370D5}" srcId="{AF2B49F8-8001-4592-AFA9-1A579C92E8BE}" destId="{2EDBA4EB-0543-4127-B3C3-B7072C00628A}" srcOrd="0" destOrd="0" parTransId="{B88B59A0-5A0A-4C86-8B79-9DE8950EDD67}" sibTransId="{4491A767-6CC0-455A-BE75-832DBE36A928}"/>
    <dgm:cxn modelId="{95320E7C-FDED-41E6-877D-D18E7ADEB228}" type="presOf" srcId="{75287566-780F-4100-9BD3-A65E5D57DEFA}" destId="{7FE4BD3B-5DE3-4A1B-A64F-02C4813F84F2}" srcOrd="0" destOrd="0" presId="urn:microsoft.com/office/officeart/2005/8/layout/default"/>
    <dgm:cxn modelId="{67C9F58D-DCDF-47B2-A421-51304C5B9F84}" type="presOf" srcId="{65047EBE-BC3C-4F84-ADC8-094B2DF38C6B}" destId="{7FE4BD3B-5DE3-4A1B-A64F-02C4813F84F2}" srcOrd="0" destOrd="2" presId="urn:microsoft.com/office/officeart/2005/8/layout/default"/>
    <dgm:cxn modelId="{2C95B3A2-D52B-475F-A6FD-8048DC03440C}" srcId="{AF2B49F8-8001-4592-AFA9-1A579C92E8BE}" destId="{75287566-780F-4100-9BD3-A65E5D57DEFA}" srcOrd="1" destOrd="0" parTransId="{D4959187-C3B8-4ABE-AE1E-508590870186}" sibTransId="{CF1F27C6-18BF-4529-9CC8-505A1842FD30}"/>
    <dgm:cxn modelId="{BFE363A7-92D7-4EF8-B6E6-70CBFF677FD2}" type="presOf" srcId="{2EDBA4EB-0543-4127-B3C3-B7072C00628A}" destId="{A405D52C-CEB3-4056-8F26-87EEEADA0CFA}" srcOrd="0" destOrd="0" presId="urn:microsoft.com/office/officeart/2005/8/layout/default"/>
    <dgm:cxn modelId="{AE4BD1A8-615C-4A71-AF83-6B2EE8D48D79}" srcId="{75287566-780F-4100-9BD3-A65E5D57DEFA}" destId="{65047EBE-BC3C-4F84-ADC8-094B2DF38C6B}" srcOrd="1" destOrd="0" parTransId="{ECE40FD5-2CB5-4C62-BB6A-428B78457336}" sibTransId="{9E79F5F5-A8E3-4F28-9FAA-FA0559EBAC62}"/>
    <dgm:cxn modelId="{2E2B87AE-88BE-4850-8BF2-2F4EEB2BCEDC}" type="presOf" srcId="{06059E6B-C843-42D3-B24D-1FDBFA86CD7B}" destId="{A405D52C-CEB3-4056-8F26-87EEEADA0CFA}" srcOrd="0" destOrd="1" presId="urn:microsoft.com/office/officeart/2005/8/layout/default"/>
    <dgm:cxn modelId="{6A18BBE1-2704-4C55-984A-F5683CE4965A}" type="presOf" srcId="{AF2B49F8-8001-4592-AFA9-1A579C92E8BE}" destId="{61419EF4-C0BF-4EA0-914B-402008822E8B}" srcOrd="0" destOrd="0" presId="urn:microsoft.com/office/officeart/2005/8/layout/default"/>
    <dgm:cxn modelId="{82D16AE5-AB9A-410E-B18A-8485B87885CD}" type="presOf" srcId="{E3CB3496-6FB8-4BF7-9B7B-65248262F487}" destId="{7FE4BD3B-5DE3-4A1B-A64F-02C4813F84F2}" srcOrd="0" destOrd="3" presId="urn:microsoft.com/office/officeart/2005/8/layout/default"/>
    <dgm:cxn modelId="{F0859CF2-A29D-4518-BBF3-927434DEE965}" srcId="{2EDBA4EB-0543-4127-B3C3-B7072C00628A}" destId="{029DF32D-AB4D-4EBA-A081-765A4B7C8DC9}" srcOrd="1" destOrd="0" parTransId="{EC2FA8A2-AE48-448E-8905-4006437C3751}" sibTransId="{4BC89C3E-E55C-4F1E-B5AC-F4B3AB6F6D03}"/>
    <dgm:cxn modelId="{D87CBC64-F0D2-42D7-9289-CEE41BCA4157}" type="presParOf" srcId="{61419EF4-C0BF-4EA0-914B-402008822E8B}" destId="{A405D52C-CEB3-4056-8F26-87EEEADA0CFA}" srcOrd="0" destOrd="0" presId="urn:microsoft.com/office/officeart/2005/8/layout/default"/>
    <dgm:cxn modelId="{8FF412D3-ED32-437E-B7F6-67051C99A2C8}" type="presParOf" srcId="{61419EF4-C0BF-4EA0-914B-402008822E8B}" destId="{0A17AE32-275D-4327-A2C0-8160688CA0DC}" srcOrd="1" destOrd="0" presId="urn:microsoft.com/office/officeart/2005/8/layout/default"/>
    <dgm:cxn modelId="{4EFF73B7-C8E4-4612-82DE-08E6A9ADA1F1}" type="presParOf" srcId="{61419EF4-C0BF-4EA0-914B-402008822E8B}" destId="{7FE4BD3B-5DE3-4A1B-A64F-02C4813F84F2}"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8F5648-D4C2-4DE8-97C8-75B90565FB8E}" type="doc">
      <dgm:prSet loTypeId="urn:microsoft.com/office/officeart/2016/7/layout/VerticalSolidActionList" loCatId="List" qsTypeId="urn:microsoft.com/office/officeart/2005/8/quickstyle/simple1" qsCatId="simple" csTypeId="urn:microsoft.com/office/officeart/2005/8/colors/accent1_2" csCatId="accent1" phldr="1"/>
      <dgm:spPr/>
      <dgm:t>
        <a:bodyPr/>
        <a:lstStyle/>
        <a:p>
          <a:endParaRPr lang="en-US"/>
        </a:p>
      </dgm:t>
    </dgm:pt>
    <dgm:pt modelId="{63FDCDE8-9458-4BEC-B3C3-74B98B97DC0C}">
      <dgm:prSet/>
      <dgm:spPr/>
      <dgm:t>
        <a:bodyPr/>
        <a:lstStyle/>
        <a:p>
          <a:r>
            <a:rPr lang="en-US"/>
            <a:t>Secure</a:t>
          </a:r>
        </a:p>
      </dgm:t>
    </dgm:pt>
    <dgm:pt modelId="{58CA04C5-744A-486A-871E-FBFBFC1AAF96}" type="parTrans" cxnId="{32498BAC-57A2-4D42-8A14-3088A8F0471B}">
      <dgm:prSet/>
      <dgm:spPr/>
      <dgm:t>
        <a:bodyPr/>
        <a:lstStyle/>
        <a:p>
          <a:endParaRPr lang="en-US"/>
        </a:p>
      </dgm:t>
    </dgm:pt>
    <dgm:pt modelId="{8DD43FD6-C29D-4667-BF0C-BEE8A32B2C2F}" type="sibTrans" cxnId="{32498BAC-57A2-4D42-8A14-3088A8F0471B}">
      <dgm:prSet/>
      <dgm:spPr/>
      <dgm:t>
        <a:bodyPr/>
        <a:lstStyle/>
        <a:p>
          <a:endParaRPr lang="en-US"/>
        </a:p>
      </dgm:t>
    </dgm:pt>
    <dgm:pt modelId="{4262BA16-E43F-4123-AC97-2891819361E8}">
      <dgm:prSet/>
      <dgm:spPr/>
      <dgm:t>
        <a:bodyPr/>
        <a:lstStyle/>
        <a:p>
          <a:r>
            <a:rPr lang="en-US"/>
            <a:t>Secure training contract with Intermountain/PCH.</a:t>
          </a:r>
        </a:p>
      </dgm:t>
    </dgm:pt>
    <dgm:pt modelId="{1602C482-7722-48DF-958C-34F733FCDA93}" type="parTrans" cxnId="{C37C2C0A-807B-4A12-A2E5-57DE46DCA9BE}">
      <dgm:prSet/>
      <dgm:spPr/>
      <dgm:t>
        <a:bodyPr/>
        <a:lstStyle/>
        <a:p>
          <a:endParaRPr lang="en-US"/>
        </a:p>
      </dgm:t>
    </dgm:pt>
    <dgm:pt modelId="{C511EC60-7392-46D2-8290-6FF27BFE0672}" type="sibTrans" cxnId="{C37C2C0A-807B-4A12-A2E5-57DE46DCA9BE}">
      <dgm:prSet/>
      <dgm:spPr/>
      <dgm:t>
        <a:bodyPr/>
        <a:lstStyle/>
        <a:p>
          <a:endParaRPr lang="en-US"/>
        </a:p>
      </dgm:t>
    </dgm:pt>
    <dgm:pt modelId="{D964753F-EAEB-4665-A07C-DAFFAA0AE239}">
      <dgm:prSet/>
      <dgm:spPr/>
      <dgm:t>
        <a:bodyPr/>
        <a:lstStyle/>
        <a:p>
          <a:r>
            <a:rPr lang="en-US"/>
            <a:t>Implement</a:t>
          </a:r>
        </a:p>
      </dgm:t>
    </dgm:pt>
    <dgm:pt modelId="{3B91FEA6-0C6C-47AF-B52A-A74C7F53A894}" type="parTrans" cxnId="{C39947CD-15FD-41C8-A947-09F24A8A06F2}">
      <dgm:prSet/>
      <dgm:spPr/>
      <dgm:t>
        <a:bodyPr/>
        <a:lstStyle/>
        <a:p>
          <a:endParaRPr lang="en-US"/>
        </a:p>
      </dgm:t>
    </dgm:pt>
    <dgm:pt modelId="{AE71BDB6-C31D-4CD4-9991-D356A0F9FEF9}" type="sibTrans" cxnId="{C39947CD-15FD-41C8-A947-09F24A8A06F2}">
      <dgm:prSet/>
      <dgm:spPr/>
      <dgm:t>
        <a:bodyPr/>
        <a:lstStyle/>
        <a:p>
          <a:endParaRPr lang="en-US"/>
        </a:p>
      </dgm:t>
    </dgm:pt>
    <dgm:pt modelId="{BA7ACD38-CC34-4687-B84F-75ADD9A74A62}">
      <dgm:prSet/>
      <dgm:spPr/>
      <dgm:t>
        <a:bodyPr/>
        <a:lstStyle/>
        <a:p>
          <a:r>
            <a:rPr lang="en-US"/>
            <a:t>Implement initial training plan (hands-on/didactic) and trial with 1 cohort.</a:t>
          </a:r>
        </a:p>
      </dgm:t>
    </dgm:pt>
    <dgm:pt modelId="{1498978C-C7B1-4D0D-B088-C0CEF9E1E24A}" type="parTrans" cxnId="{57FDDC9B-8991-4198-9210-20D76FFFC24A}">
      <dgm:prSet/>
      <dgm:spPr/>
      <dgm:t>
        <a:bodyPr/>
        <a:lstStyle/>
        <a:p>
          <a:endParaRPr lang="en-US"/>
        </a:p>
      </dgm:t>
    </dgm:pt>
    <dgm:pt modelId="{D7EA2A3A-4728-4B89-93CA-05DBAED1DE62}" type="sibTrans" cxnId="{57FDDC9B-8991-4198-9210-20D76FFFC24A}">
      <dgm:prSet/>
      <dgm:spPr/>
      <dgm:t>
        <a:bodyPr/>
        <a:lstStyle/>
        <a:p>
          <a:endParaRPr lang="en-US"/>
        </a:p>
      </dgm:t>
    </dgm:pt>
    <dgm:pt modelId="{56A0D504-B5D3-435E-93AE-87622A8CBAF8}">
      <dgm:prSet/>
      <dgm:spPr/>
      <dgm:t>
        <a:bodyPr/>
        <a:lstStyle/>
        <a:p>
          <a:r>
            <a:rPr lang="en-US"/>
            <a:t>Train</a:t>
          </a:r>
        </a:p>
      </dgm:t>
    </dgm:pt>
    <dgm:pt modelId="{8523939A-BB4B-4576-92E9-C4C201F5ACB5}" type="parTrans" cxnId="{629274CB-3F3B-4C0B-BD18-A3B6CCBCD138}">
      <dgm:prSet/>
      <dgm:spPr/>
      <dgm:t>
        <a:bodyPr/>
        <a:lstStyle/>
        <a:p>
          <a:endParaRPr lang="en-US"/>
        </a:p>
      </dgm:t>
    </dgm:pt>
    <dgm:pt modelId="{EFAD1FAC-CB77-4600-903F-33E73E318CDC}" type="sibTrans" cxnId="{629274CB-3F3B-4C0B-BD18-A3B6CCBCD138}">
      <dgm:prSet/>
      <dgm:spPr/>
      <dgm:t>
        <a:bodyPr/>
        <a:lstStyle/>
        <a:p>
          <a:endParaRPr lang="en-US"/>
        </a:p>
      </dgm:t>
    </dgm:pt>
    <dgm:pt modelId="{AA6A7666-BF99-42DE-89BD-18E977D26622}">
      <dgm:prSet/>
      <dgm:spPr/>
      <dgm:t>
        <a:bodyPr/>
        <a:lstStyle/>
        <a:p>
          <a:r>
            <a:rPr lang="en-US"/>
            <a:t>Train 8-12 RNs in PICU for FY 2026 at Intermountain/PCH and complete their orientations at ANMC.</a:t>
          </a:r>
        </a:p>
      </dgm:t>
    </dgm:pt>
    <dgm:pt modelId="{4787C233-EE59-4690-8F6D-BEEE4D0193F7}" type="parTrans" cxnId="{EE9FC5A1-E36F-4081-8EB2-D729E428605D}">
      <dgm:prSet/>
      <dgm:spPr/>
      <dgm:t>
        <a:bodyPr/>
        <a:lstStyle/>
        <a:p>
          <a:endParaRPr lang="en-US"/>
        </a:p>
      </dgm:t>
    </dgm:pt>
    <dgm:pt modelId="{16523E28-57D7-48C5-B85D-8788F0BB713C}" type="sibTrans" cxnId="{EE9FC5A1-E36F-4081-8EB2-D729E428605D}">
      <dgm:prSet/>
      <dgm:spPr/>
      <dgm:t>
        <a:bodyPr/>
        <a:lstStyle/>
        <a:p>
          <a:endParaRPr lang="en-US"/>
        </a:p>
      </dgm:t>
    </dgm:pt>
    <dgm:pt modelId="{78898D16-1D62-4F07-BF39-D3598B6D5B1A}">
      <dgm:prSet/>
      <dgm:spPr/>
      <dgm:t>
        <a:bodyPr/>
        <a:lstStyle/>
        <a:p>
          <a:r>
            <a:rPr lang="en-US"/>
            <a:t>Reduce</a:t>
          </a:r>
        </a:p>
      </dgm:t>
    </dgm:pt>
    <dgm:pt modelId="{53CF941F-FA3C-4DAF-A43A-C734934D9749}" type="parTrans" cxnId="{768AA646-1F9C-4F6D-B07C-57AB23BEE0B1}">
      <dgm:prSet/>
      <dgm:spPr/>
      <dgm:t>
        <a:bodyPr/>
        <a:lstStyle/>
        <a:p>
          <a:endParaRPr lang="en-US"/>
        </a:p>
      </dgm:t>
    </dgm:pt>
    <dgm:pt modelId="{67E74136-6C06-48BA-A3DC-864480ABFBC0}" type="sibTrans" cxnId="{768AA646-1F9C-4F6D-B07C-57AB23BEE0B1}">
      <dgm:prSet/>
      <dgm:spPr/>
      <dgm:t>
        <a:bodyPr/>
        <a:lstStyle/>
        <a:p>
          <a:endParaRPr lang="en-US"/>
        </a:p>
      </dgm:t>
    </dgm:pt>
    <dgm:pt modelId="{060F31A2-67A8-45BC-94CD-913950085FB2}">
      <dgm:prSet/>
      <dgm:spPr/>
      <dgm:t>
        <a:bodyPr/>
        <a:lstStyle/>
        <a:p>
          <a:r>
            <a:rPr lang="en-US"/>
            <a:t>Reduce the number of travelers by 60% in FY2026.</a:t>
          </a:r>
        </a:p>
      </dgm:t>
    </dgm:pt>
    <dgm:pt modelId="{6517D2B0-C5A8-4C7E-BA1A-951389489001}" type="parTrans" cxnId="{94FB970F-3501-482D-A2FE-B79DD0A207C1}">
      <dgm:prSet/>
      <dgm:spPr/>
      <dgm:t>
        <a:bodyPr/>
        <a:lstStyle/>
        <a:p>
          <a:endParaRPr lang="en-US"/>
        </a:p>
      </dgm:t>
    </dgm:pt>
    <dgm:pt modelId="{5958D1DF-ABA4-4433-B5B8-CC3F91915577}" type="sibTrans" cxnId="{94FB970F-3501-482D-A2FE-B79DD0A207C1}">
      <dgm:prSet/>
      <dgm:spPr/>
      <dgm:t>
        <a:bodyPr/>
        <a:lstStyle/>
        <a:p>
          <a:endParaRPr lang="en-US"/>
        </a:p>
      </dgm:t>
    </dgm:pt>
    <dgm:pt modelId="{D8B806FE-2B33-4D14-8FC8-E133EECCB1A8}">
      <dgm:prSet/>
      <dgm:spPr/>
      <dgm:t>
        <a:bodyPr/>
        <a:lstStyle/>
        <a:p>
          <a:r>
            <a:rPr lang="en-US"/>
            <a:t>Create</a:t>
          </a:r>
        </a:p>
      </dgm:t>
    </dgm:pt>
    <dgm:pt modelId="{51EFC8BE-8400-4DD7-B167-B028989884D8}" type="parTrans" cxnId="{5C6E4099-5A96-4DCB-BF8B-FE5A59CAC8DA}">
      <dgm:prSet/>
      <dgm:spPr/>
      <dgm:t>
        <a:bodyPr/>
        <a:lstStyle/>
        <a:p>
          <a:endParaRPr lang="en-US"/>
        </a:p>
      </dgm:t>
    </dgm:pt>
    <dgm:pt modelId="{36918CD4-5E1B-4CE2-A4E3-A0FA0AD215EE}" type="sibTrans" cxnId="{5C6E4099-5A96-4DCB-BF8B-FE5A59CAC8DA}">
      <dgm:prSet/>
      <dgm:spPr/>
      <dgm:t>
        <a:bodyPr/>
        <a:lstStyle/>
        <a:p>
          <a:endParaRPr lang="en-US"/>
        </a:p>
      </dgm:t>
    </dgm:pt>
    <dgm:pt modelId="{F77B6A3F-15CF-4608-A964-E7697D0F571B}">
      <dgm:prSet/>
      <dgm:spPr/>
      <dgm:t>
        <a:bodyPr/>
        <a:lstStyle/>
        <a:p>
          <a:r>
            <a:rPr lang="en-US"/>
            <a:t>Create a sustainability plan that shifts education/didactic responsibilities to ANMC staff by end of FY2026. </a:t>
          </a:r>
        </a:p>
      </dgm:t>
    </dgm:pt>
    <dgm:pt modelId="{CC82D3EE-64D3-4459-84AE-3258171D71F1}" type="parTrans" cxnId="{599C598D-ACDE-4996-8D13-2F8225027375}">
      <dgm:prSet/>
      <dgm:spPr/>
      <dgm:t>
        <a:bodyPr/>
        <a:lstStyle/>
        <a:p>
          <a:endParaRPr lang="en-US"/>
        </a:p>
      </dgm:t>
    </dgm:pt>
    <dgm:pt modelId="{1B6570E5-FB37-4C2A-AB3A-DB5E0C00422E}" type="sibTrans" cxnId="{599C598D-ACDE-4996-8D13-2F8225027375}">
      <dgm:prSet/>
      <dgm:spPr/>
      <dgm:t>
        <a:bodyPr/>
        <a:lstStyle/>
        <a:p>
          <a:endParaRPr lang="en-US"/>
        </a:p>
      </dgm:t>
    </dgm:pt>
    <dgm:pt modelId="{538FD622-2EA3-4B7A-A7D9-2843E23FAE23}">
      <dgm:prSet/>
      <dgm:spPr/>
      <dgm:t>
        <a:bodyPr/>
        <a:lstStyle/>
        <a:p>
          <a:r>
            <a:rPr lang="en-US"/>
            <a:t>Monitor</a:t>
          </a:r>
        </a:p>
      </dgm:t>
    </dgm:pt>
    <dgm:pt modelId="{ECBAA1A5-814F-4374-9CE3-172EE513F4A5}" type="parTrans" cxnId="{F1DC4D29-C264-4B6F-8A49-4C08D57CFB36}">
      <dgm:prSet/>
      <dgm:spPr/>
      <dgm:t>
        <a:bodyPr/>
        <a:lstStyle/>
        <a:p>
          <a:endParaRPr lang="en-US"/>
        </a:p>
      </dgm:t>
    </dgm:pt>
    <dgm:pt modelId="{F7DDCAE7-852D-4469-B6B1-6ACB40E02558}" type="sibTrans" cxnId="{F1DC4D29-C264-4B6F-8A49-4C08D57CFB36}">
      <dgm:prSet/>
      <dgm:spPr/>
      <dgm:t>
        <a:bodyPr/>
        <a:lstStyle/>
        <a:p>
          <a:endParaRPr lang="en-US"/>
        </a:p>
      </dgm:t>
    </dgm:pt>
    <dgm:pt modelId="{3501A904-FED9-4058-B189-B8E9938AD78E}">
      <dgm:prSet/>
      <dgm:spPr/>
      <dgm:t>
        <a:bodyPr/>
        <a:lstStyle/>
        <a:p>
          <a:r>
            <a:rPr lang="en-US"/>
            <a:t>Monitor impact of program on key metrics (patient safety, staff satisfaction, and staff turnover) during FY2026.</a:t>
          </a:r>
        </a:p>
      </dgm:t>
    </dgm:pt>
    <dgm:pt modelId="{A913451D-D068-489E-BBA8-313969084C37}" type="parTrans" cxnId="{8A7BA7A5-230F-46A3-9028-1D6394E4BFBE}">
      <dgm:prSet/>
      <dgm:spPr/>
      <dgm:t>
        <a:bodyPr/>
        <a:lstStyle/>
        <a:p>
          <a:endParaRPr lang="en-US"/>
        </a:p>
      </dgm:t>
    </dgm:pt>
    <dgm:pt modelId="{97103B7D-A8A6-415A-99B7-C7283B14F2B7}" type="sibTrans" cxnId="{8A7BA7A5-230F-46A3-9028-1D6394E4BFBE}">
      <dgm:prSet/>
      <dgm:spPr/>
      <dgm:t>
        <a:bodyPr/>
        <a:lstStyle/>
        <a:p>
          <a:endParaRPr lang="en-US"/>
        </a:p>
      </dgm:t>
    </dgm:pt>
    <dgm:pt modelId="{1FE9910D-6707-44B9-80B1-D6830FD1E839}" type="pres">
      <dgm:prSet presAssocID="{398F5648-D4C2-4DE8-97C8-75B90565FB8E}" presName="Name0" presStyleCnt="0">
        <dgm:presLayoutVars>
          <dgm:dir/>
          <dgm:animLvl val="lvl"/>
          <dgm:resizeHandles val="exact"/>
        </dgm:presLayoutVars>
      </dgm:prSet>
      <dgm:spPr/>
    </dgm:pt>
    <dgm:pt modelId="{78BE864B-E4B9-464B-869B-0DD30761EC9C}" type="pres">
      <dgm:prSet presAssocID="{63FDCDE8-9458-4BEC-B3C3-74B98B97DC0C}" presName="linNode" presStyleCnt="0"/>
      <dgm:spPr/>
    </dgm:pt>
    <dgm:pt modelId="{09207046-40FE-4DCB-84BD-F8C721BBE9D8}" type="pres">
      <dgm:prSet presAssocID="{63FDCDE8-9458-4BEC-B3C3-74B98B97DC0C}" presName="parentText" presStyleLbl="alignNode1" presStyleIdx="0" presStyleCnt="6">
        <dgm:presLayoutVars>
          <dgm:chMax val="1"/>
          <dgm:bulletEnabled/>
        </dgm:presLayoutVars>
      </dgm:prSet>
      <dgm:spPr/>
    </dgm:pt>
    <dgm:pt modelId="{FE5F3303-FC3B-40D2-B711-5BFF4586FD65}" type="pres">
      <dgm:prSet presAssocID="{63FDCDE8-9458-4BEC-B3C3-74B98B97DC0C}" presName="descendantText" presStyleLbl="alignAccFollowNode1" presStyleIdx="0" presStyleCnt="6">
        <dgm:presLayoutVars>
          <dgm:bulletEnabled/>
        </dgm:presLayoutVars>
      </dgm:prSet>
      <dgm:spPr/>
    </dgm:pt>
    <dgm:pt modelId="{C6142208-47A6-4388-8F13-12023B64D16F}" type="pres">
      <dgm:prSet presAssocID="{8DD43FD6-C29D-4667-BF0C-BEE8A32B2C2F}" presName="sp" presStyleCnt="0"/>
      <dgm:spPr/>
    </dgm:pt>
    <dgm:pt modelId="{D2BB808C-4C3C-4C0E-AFA5-07B8A5DFEE56}" type="pres">
      <dgm:prSet presAssocID="{D964753F-EAEB-4665-A07C-DAFFAA0AE239}" presName="linNode" presStyleCnt="0"/>
      <dgm:spPr/>
    </dgm:pt>
    <dgm:pt modelId="{84375839-E063-47C7-9935-3D524AB637CD}" type="pres">
      <dgm:prSet presAssocID="{D964753F-EAEB-4665-A07C-DAFFAA0AE239}" presName="parentText" presStyleLbl="alignNode1" presStyleIdx="1" presStyleCnt="6">
        <dgm:presLayoutVars>
          <dgm:chMax val="1"/>
          <dgm:bulletEnabled/>
        </dgm:presLayoutVars>
      </dgm:prSet>
      <dgm:spPr/>
    </dgm:pt>
    <dgm:pt modelId="{DFF28BD0-67D4-433C-BF12-AD5D3643F592}" type="pres">
      <dgm:prSet presAssocID="{D964753F-EAEB-4665-A07C-DAFFAA0AE239}" presName="descendantText" presStyleLbl="alignAccFollowNode1" presStyleIdx="1" presStyleCnt="6">
        <dgm:presLayoutVars>
          <dgm:bulletEnabled/>
        </dgm:presLayoutVars>
      </dgm:prSet>
      <dgm:spPr/>
    </dgm:pt>
    <dgm:pt modelId="{75A8FC72-41FD-459C-9C35-81609F9CD73B}" type="pres">
      <dgm:prSet presAssocID="{AE71BDB6-C31D-4CD4-9991-D356A0F9FEF9}" presName="sp" presStyleCnt="0"/>
      <dgm:spPr/>
    </dgm:pt>
    <dgm:pt modelId="{CDEE62B4-4F5F-418C-9361-8977CD225C23}" type="pres">
      <dgm:prSet presAssocID="{56A0D504-B5D3-435E-93AE-87622A8CBAF8}" presName="linNode" presStyleCnt="0"/>
      <dgm:spPr/>
    </dgm:pt>
    <dgm:pt modelId="{B516A3D4-DFDF-4BC6-8166-C5D873FEF0B0}" type="pres">
      <dgm:prSet presAssocID="{56A0D504-B5D3-435E-93AE-87622A8CBAF8}" presName="parentText" presStyleLbl="alignNode1" presStyleIdx="2" presStyleCnt="6">
        <dgm:presLayoutVars>
          <dgm:chMax val="1"/>
          <dgm:bulletEnabled/>
        </dgm:presLayoutVars>
      </dgm:prSet>
      <dgm:spPr/>
    </dgm:pt>
    <dgm:pt modelId="{D635932E-F6FD-4174-B87D-8BFF77261161}" type="pres">
      <dgm:prSet presAssocID="{56A0D504-B5D3-435E-93AE-87622A8CBAF8}" presName="descendantText" presStyleLbl="alignAccFollowNode1" presStyleIdx="2" presStyleCnt="6">
        <dgm:presLayoutVars>
          <dgm:bulletEnabled/>
        </dgm:presLayoutVars>
      </dgm:prSet>
      <dgm:spPr/>
    </dgm:pt>
    <dgm:pt modelId="{6C7C8717-6541-4882-9679-5ADB5E6615B0}" type="pres">
      <dgm:prSet presAssocID="{EFAD1FAC-CB77-4600-903F-33E73E318CDC}" presName="sp" presStyleCnt="0"/>
      <dgm:spPr/>
    </dgm:pt>
    <dgm:pt modelId="{349403CE-4D11-4465-AA4F-4F36B51B72B4}" type="pres">
      <dgm:prSet presAssocID="{78898D16-1D62-4F07-BF39-D3598B6D5B1A}" presName="linNode" presStyleCnt="0"/>
      <dgm:spPr/>
    </dgm:pt>
    <dgm:pt modelId="{D1CF1912-9962-4063-9246-49A3A840B265}" type="pres">
      <dgm:prSet presAssocID="{78898D16-1D62-4F07-BF39-D3598B6D5B1A}" presName="parentText" presStyleLbl="alignNode1" presStyleIdx="3" presStyleCnt="6">
        <dgm:presLayoutVars>
          <dgm:chMax val="1"/>
          <dgm:bulletEnabled/>
        </dgm:presLayoutVars>
      </dgm:prSet>
      <dgm:spPr/>
    </dgm:pt>
    <dgm:pt modelId="{F7CC33C7-5300-442C-9FA7-704CA79BDF23}" type="pres">
      <dgm:prSet presAssocID="{78898D16-1D62-4F07-BF39-D3598B6D5B1A}" presName="descendantText" presStyleLbl="alignAccFollowNode1" presStyleIdx="3" presStyleCnt="6">
        <dgm:presLayoutVars>
          <dgm:bulletEnabled/>
        </dgm:presLayoutVars>
      </dgm:prSet>
      <dgm:spPr/>
    </dgm:pt>
    <dgm:pt modelId="{E32DA666-4C08-41FE-86FE-3E63D0118BCF}" type="pres">
      <dgm:prSet presAssocID="{67E74136-6C06-48BA-A3DC-864480ABFBC0}" presName="sp" presStyleCnt="0"/>
      <dgm:spPr/>
    </dgm:pt>
    <dgm:pt modelId="{25F9184D-1873-4781-A872-7CB18C64F660}" type="pres">
      <dgm:prSet presAssocID="{D8B806FE-2B33-4D14-8FC8-E133EECCB1A8}" presName="linNode" presStyleCnt="0"/>
      <dgm:spPr/>
    </dgm:pt>
    <dgm:pt modelId="{F1D37017-9ADB-40BB-A3AD-01C1E5F76525}" type="pres">
      <dgm:prSet presAssocID="{D8B806FE-2B33-4D14-8FC8-E133EECCB1A8}" presName="parentText" presStyleLbl="alignNode1" presStyleIdx="4" presStyleCnt="6">
        <dgm:presLayoutVars>
          <dgm:chMax val="1"/>
          <dgm:bulletEnabled/>
        </dgm:presLayoutVars>
      </dgm:prSet>
      <dgm:spPr/>
    </dgm:pt>
    <dgm:pt modelId="{E315A6A8-D543-4612-B2E0-B16EEBF3772D}" type="pres">
      <dgm:prSet presAssocID="{D8B806FE-2B33-4D14-8FC8-E133EECCB1A8}" presName="descendantText" presStyleLbl="alignAccFollowNode1" presStyleIdx="4" presStyleCnt="6">
        <dgm:presLayoutVars>
          <dgm:bulletEnabled/>
        </dgm:presLayoutVars>
      </dgm:prSet>
      <dgm:spPr/>
    </dgm:pt>
    <dgm:pt modelId="{C9DACC75-0420-4FFF-942A-4EFDA19600C6}" type="pres">
      <dgm:prSet presAssocID="{36918CD4-5E1B-4CE2-A4E3-A0FA0AD215EE}" presName="sp" presStyleCnt="0"/>
      <dgm:spPr/>
    </dgm:pt>
    <dgm:pt modelId="{D140E952-86D6-4D5F-9F19-39B309CBA084}" type="pres">
      <dgm:prSet presAssocID="{538FD622-2EA3-4B7A-A7D9-2843E23FAE23}" presName="linNode" presStyleCnt="0"/>
      <dgm:spPr/>
    </dgm:pt>
    <dgm:pt modelId="{2B598E52-4768-4B33-9737-EA1AE6233108}" type="pres">
      <dgm:prSet presAssocID="{538FD622-2EA3-4B7A-A7D9-2843E23FAE23}" presName="parentText" presStyleLbl="alignNode1" presStyleIdx="5" presStyleCnt="6">
        <dgm:presLayoutVars>
          <dgm:chMax val="1"/>
          <dgm:bulletEnabled/>
        </dgm:presLayoutVars>
      </dgm:prSet>
      <dgm:spPr/>
    </dgm:pt>
    <dgm:pt modelId="{EB3A2487-1679-43FB-A7B4-E99E8248F930}" type="pres">
      <dgm:prSet presAssocID="{538FD622-2EA3-4B7A-A7D9-2843E23FAE23}" presName="descendantText" presStyleLbl="alignAccFollowNode1" presStyleIdx="5" presStyleCnt="6">
        <dgm:presLayoutVars>
          <dgm:bulletEnabled/>
        </dgm:presLayoutVars>
      </dgm:prSet>
      <dgm:spPr/>
    </dgm:pt>
  </dgm:ptLst>
  <dgm:cxnLst>
    <dgm:cxn modelId="{C37C2C0A-807B-4A12-A2E5-57DE46DCA9BE}" srcId="{63FDCDE8-9458-4BEC-B3C3-74B98B97DC0C}" destId="{4262BA16-E43F-4123-AC97-2891819361E8}" srcOrd="0" destOrd="0" parTransId="{1602C482-7722-48DF-958C-34F733FCDA93}" sibTransId="{C511EC60-7392-46D2-8290-6FF27BFE0672}"/>
    <dgm:cxn modelId="{E4E1840A-2380-49D7-A2A6-0FB04C335210}" type="presOf" srcId="{56A0D504-B5D3-435E-93AE-87622A8CBAF8}" destId="{B516A3D4-DFDF-4BC6-8166-C5D873FEF0B0}" srcOrd="0" destOrd="0" presId="urn:microsoft.com/office/officeart/2016/7/layout/VerticalSolidActionList"/>
    <dgm:cxn modelId="{94FB970F-3501-482D-A2FE-B79DD0A207C1}" srcId="{78898D16-1D62-4F07-BF39-D3598B6D5B1A}" destId="{060F31A2-67A8-45BC-94CD-913950085FB2}" srcOrd="0" destOrd="0" parTransId="{6517D2B0-C5A8-4C7E-BA1A-951389489001}" sibTransId="{5958D1DF-ABA4-4433-B5B8-CC3F91915577}"/>
    <dgm:cxn modelId="{F1DC4D29-C264-4B6F-8A49-4C08D57CFB36}" srcId="{398F5648-D4C2-4DE8-97C8-75B90565FB8E}" destId="{538FD622-2EA3-4B7A-A7D9-2843E23FAE23}" srcOrd="5" destOrd="0" parTransId="{ECBAA1A5-814F-4374-9CE3-172EE513F4A5}" sibTransId="{F7DDCAE7-852D-4469-B6B1-6ACB40E02558}"/>
    <dgm:cxn modelId="{0CFA5C29-D883-49EF-9C20-A986F83B4AE1}" type="presOf" srcId="{398F5648-D4C2-4DE8-97C8-75B90565FB8E}" destId="{1FE9910D-6707-44B9-80B1-D6830FD1E839}" srcOrd="0" destOrd="0" presId="urn:microsoft.com/office/officeart/2016/7/layout/VerticalSolidActionList"/>
    <dgm:cxn modelId="{3C1F732A-130F-4020-BB80-2D2D3317BFA3}" type="presOf" srcId="{78898D16-1D62-4F07-BF39-D3598B6D5B1A}" destId="{D1CF1912-9962-4063-9246-49A3A840B265}" srcOrd="0" destOrd="0" presId="urn:microsoft.com/office/officeart/2016/7/layout/VerticalSolidActionList"/>
    <dgm:cxn modelId="{01A91545-A4DB-45DE-87D5-82B117E88E99}" type="presOf" srcId="{63FDCDE8-9458-4BEC-B3C3-74B98B97DC0C}" destId="{09207046-40FE-4DCB-84BD-F8C721BBE9D8}" srcOrd="0" destOrd="0" presId="urn:microsoft.com/office/officeart/2016/7/layout/VerticalSolidActionList"/>
    <dgm:cxn modelId="{768AA646-1F9C-4F6D-B07C-57AB23BEE0B1}" srcId="{398F5648-D4C2-4DE8-97C8-75B90565FB8E}" destId="{78898D16-1D62-4F07-BF39-D3598B6D5B1A}" srcOrd="3" destOrd="0" parTransId="{53CF941F-FA3C-4DAF-A43A-C734934D9749}" sibTransId="{67E74136-6C06-48BA-A3DC-864480ABFBC0}"/>
    <dgm:cxn modelId="{9FB73452-BBBF-4F2D-A7A7-BA1E5B600A41}" type="presOf" srcId="{3501A904-FED9-4058-B189-B8E9938AD78E}" destId="{EB3A2487-1679-43FB-A7B4-E99E8248F930}" srcOrd="0" destOrd="0" presId="urn:microsoft.com/office/officeart/2016/7/layout/VerticalSolidActionList"/>
    <dgm:cxn modelId="{BEB66F5A-FAA0-49F5-8D7A-10E65B704C2E}" type="presOf" srcId="{4262BA16-E43F-4123-AC97-2891819361E8}" destId="{FE5F3303-FC3B-40D2-B711-5BFF4586FD65}" srcOrd="0" destOrd="0" presId="urn:microsoft.com/office/officeart/2016/7/layout/VerticalSolidActionList"/>
    <dgm:cxn modelId="{7EDF8C6A-EB85-47E7-A97C-3428CBA9F0C4}" type="presOf" srcId="{AA6A7666-BF99-42DE-89BD-18E977D26622}" destId="{D635932E-F6FD-4174-B87D-8BFF77261161}" srcOrd="0" destOrd="0" presId="urn:microsoft.com/office/officeart/2016/7/layout/VerticalSolidActionList"/>
    <dgm:cxn modelId="{C2F4D88A-2FBC-413F-A9E8-EE1AC9545ABE}" type="presOf" srcId="{D8B806FE-2B33-4D14-8FC8-E133EECCB1A8}" destId="{F1D37017-9ADB-40BB-A3AD-01C1E5F76525}" srcOrd="0" destOrd="0" presId="urn:microsoft.com/office/officeart/2016/7/layout/VerticalSolidActionList"/>
    <dgm:cxn modelId="{599C598D-ACDE-4996-8D13-2F8225027375}" srcId="{D8B806FE-2B33-4D14-8FC8-E133EECCB1A8}" destId="{F77B6A3F-15CF-4608-A964-E7697D0F571B}" srcOrd="0" destOrd="0" parTransId="{CC82D3EE-64D3-4459-84AE-3258171D71F1}" sibTransId="{1B6570E5-FB37-4C2A-AB3A-DB5E0C00422E}"/>
    <dgm:cxn modelId="{5C6E4099-5A96-4DCB-BF8B-FE5A59CAC8DA}" srcId="{398F5648-D4C2-4DE8-97C8-75B90565FB8E}" destId="{D8B806FE-2B33-4D14-8FC8-E133EECCB1A8}" srcOrd="4" destOrd="0" parTransId="{51EFC8BE-8400-4DD7-B167-B028989884D8}" sibTransId="{36918CD4-5E1B-4CE2-A4E3-A0FA0AD215EE}"/>
    <dgm:cxn modelId="{57FDDC9B-8991-4198-9210-20D76FFFC24A}" srcId="{D964753F-EAEB-4665-A07C-DAFFAA0AE239}" destId="{BA7ACD38-CC34-4687-B84F-75ADD9A74A62}" srcOrd="0" destOrd="0" parTransId="{1498978C-C7B1-4D0D-B088-C0CEF9E1E24A}" sibTransId="{D7EA2A3A-4728-4B89-93CA-05DBAED1DE62}"/>
    <dgm:cxn modelId="{EE9FC5A1-E36F-4081-8EB2-D729E428605D}" srcId="{56A0D504-B5D3-435E-93AE-87622A8CBAF8}" destId="{AA6A7666-BF99-42DE-89BD-18E977D26622}" srcOrd="0" destOrd="0" parTransId="{4787C233-EE59-4690-8F6D-BEEE4D0193F7}" sibTransId="{16523E28-57D7-48C5-B85D-8788F0BB713C}"/>
    <dgm:cxn modelId="{8A7BA7A5-230F-46A3-9028-1D6394E4BFBE}" srcId="{538FD622-2EA3-4B7A-A7D9-2843E23FAE23}" destId="{3501A904-FED9-4058-B189-B8E9938AD78E}" srcOrd="0" destOrd="0" parTransId="{A913451D-D068-489E-BBA8-313969084C37}" sibTransId="{97103B7D-A8A6-415A-99B7-C7283B14F2B7}"/>
    <dgm:cxn modelId="{32498BAC-57A2-4D42-8A14-3088A8F0471B}" srcId="{398F5648-D4C2-4DE8-97C8-75B90565FB8E}" destId="{63FDCDE8-9458-4BEC-B3C3-74B98B97DC0C}" srcOrd="0" destOrd="0" parTransId="{58CA04C5-744A-486A-871E-FBFBFC1AAF96}" sibTransId="{8DD43FD6-C29D-4667-BF0C-BEE8A32B2C2F}"/>
    <dgm:cxn modelId="{168A7AAD-BBF1-4C31-8941-6AEF6E74EC18}" type="presOf" srcId="{060F31A2-67A8-45BC-94CD-913950085FB2}" destId="{F7CC33C7-5300-442C-9FA7-704CA79BDF23}" srcOrd="0" destOrd="0" presId="urn:microsoft.com/office/officeart/2016/7/layout/VerticalSolidActionList"/>
    <dgm:cxn modelId="{30B199C2-CCC6-4586-9778-614CFC8B2DB5}" type="presOf" srcId="{D964753F-EAEB-4665-A07C-DAFFAA0AE239}" destId="{84375839-E063-47C7-9935-3D524AB637CD}" srcOrd="0" destOrd="0" presId="urn:microsoft.com/office/officeart/2016/7/layout/VerticalSolidActionList"/>
    <dgm:cxn modelId="{629274CB-3F3B-4C0B-BD18-A3B6CCBCD138}" srcId="{398F5648-D4C2-4DE8-97C8-75B90565FB8E}" destId="{56A0D504-B5D3-435E-93AE-87622A8CBAF8}" srcOrd="2" destOrd="0" parTransId="{8523939A-BB4B-4576-92E9-C4C201F5ACB5}" sibTransId="{EFAD1FAC-CB77-4600-903F-33E73E318CDC}"/>
    <dgm:cxn modelId="{C39947CD-15FD-41C8-A947-09F24A8A06F2}" srcId="{398F5648-D4C2-4DE8-97C8-75B90565FB8E}" destId="{D964753F-EAEB-4665-A07C-DAFFAA0AE239}" srcOrd="1" destOrd="0" parTransId="{3B91FEA6-0C6C-47AF-B52A-A74C7F53A894}" sibTransId="{AE71BDB6-C31D-4CD4-9991-D356A0F9FEF9}"/>
    <dgm:cxn modelId="{2BE503D0-F7B4-4CA7-99C9-5E183ADE915A}" type="presOf" srcId="{F77B6A3F-15CF-4608-A964-E7697D0F571B}" destId="{E315A6A8-D543-4612-B2E0-B16EEBF3772D}" srcOrd="0" destOrd="0" presId="urn:microsoft.com/office/officeart/2016/7/layout/VerticalSolidActionList"/>
    <dgm:cxn modelId="{246F69D1-E162-478F-AE35-BA814FAE2FB3}" type="presOf" srcId="{538FD622-2EA3-4B7A-A7D9-2843E23FAE23}" destId="{2B598E52-4768-4B33-9737-EA1AE6233108}" srcOrd="0" destOrd="0" presId="urn:microsoft.com/office/officeart/2016/7/layout/VerticalSolidActionList"/>
    <dgm:cxn modelId="{4F12AEE6-E0A7-4135-8FF3-EF0DEE3ADC23}" type="presOf" srcId="{BA7ACD38-CC34-4687-B84F-75ADD9A74A62}" destId="{DFF28BD0-67D4-433C-BF12-AD5D3643F592}" srcOrd="0" destOrd="0" presId="urn:microsoft.com/office/officeart/2016/7/layout/VerticalSolidActionList"/>
    <dgm:cxn modelId="{8AA7756F-3C55-4EF3-8A8A-DEF2D2F7BA54}" type="presParOf" srcId="{1FE9910D-6707-44B9-80B1-D6830FD1E839}" destId="{78BE864B-E4B9-464B-869B-0DD30761EC9C}" srcOrd="0" destOrd="0" presId="urn:microsoft.com/office/officeart/2016/7/layout/VerticalSolidActionList"/>
    <dgm:cxn modelId="{CA6B48EC-02A1-4086-A105-E7F59FF3D870}" type="presParOf" srcId="{78BE864B-E4B9-464B-869B-0DD30761EC9C}" destId="{09207046-40FE-4DCB-84BD-F8C721BBE9D8}" srcOrd="0" destOrd="0" presId="urn:microsoft.com/office/officeart/2016/7/layout/VerticalSolidActionList"/>
    <dgm:cxn modelId="{0B7E24F9-3D04-425B-988B-EA95ADCF94DE}" type="presParOf" srcId="{78BE864B-E4B9-464B-869B-0DD30761EC9C}" destId="{FE5F3303-FC3B-40D2-B711-5BFF4586FD65}" srcOrd="1" destOrd="0" presId="urn:microsoft.com/office/officeart/2016/7/layout/VerticalSolidActionList"/>
    <dgm:cxn modelId="{8AAB0932-F98B-4CFD-A419-DAFF8A65E037}" type="presParOf" srcId="{1FE9910D-6707-44B9-80B1-D6830FD1E839}" destId="{C6142208-47A6-4388-8F13-12023B64D16F}" srcOrd="1" destOrd="0" presId="urn:microsoft.com/office/officeart/2016/7/layout/VerticalSolidActionList"/>
    <dgm:cxn modelId="{EFF14C56-80E7-4703-B5D3-F38480C68823}" type="presParOf" srcId="{1FE9910D-6707-44B9-80B1-D6830FD1E839}" destId="{D2BB808C-4C3C-4C0E-AFA5-07B8A5DFEE56}" srcOrd="2" destOrd="0" presId="urn:microsoft.com/office/officeart/2016/7/layout/VerticalSolidActionList"/>
    <dgm:cxn modelId="{3C1C3A13-5AE0-4B09-A60C-06A1E42E853D}" type="presParOf" srcId="{D2BB808C-4C3C-4C0E-AFA5-07B8A5DFEE56}" destId="{84375839-E063-47C7-9935-3D524AB637CD}" srcOrd="0" destOrd="0" presId="urn:microsoft.com/office/officeart/2016/7/layout/VerticalSolidActionList"/>
    <dgm:cxn modelId="{1DA217D3-9F56-4290-BE03-D4D850B8A3E2}" type="presParOf" srcId="{D2BB808C-4C3C-4C0E-AFA5-07B8A5DFEE56}" destId="{DFF28BD0-67D4-433C-BF12-AD5D3643F592}" srcOrd="1" destOrd="0" presId="urn:microsoft.com/office/officeart/2016/7/layout/VerticalSolidActionList"/>
    <dgm:cxn modelId="{F524C0B0-1711-4B82-878B-94F663846DF5}" type="presParOf" srcId="{1FE9910D-6707-44B9-80B1-D6830FD1E839}" destId="{75A8FC72-41FD-459C-9C35-81609F9CD73B}" srcOrd="3" destOrd="0" presId="urn:microsoft.com/office/officeart/2016/7/layout/VerticalSolidActionList"/>
    <dgm:cxn modelId="{2ABD21AD-66AB-4481-8EFB-EFED8984FEFF}" type="presParOf" srcId="{1FE9910D-6707-44B9-80B1-D6830FD1E839}" destId="{CDEE62B4-4F5F-418C-9361-8977CD225C23}" srcOrd="4" destOrd="0" presId="urn:microsoft.com/office/officeart/2016/7/layout/VerticalSolidActionList"/>
    <dgm:cxn modelId="{57298138-1725-4026-BC41-05C662F1AAB2}" type="presParOf" srcId="{CDEE62B4-4F5F-418C-9361-8977CD225C23}" destId="{B516A3D4-DFDF-4BC6-8166-C5D873FEF0B0}" srcOrd="0" destOrd="0" presId="urn:microsoft.com/office/officeart/2016/7/layout/VerticalSolidActionList"/>
    <dgm:cxn modelId="{618A7AC0-4B13-4D0B-A110-69348ECD4C80}" type="presParOf" srcId="{CDEE62B4-4F5F-418C-9361-8977CD225C23}" destId="{D635932E-F6FD-4174-B87D-8BFF77261161}" srcOrd="1" destOrd="0" presId="urn:microsoft.com/office/officeart/2016/7/layout/VerticalSolidActionList"/>
    <dgm:cxn modelId="{AC20D433-9A82-4AD8-809F-3BA546C16C82}" type="presParOf" srcId="{1FE9910D-6707-44B9-80B1-D6830FD1E839}" destId="{6C7C8717-6541-4882-9679-5ADB5E6615B0}" srcOrd="5" destOrd="0" presId="urn:microsoft.com/office/officeart/2016/7/layout/VerticalSolidActionList"/>
    <dgm:cxn modelId="{3DD00127-A73F-4C18-997E-461618080800}" type="presParOf" srcId="{1FE9910D-6707-44B9-80B1-D6830FD1E839}" destId="{349403CE-4D11-4465-AA4F-4F36B51B72B4}" srcOrd="6" destOrd="0" presId="urn:microsoft.com/office/officeart/2016/7/layout/VerticalSolidActionList"/>
    <dgm:cxn modelId="{629FB30D-3E73-49B4-991F-379947A85B27}" type="presParOf" srcId="{349403CE-4D11-4465-AA4F-4F36B51B72B4}" destId="{D1CF1912-9962-4063-9246-49A3A840B265}" srcOrd="0" destOrd="0" presId="urn:microsoft.com/office/officeart/2016/7/layout/VerticalSolidActionList"/>
    <dgm:cxn modelId="{D280C084-4ACE-4098-BEA0-B92F87308FBA}" type="presParOf" srcId="{349403CE-4D11-4465-AA4F-4F36B51B72B4}" destId="{F7CC33C7-5300-442C-9FA7-704CA79BDF23}" srcOrd="1" destOrd="0" presId="urn:microsoft.com/office/officeart/2016/7/layout/VerticalSolidActionList"/>
    <dgm:cxn modelId="{B51AE031-3CB1-4831-9AD5-906B7B0AB175}" type="presParOf" srcId="{1FE9910D-6707-44B9-80B1-D6830FD1E839}" destId="{E32DA666-4C08-41FE-86FE-3E63D0118BCF}" srcOrd="7" destOrd="0" presId="urn:microsoft.com/office/officeart/2016/7/layout/VerticalSolidActionList"/>
    <dgm:cxn modelId="{DA0AABC5-253A-4C49-A2EE-19FF10D71206}" type="presParOf" srcId="{1FE9910D-6707-44B9-80B1-D6830FD1E839}" destId="{25F9184D-1873-4781-A872-7CB18C64F660}" srcOrd="8" destOrd="0" presId="urn:microsoft.com/office/officeart/2016/7/layout/VerticalSolidActionList"/>
    <dgm:cxn modelId="{AB31E187-20B6-4AF9-99B8-AEE70CD21165}" type="presParOf" srcId="{25F9184D-1873-4781-A872-7CB18C64F660}" destId="{F1D37017-9ADB-40BB-A3AD-01C1E5F76525}" srcOrd="0" destOrd="0" presId="urn:microsoft.com/office/officeart/2016/7/layout/VerticalSolidActionList"/>
    <dgm:cxn modelId="{E7F8B7B5-F7BB-4FC9-B107-29332D8CEA9E}" type="presParOf" srcId="{25F9184D-1873-4781-A872-7CB18C64F660}" destId="{E315A6A8-D543-4612-B2E0-B16EEBF3772D}" srcOrd="1" destOrd="0" presId="urn:microsoft.com/office/officeart/2016/7/layout/VerticalSolidActionList"/>
    <dgm:cxn modelId="{CBFED8F3-6136-41D2-866E-C1C1FB9FAC13}" type="presParOf" srcId="{1FE9910D-6707-44B9-80B1-D6830FD1E839}" destId="{C9DACC75-0420-4FFF-942A-4EFDA19600C6}" srcOrd="9" destOrd="0" presId="urn:microsoft.com/office/officeart/2016/7/layout/VerticalSolidActionList"/>
    <dgm:cxn modelId="{08275D49-E76F-43FC-80E6-509EA16A71A3}" type="presParOf" srcId="{1FE9910D-6707-44B9-80B1-D6830FD1E839}" destId="{D140E952-86D6-4D5F-9F19-39B309CBA084}" srcOrd="10" destOrd="0" presId="urn:microsoft.com/office/officeart/2016/7/layout/VerticalSolidActionList"/>
    <dgm:cxn modelId="{8F2A0380-D505-492B-BC26-9B3C1241054C}" type="presParOf" srcId="{D140E952-86D6-4D5F-9F19-39B309CBA084}" destId="{2B598E52-4768-4B33-9737-EA1AE6233108}" srcOrd="0" destOrd="0" presId="urn:microsoft.com/office/officeart/2016/7/layout/VerticalSolidActionList"/>
    <dgm:cxn modelId="{9EE09F0A-A685-476F-8E24-7349E219CE98}" type="presParOf" srcId="{D140E952-86D6-4D5F-9F19-39B309CBA084}" destId="{EB3A2487-1679-43FB-A7B4-E99E8248F930}"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1B6F9BB-09F5-46B2-A453-5A03C1B574BE}"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6281AA42-C37F-4CF8-848F-457480C99FAB}">
      <dgm:prSet phldrT="[Text]" custT="1"/>
      <dgm:spPr/>
      <dgm:t>
        <a:bodyPr lIns="91440" tIns="182880"/>
        <a:lstStyle/>
        <a:p>
          <a:r>
            <a:rPr lang="en-US" sz="1600" b="1"/>
            <a:t>Care Environment</a:t>
          </a:r>
        </a:p>
      </dgm:t>
    </dgm:pt>
    <dgm:pt modelId="{4B0F9F45-6F60-4105-BEEF-CCCAA85C1B93}" type="parTrans" cxnId="{7EDCC5CC-137E-408D-9855-6C2FF945A10C}">
      <dgm:prSet/>
      <dgm:spPr/>
      <dgm:t>
        <a:bodyPr/>
        <a:lstStyle/>
        <a:p>
          <a:endParaRPr lang="en-US"/>
        </a:p>
      </dgm:t>
    </dgm:pt>
    <dgm:pt modelId="{306BDB9F-5C82-400F-86C7-B5249D021EDB}" type="sibTrans" cxnId="{7EDCC5CC-137E-408D-9855-6C2FF945A10C}">
      <dgm:prSet/>
      <dgm:spPr/>
      <dgm:t>
        <a:bodyPr/>
        <a:lstStyle/>
        <a:p>
          <a:endParaRPr lang="en-US"/>
        </a:p>
      </dgm:t>
    </dgm:pt>
    <dgm:pt modelId="{948AD818-DA7A-4820-8332-D1420CA84EF3}">
      <dgm:prSet phldrT="[Text]" custT="1"/>
      <dgm:spPr/>
      <dgm:t>
        <a:bodyPr tIns="182880"/>
        <a:lstStyle/>
        <a:p>
          <a:r>
            <a:rPr lang="en-US" sz="1600" b="1"/>
            <a:t>Clinical Services</a:t>
          </a:r>
        </a:p>
      </dgm:t>
    </dgm:pt>
    <dgm:pt modelId="{0054AE95-911D-4D0B-9B17-AE24D6DCBA86}" type="parTrans" cxnId="{F131BEEC-606F-44C5-BC82-1A4D19F17870}">
      <dgm:prSet/>
      <dgm:spPr/>
      <dgm:t>
        <a:bodyPr/>
        <a:lstStyle/>
        <a:p>
          <a:endParaRPr lang="en-US"/>
        </a:p>
      </dgm:t>
    </dgm:pt>
    <dgm:pt modelId="{4307E4A5-D88F-4103-A3B1-ABCCEBE49F13}" type="sibTrans" cxnId="{F131BEEC-606F-44C5-BC82-1A4D19F17870}">
      <dgm:prSet/>
      <dgm:spPr/>
      <dgm:t>
        <a:bodyPr/>
        <a:lstStyle/>
        <a:p>
          <a:endParaRPr lang="en-US"/>
        </a:p>
      </dgm:t>
    </dgm:pt>
    <dgm:pt modelId="{2A1B9775-E002-4AFF-AF78-7A944189F04A}">
      <dgm:prSet phldrT="[Text]" custT="1"/>
      <dgm:spPr/>
      <dgm:t>
        <a:bodyPr bIns="0"/>
        <a:lstStyle/>
        <a:p>
          <a:r>
            <a:rPr lang="en-US" sz="1600" b="1"/>
            <a:t>Support Services</a:t>
          </a:r>
        </a:p>
      </dgm:t>
    </dgm:pt>
    <dgm:pt modelId="{443CEBFF-D9FF-464E-BBB2-7D0D6B62C1C0}" type="parTrans" cxnId="{31280DAB-1A4A-4ADC-A60F-0C1A0EADED4E}">
      <dgm:prSet/>
      <dgm:spPr/>
      <dgm:t>
        <a:bodyPr/>
        <a:lstStyle/>
        <a:p>
          <a:endParaRPr lang="en-US"/>
        </a:p>
      </dgm:t>
    </dgm:pt>
    <dgm:pt modelId="{488776D0-C6A8-45B0-86B6-5FB824FBA122}" type="sibTrans" cxnId="{31280DAB-1A4A-4ADC-A60F-0C1A0EADED4E}">
      <dgm:prSet/>
      <dgm:spPr/>
      <dgm:t>
        <a:bodyPr/>
        <a:lstStyle/>
        <a:p>
          <a:endParaRPr lang="en-US"/>
        </a:p>
      </dgm:t>
    </dgm:pt>
    <dgm:pt modelId="{5F5C76CE-97A5-49C1-8903-7F6C6EF64DCA}">
      <dgm:prSet phldrT="[Text]" custT="1"/>
      <dgm:spPr/>
      <dgm:t>
        <a:bodyPr tIns="91440" bIns="0"/>
        <a:lstStyle/>
        <a:p>
          <a:r>
            <a:rPr lang="en-US" sz="1600" b="1"/>
            <a:t>Crisis Stabilization &amp; Prevention</a:t>
          </a:r>
        </a:p>
      </dgm:t>
    </dgm:pt>
    <dgm:pt modelId="{675ECAF1-94F7-48AE-BDF6-3F9605DD1B04}" type="parTrans" cxnId="{59D8F4F0-47DE-4541-8161-BC2F27E93DF4}">
      <dgm:prSet/>
      <dgm:spPr/>
      <dgm:t>
        <a:bodyPr/>
        <a:lstStyle/>
        <a:p>
          <a:endParaRPr lang="en-US"/>
        </a:p>
      </dgm:t>
    </dgm:pt>
    <dgm:pt modelId="{6AFE0F21-37F4-4F93-B4B3-22B330B4742F}" type="sibTrans" cxnId="{59D8F4F0-47DE-4541-8161-BC2F27E93DF4}">
      <dgm:prSet/>
      <dgm:spPr/>
      <dgm:t>
        <a:bodyPr/>
        <a:lstStyle/>
        <a:p>
          <a:endParaRPr lang="en-US"/>
        </a:p>
      </dgm:t>
    </dgm:pt>
    <dgm:pt modelId="{AA7A3987-0959-4B09-BD11-F0E08DB59DD3}">
      <dgm:prSet phldrT="[Text]" custT="1"/>
      <dgm:spPr/>
      <dgm:t>
        <a:bodyPr bIns="0"/>
        <a:lstStyle/>
        <a:p>
          <a:endParaRPr lang="en-US" sz="1300"/>
        </a:p>
      </dgm:t>
    </dgm:pt>
    <dgm:pt modelId="{86C75E9F-44F0-4BB4-A36F-A043D2016748}" type="parTrans" cxnId="{770D2B04-5852-4D00-A0CD-7F6CCFCF7BF1}">
      <dgm:prSet/>
      <dgm:spPr/>
      <dgm:t>
        <a:bodyPr/>
        <a:lstStyle/>
        <a:p>
          <a:endParaRPr lang="en-US"/>
        </a:p>
      </dgm:t>
    </dgm:pt>
    <dgm:pt modelId="{1D2E4B26-5026-46D4-8F5F-CD0E1BED5191}" type="sibTrans" cxnId="{770D2B04-5852-4D00-A0CD-7F6CCFCF7BF1}">
      <dgm:prSet/>
      <dgm:spPr/>
      <dgm:t>
        <a:bodyPr/>
        <a:lstStyle/>
        <a:p>
          <a:endParaRPr lang="en-US"/>
        </a:p>
      </dgm:t>
    </dgm:pt>
    <dgm:pt modelId="{935C631B-B84A-4520-89A2-35F473FA2967}">
      <dgm:prSet phldrT="[Text]" custT="1"/>
      <dgm:spPr/>
      <dgm:t>
        <a:bodyPr tIns="91440" bIns="0"/>
        <a:lstStyle/>
        <a:p>
          <a:r>
            <a:rPr lang="en-US" sz="1300"/>
            <a:t>Access to 24-hour emergency evaluation, brief intervention, outreach</a:t>
          </a:r>
        </a:p>
      </dgm:t>
    </dgm:pt>
    <dgm:pt modelId="{34E5AF06-E78E-4598-BFF5-F931F5FE6568}" type="parTrans" cxnId="{6D8C5D3A-38C2-4037-B7E7-AB5EF1BF2483}">
      <dgm:prSet/>
      <dgm:spPr/>
      <dgm:t>
        <a:bodyPr/>
        <a:lstStyle/>
        <a:p>
          <a:endParaRPr lang="en-US"/>
        </a:p>
      </dgm:t>
    </dgm:pt>
    <dgm:pt modelId="{7EE68A02-459D-482A-B19F-B1D66133C0B4}" type="sibTrans" cxnId="{6D8C5D3A-38C2-4037-B7E7-AB5EF1BF2483}">
      <dgm:prSet/>
      <dgm:spPr/>
      <dgm:t>
        <a:bodyPr/>
        <a:lstStyle/>
        <a:p>
          <a:endParaRPr lang="en-US"/>
        </a:p>
      </dgm:t>
    </dgm:pt>
    <dgm:pt modelId="{25E81785-217F-4ECF-AD34-8CA747A04D0E}">
      <dgm:prSet phldrT="[Text]" custT="1"/>
      <dgm:spPr/>
      <dgm:t>
        <a:bodyPr tIns="91440" bIns="0"/>
        <a:lstStyle/>
        <a:p>
          <a:r>
            <a:rPr lang="en-US" sz="1300"/>
            <a:t>Direct services and/or consultation from child &amp; adolescent psychiatrist(s) and/or APRN should be available 24/7.</a:t>
          </a:r>
        </a:p>
      </dgm:t>
    </dgm:pt>
    <dgm:pt modelId="{171F4725-8B1A-42F2-8BBB-8D363C34C209}" type="parTrans" cxnId="{C4CD5234-0002-4EA5-905D-637075CEC37C}">
      <dgm:prSet/>
      <dgm:spPr/>
      <dgm:t>
        <a:bodyPr/>
        <a:lstStyle/>
        <a:p>
          <a:endParaRPr lang="en-US"/>
        </a:p>
      </dgm:t>
    </dgm:pt>
    <dgm:pt modelId="{F2CF63FA-74FA-47B8-A53E-5B9E14364765}" type="sibTrans" cxnId="{C4CD5234-0002-4EA5-905D-637075CEC37C}">
      <dgm:prSet/>
      <dgm:spPr/>
      <dgm:t>
        <a:bodyPr/>
        <a:lstStyle/>
        <a:p>
          <a:endParaRPr lang="en-US"/>
        </a:p>
      </dgm:t>
    </dgm:pt>
    <dgm:pt modelId="{E91BAD3F-2A4E-42BC-834A-39FCC56B8341}">
      <dgm:prSet phldrT="[Text]" custT="1"/>
      <dgm:spPr/>
      <dgm:t>
        <a:bodyPr lIns="91440" tIns="182880"/>
        <a:lstStyle/>
        <a:p>
          <a:r>
            <a:rPr lang="en-US" sz="1300"/>
            <a:t>Intensive day treatment</a:t>
          </a:r>
        </a:p>
      </dgm:t>
    </dgm:pt>
    <dgm:pt modelId="{80359634-B639-49C6-B762-9DF5920EAB19}" type="parTrans" cxnId="{5A7481BB-9E8F-44E1-9521-3B3F8890E079}">
      <dgm:prSet/>
      <dgm:spPr/>
      <dgm:t>
        <a:bodyPr/>
        <a:lstStyle/>
        <a:p>
          <a:endParaRPr lang="en-US"/>
        </a:p>
      </dgm:t>
    </dgm:pt>
    <dgm:pt modelId="{52EF81DD-3F1F-4F33-B043-63DAFB32251C}" type="sibTrans" cxnId="{5A7481BB-9E8F-44E1-9521-3B3F8890E079}">
      <dgm:prSet/>
      <dgm:spPr/>
      <dgm:t>
        <a:bodyPr/>
        <a:lstStyle/>
        <a:p>
          <a:endParaRPr lang="en-US"/>
        </a:p>
      </dgm:t>
    </dgm:pt>
    <dgm:pt modelId="{B4D54A5C-8A08-49C2-A786-15AE1A7A44E9}">
      <dgm:prSet phldrT="[Text]" custT="1"/>
      <dgm:spPr/>
      <dgm:t>
        <a:bodyPr tIns="182880"/>
        <a:lstStyle/>
        <a:p>
          <a:r>
            <a:rPr lang="en-US" sz="1300"/>
            <a:t>Individual, group, family therapies</a:t>
          </a:r>
        </a:p>
      </dgm:t>
    </dgm:pt>
    <dgm:pt modelId="{1C1045D9-7143-4B3C-B0CE-A2D86905782E}" type="parTrans" cxnId="{CC1E5677-E692-4FD1-8BAC-402470A9A317}">
      <dgm:prSet/>
      <dgm:spPr/>
      <dgm:t>
        <a:bodyPr/>
        <a:lstStyle/>
        <a:p>
          <a:endParaRPr lang="en-US"/>
        </a:p>
      </dgm:t>
    </dgm:pt>
    <dgm:pt modelId="{A294204F-8982-42AA-8E96-636EA31AD189}" type="sibTrans" cxnId="{CC1E5677-E692-4FD1-8BAC-402470A9A317}">
      <dgm:prSet/>
      <dgm:spPr/>
      <dgm:t>
        <a:bodyPr/>
        <a:lstStyle/>
        <a:p>
          <a:endParaRPr lang="en-US"/>
        </a:p>
      </dgm:t>
    </dgm:pt>
    <dgm:pt modelId="{12CAD605-D27A-401F-83F3-3C6B0C647880}">
      <dgm:prSet phldrT="[Text]" custT="1"/>
      <dgm:spPr/>
      <dgm:t>
        <a:bodyPr tIns="91440" bIns="0"/>
        <a:lstStyle/>
        <a:p>
          <a:r>
            <a:rPr lang="en-US" sz="1300"/>
            <a:t>Detailed, individualized crisis plan</a:t>
          </a:r>
        </a:p>
      </dgm:t>
    </dgm:pt>
    <dgm:pt modelId="{E0B0D9E2-8DA2-4DF4-AA6C-C3952F5ECC08}" type="parTrans" cxnId="{31B843EB-A942-4611-A748-EB6DDB236E21}">
      <dgm:prSet/>
      <dgm:spPr/>
      <dgm:t>
        <a:bodyPr/>
        <a:lstStyle/>
        <a:p>
          <a:endParaRPr lang="en-US"/>
        </a:p>
      </dgm:t>
    </dgm:pt>
    <dgm:pt modelId="{7335F49B-90C0-4E35-B065-8675FADAE093}" type="sibTrans" cxnId="{31B843EB-A942-4611-A748-EB6DDB236E21}">
      <dgm:prSet/>
      <dgm:spPr/>
      <dgm:t>
        <a:bodyPr/>
        <a:lstStyle/>
        <a:p>
          <a:endParaRPr lang="en-US"/>
        </a:p>
      </dgm:t>
    </dgm:pt>
    <dgm:pt modelId="{EFDC85DA-F7F8-4AA7-96C4-AF2FDCDA4783}">
      <dgm:prSet phldrT="[Text]" custT="1"/>
      <dgm:spPr/>
      <dgm:t>
        <a:bodyPr tIns="182880"/>
        <a:lstStyle/>
        <a:p>
          <a:r>
            <a:rPr lang="en-US" sz="1300"/>
            <a:t>Psychiatry services</a:t>
          </a:r>
        </a:p>
      </dgm:t>
    </dgm:pt>
    <dgm:pt modelId="{D9B18CC5-25CB-4660-8C3D-8D2A87BBD3DC}" type="parTrans" cxnId="{52F3555B-A7CC-4AA3-952C-9AED5EEF2FCC}">
      <dgm:prSet/>
      <dgm:spPr/>
      <dgm:t>
        <a:bodyPr/>
        <a:lstStyle/>
        <a:p>
          <a:endParaRPr lang="en-US"/>
        </a:p>
      </dgm:t>
    </dgm:pt>
    <dgm:pt modelId="{135CC0F7-D6A1-4142-A4C0-D4D67ED26F1B}" type="sibTrans" cxnId="{52F3555B-A7CC-4AA3-952C-9AED5EEF2FCC}">
      <dgm:prSet/>
      <dgm:spPr/>
      <dgm:t>
        <a:bodyPr/>
        <a:lstStyle/>
        <a:p>
          <a:endParaRPr lang="en-US"/>
        </a:p>
      </dgm:t>
    </dgm:pt>
    <dgm:pt modelId="{5086D6B0-DF16-4EC6-B227-6AEABD53F678}">
      <dgm:prSet phldrT="[Text]" custT="1"/>
      <dgm:spPr/>
      <dgm:t>
        <a:bodyPr tIns="182880"/>
        <a:lstStyle/>
        <a:p>
          <a:r>
            <a:rPr lang="en-US" sz="1300"/>
            <a:t>Recreational and/or vocational services, as indicated for stabilization</a:t>
          </a:r>
        </a:p>
      </dgm:t>
    </dgm:pt>
    <dgm:pt modelId="{67E04AF5-1491-486C-BD78-E0FD48E0363B}" type="parTrans" cxnId="{6B96046A-578B-4BB5-80E6-18CAA2BF28BC}">
      <dgm:prSet/>
      <dgm:spPr/>
      <dgm:t>
        <a:bodyPr/>
        <a:lstStyle/>
        <a:p>
          <a:endParaRPr lang="en-US"/>
        </a:p>
      </dgm:t>
    </dgm:pt>
    <dgm:pt modelId="{AE9F045D-9E72-4A7E-86A5-C732F3E5B39B}" type="sibTrans" cxnId="{6B96046A-578B-4BB5-80E6-18CAA2BF28BC}">
      <dgm:prSet/>
      <dgm:spPr/>
      <dgm:t>
        <a:bodyPr/>
        <a:lstStyle/>
        <a:p>
          <a:endParaRPr lang="en-US"/>
        </a:p>
      </dgm:t>
    </dgm:pt>
    <dgm:pt modelId="{D366E821-3D27-4F2D-9A84-52E93CD8542C}">
      <dgm:prSet phldrT="[Text]" custT="1"/>
      <dgm:spPr/>
      <dgm:t>
        <a:bodyPr tIns="182880"/>
        <a:lstStyle/>
        <a:p>
          <a:r>
            <a:rPr lang="en-US" sz="1300"/>
            <a:t>Transition planning for discharge to lower level of care</a:t>
          </a:r>
        </a:p>
      </dgm:t>
    </dgm:pt>
    <dgm:pt modelId="{00557DA0-5E6A-43E2-8740-647F757F03B5}" type="parTrans" cxnId="{E3CAD423-E852-42F5-A182-C6B8A1A2889E}">
      <dgm:prSet/>
      <dgm:spPr/>
      <dgm:t>
        <a:bodyPr/>
        <a:lstStyle/>
        <a:p>
          <a:endParaRPr lang="en-US"/>
        </a:p>
      </dgm:t>
    </dgm:pt>
    <dgm:pt modelId="{FFBB763D-2400-4A33-ADF7-D755703D05B4}" type="sibTrans" cxnId="{E3CAD423-E852-42F5-A182-C6B8A1A2889E}">
      <dgm:prSet/>
      <dgm:spPr/>
      <dgm:t>
        <a:bodyPr/>
        <a:lstStyle/>
        <a:p>
          <a:endParaRPr lang="en-US"/>
        </a:p>
      </dgm:t>
    </dgm:pt>
    <dgm:pt modelId="{20C431EB-EF1D-4CC9-94E3-E3EE22DD0307}">
      <dgm:prSet phldrT="[Text]" custT="1"/>
      <dgm:spPr/>
      <dgm:t>
        <a:bodyPr tIns="182880"/>
        <a:lstStyle/>
        <a:p>
          <a:r>
            <a:rPr lang="en-US" sz="1300"/>
            <a:t>SLP/OT/PT, as indicated </a:t>
          </a:r>
        </a:p>
      </dgm:t>
    </dgm:pt>
    <dgm:pt modelId="{AE9425DC-B4C9-452B-822A-78699B1995F4}" type="parTrans" cxnId="{66A5FFF3-3292-4AF4-9685-39FCAEEFEAD0}">
      <dgm:prSet/>
      <dgm:spPr/>
      <dgm:t>
        <a:bodyPr/>
        <a:lstStyle/>
        <a:p>
          <a:endParaRPr lang="en-US"/>
        </a:p>
      </dgm:t>
    </dgm:pt>
    <dgm:pt modelId="{6B91691C-D2EB-498D-B97B-C222935AB9C3}" type="sibTrans" cxnId="{66A5FFF3-3292-4AF4-9685-39FCAEEFEAD0}">
      <dgm:prSet/>
      <dgm:spPr/>
      <dgm:t>
        <a:bodyPr/>
        <a:lstStyle/>
        <a:p>
          <a:endParaRPr lang="en-US"/>
        </a:p>
      </dgm:t>
    </dgm:pt>
    <dgm:pt modelId="{AE37EAB8-A07B-4742-B8A3-10EEF433A79F}">
      <dgm:prSet phldrT="[Text]" custT="1"/>
      <dgm:spPr/>
      <dgm:t>
        <a:bodyPr bIns="0"/>
        <a:lstStyle/>
        <a:p>
          <a:r>
            <a:rPr lang="en-US" sz="1300"/>
            <a:t>Individualized service plan with dedicated care coordinator</a:t>
          </a:r>
        </a:p>
      </dgm:t>
    </dgm:pt>
    <dgm:pt modelId="{92EF47EF-30CD-4519-89D6-0CF6C452651D}" type="parTrans" cxnId="{3DEF7BEB-8C87-4370-AD6E-BC4A938C7678}">
      <dgm:prSet/>
      <dgm:spPr/>
      <dgm:t>
        <a:bodyPr/>
        <a:lstStyle/>
        <a:p>
          <a:endParaRPr lang="en-US"/>
        </a:p>
      </dgm:t>
    </dgm:pt>
    <dgm:pt modelId="{09944444-8513-45CC-A8A9-CF8E5CCB7BB7}" type="sibTrans" cxnId="{3DEF7BEB-8C87-4370-AD6E-BC4A938C7678}">
      <dgm:prSet/>
      <dgm:spPr/>
      <dgm:t>
        <a:bodyPr/>
        <a:lstStyle/>
        <a:p>
          <a:endParaRPr lang="en-US"/>
        </a:p>
      </dgm:t>
    </dgm:pt>
    <dgm:pt modelId="{50588A05-7042-4C73-BA17-04B9A4AB1B0A}">
      <dgm:prSet phldrT="[Text]" custT="1"/>
      <dgm:spPr/>
      <dgm:t>
        <a:bodyPr lIns="91440" tIns="182880"/>
        <a:lstStyle/>
        <a:p>
          <a:r>
            <a:rPr lang="en-US" sz="1300"/>
            <a:t>Partial hospitalization program</a:t>
          </a:r>
        </a:p>
      </dgm:t>
    </dgm:pt>
    <dgm:pt modelId="{6F425C47-9864-4610-8690-46D658467F24}" type="parTrans" cxnId="{2A81BCC1-33D6-4261-9EFC-A79C9E41672C}">
      <dgm:prSet/>
      <dgm:spPr/>
      <dgm:t>
        <a:bodyPr/>
        <a:lstStyle/>
        <a:p>
          <a:endParaRPr lang="en-US"/>
        </a:p>
      </dgm:t>
    </dgm:pt>
    <dgm:pt modelId="{788F081C-D2A8-4990-ABFF-F90DF699805B}" type="sibTrans" cxnId="{2A81BCC1-33D6-4261-9EFC-A79C9E41672C}">
      <dgm:prSet/>
      <dgm:spPr/>
      <dgm:t>
        <a:bodyPr/>
        <a:lstStyle/>
        <a:p>
          <a:endParaRPr lang="en-US"/>
        </a:p>
      </dgm:t>
    </dgm:pt>
    <dgm:pt modelId="{3BA4050B-FC98-4E22-9A1C-1777BA68AA92}">
      <dgm:prSet phldrT="[Text]" custT="1"/>
      <dgm:spPr/>
      <dgm:t>
        <a:bodyPr lIns="91440" tIns="182880"/>
        <a:lstStyle/>
        <a:p>
          <a:r>
            <a:rPr lang="en-US" sz="1300"/>
            <a:t>Home-based care</a:t>
          </a:r>
        </a:p>
      </dgm:t>
    </dgm:pt>
    <dgm:pt modelId="{CC8FDA89-99C7-4EA9-B707-B9C287334CE0}" type="parTrans" cxnId="{33E2BB73-744F-4E20-8BA3-B8F14269E897}">
      <dgm:prSet/>
      <dgm:spPr/>
      <dgm:t>
        <a:bodyPr/>
        <a:lstStyle/>
        <a:p>
          <a:endParaRPr lang="en-US"/>
        </a:p>
      </dgm:t>
    </dgm:pt>
    <dgm:pt modelId="{211A9C3D-BBBC-4847-915B-C5C0A896C312}" type="sibTrans" cxnId="{33E2BB73-744F-4E20-8BA3-B8F14269E897}">
      <dgm:prSet/>
      <dgm:spPr/>
      <dgm:t>
        <a:bodyPr/>
        <a:lstStyle/>
        <a:p>
          <a:endParaRPr lang="en-US"/>
        </a:p>
      </dgm:t>
    </dgm:pt>
    <dgm:pt modelId="{24CC971E-DBAE-4FA8-AFE4-18E5D1E03827}">
      <dgm:prSet phldrT="[Text]" custT="1"/>
      <dgm:spPr/>
      <dgm:t>
        <a:bodyPr tIns="182880"/>
        <a:lstStyle/>
        <a:p>
          <a:r>
            <a:rPr lang="en-US" sz="1300"/>
            <a:t>Available at times to meet family need, including non-traditional times (evenings, weekends)</a:t>
          </a:r>
        </a:p>
      </dgm:t>
    </dgm:pt>
    <dgm:pt modelId="{B1179A44-6C22-4593-8A6B-6C79518D1AAB}" type="parTrans" cxnId="{BE0301AD-D106-41AF-9D66-FAF82A9E6FD7}">
      <dgm:prSet/>
      <dgm:spPr/>
      <dgm:t>
        <a:bodyPr/>
        <a:lstStyle/>
        <a:p>
          <a:endParaRPr lang="en-US"/>
        </a:p>
      </dgm:t>
    </dgm:pt>
    <dgm:pt modelId="{4B1DFB1B-2918-4C68-B628-43BE2276521A}" type="sibTrans" cxnId="{BE0301AD-D106-41AF-9D66-FAF82A9E6FD7}">
      <dgm:prSet/>
      <dgm:spPr/>
      <dgm:t>
        <a:bodyPr/>
        <a:lstStyle/>
        <a:p>
          <a:endParaRPr lang="en-US"/>
        </a:p>
      </dgm:t>
    </dgm:pt>
    <dgm:pt modelId="{C6C1717B-7AC3-4551-9644-EEB7D3AC24FD}">
      <dgm:prSet phldrT="[Text]" custT="1"/>
      <dgm:spPr/>
      <dgm:t>
        <a:bodyPr tIns="182880"/>
        <a:lstStyle/>
        <a:p>
          <a:r>
            <a:rPr lang="en-US" sz="1300"/>
            <a:t>Accessible primary care</a:t>
          </a:r>
        </a:p>
      </dgm:t>
    </dgm:pt>
    <dgm:pt modelId="{6E7B3E23-882A-4147-AC04-52382486F66A}" type="parTrans" cxnId="{17ED0A68-1FCF-4542-8894-71DF21305A67}">
      <dgm:prSet/>
      <dgm:spPr/>
      <dgm:t>
        <a:bodyPr/>
        <a:lstStyle/>
        <a:p>
          <a:endParaRPr lang="en-US"/>
        </a:p>
      </dgm:t>
    </dgm:pt>
    <dgm:pt modelId="{E3CC49F1-947E-4F8F-97ED-31162B9599C9}" type="sibTrans" cxnId="{17ED0A68-1FCF-4542-8894-71DF21305A67}">
      <dgm:prSet/>
      <dgm:spPr/>
      <dgm:t>
        <a:bodyPr/>
        <a:lstStyle/>
        <a:p>
          <a:endParaRPr lang="en-US"/>
        </a:p>
      </dgm:t>
    </dgm:pt>
    <dgm:pt modelId="{479B2FB8-1D41-4DCC-83DC-7B5DB23780BE}">
      <dgm:prSet phldrT="[Text]" custT="1"/>
      <dgm:spPr/>
      <dgm:t>
        <a:bodyPr tIns="182880"/>
        <a:lstStyle/>
        <a:p>
          <a:r>
            <a:rPr lang="en-US" sz="1300"/>
            <a:t>Wrap around plan to build on child/family strengths</a:t>
          </a:r>
        </a:p>
      </dgm:t>
    </dgm:pt>
    <dgm:pt modelId="{2C49ADED-766B-4F79-BB32-5A64EA91A237}" type="parTrans" cxnId="{11839D48-EE19-407A-BFEB-9AA1071E7437}">
      <dgm:prSet/>
      <dgm:spPr/>
      <dgm:t>
        <a:bodyPr/>
        <a:lstStyle/>
        <a:p>
          <a:endParaRPr lang="en-US"/>
        </a:p>
      </dgm:t>
    </dgm:pt>
    <dgm:pt modelId="{44190928-F57F-4382-8EF8-CCC24E2E306D}" type="sibTrans" cxnId="{11839D48-EE19-407A-BFEB-9AA1071E7437}">
      <dgm:prSet/>
      <dgm:spPr/>
      <dgm:t>
        <a:bodyPr/>
        <a:lstStyle/>
        <a:p>
          <a:endParaRPr lang="en-US"/>
        </a:p>
      </dgm:t>
    </dgm:pt>
    <dgm:pt modelId="{1369023D-E335-45C0-97F0-188E3F8E1665}">
      <dgm:prSet phldrT="[Text]" custT="1"/>
      <dgm:spPr/>
      <dgm:t>
        <a:bodyPr bIns="0"/>
        <a:lstStyle/>
        <a:p>
          <a:r>
            <a:rPr lang="en-US" sz="1300"/>
            <a:t>Professional care coordination services</a:t>
          </a:r>
        </a:p>
      </dgm:t>
    </dgm:pt>
    <dgm:pt modelId="{A44E10EC-B672-418C-8EA6-3DFDFC54C2C1}" type="parTrans" cxnId="{420F13C3-4734-482C-9A6B-28063D404E90}">
      <dgm:prSet/>
      <dgm:spPr/>
      <dgm:t>
        <a:bodyPr/>
        <a:lstStyle/>
        <a:p>
          <a:endParaRPr lang="en-US"/>
        </a:p>
      </dgm:t>
    </dgm:pt>
    <dgm:pt modelId="{FD7D60CE-9F0D-4456-84E2-AB6FF0D26DF9}" type="sibTrans" cxnId="{420F13C3-4734-482C-9A6B-28063D404E90}">
      <dgm:prSet/>
      <dgm:spPr/>
      <dgm:t>
        <a:bodyPr/>
        <a:lstStyle/>
        <a:p>
          <a:endParaRPr lang="en-US"/>
        </a:p>
      </dgm:t>
    </dgm:pt>
    <dgm:pt modelId="{44884972-4C6E-4247-8FA5-B8D7407CA261}">
      <dgm:prSet phldrT="[Text]" custT="1"/>
      <dgm:spPr/>
      <dgm:t>
        <a:bodyPr bIns="0"/>
        <a:lstStyle/>
        <a:p>
          <a:r>
            <a:rPr lang="en-US" sz="1300"/>
            <a:t>Recreational activities</a:t>
          </a:r>
        </a:p>
      </dgm:t>
    </dgm:pt>
    <dgm:pt modelId="{2FAA7682-3C36-479C-A963-7077D8C75055}" type="parTrans" cxnId="{1AEB051E-CBA6-4E9C-A628-5351CDED9653}">
      <dgm:prSet/>
      <dgm:spPr/>
      <dgm:t>
        <a:bodyPr/>
        <a:lstStyle/>
        <a:p>
          <a:endParaRPr lang="en-US"/>
        </a:p>
      </dgm:t>
    </dgm:pt>
    <dgm:pt modelId="{A554A48B-FCAD-4FC5-A8A0-D2C51DA92CF3}" type="sibTrans" cxnId="{1AEB051E-CBA6-4E9C-A628-5351CDED9653}">
      <dgm:prSet/>
      <dgm:spPr/>
      <dgm:t>
        <a:bodyPr/>
        <a:lstStyle/>
        <a:p>
          <a:endParaRPr lang="en-US"/>
        </a:p>
      </dgm:t>
    </dgm:pt>
    <dgm:pt modelId="{3C1ECE6B-CF8A-4676-A777-6834B6B9E440}">
      <dgm:prSet phldrT="[Text]" custT="1"/>
      <dgm:spPr/>
      <dgm:t>
        <a:bodyPr bIns="0"/>
        <a:lstStyle/>
        <a:p>
          <a:r>
            <a:rPr lang="en-US" sz="1300"/>
            <a:t>Assistance for family with support/assistance for housing, finance, childcare, vocational and/or educational services</a:t>
          </a:r>
        </a:p>
      </dgm:t>
    </dgm:pt>
    <dgm:pt modelId="{D948B639-8C48-4624-A4E0-C8AAA7777587}" type="parTrans" cxnId="{77BE62C2-C78D-4174-BEB2-D60945100D65}">
      <dgm:prSet/>
      <dgm:spPr/>
      <dgm:t>
        <a:bodyPr/>
        <a:lstStyle/>
        <a:p>
          <a:endParaRPr lang="en-US"/>
        </a:p>
      </dgm:t>
    </dgm:pt>
    <dgm:pt modelId="{57750E60-4BB1-4EAD-AD59-B5ED5970D6A0}" type="sibTrans" cxnId="{77BE62C2-C78D-4174-BEB2-D60945100D65}">
      <dgm:prSet/>
      <dgm:spPr/>
      <dgm:t>
        <a:bodyPr/>
        <a:lstStyle/>
        <a:p>
          <a:endParaRPr lang="en-US"/>
        </a:p>
      </dgm:t>
    </dgm:pt>
    <dgm:pt modelId="{BE3AE39B-64EE-43BE-9B9E-0D6EA06E2F90}">
      <dgm:prSet phldrT="[Text]" custT="1"/>
      <dgm:spPr/>
      <dgm:t>
        <a:bodyPr bIns="0"/>
        <a:lstStyle/>
        <a:p>
          <a:r>
            <a:rPr lang="en-US" sz="1300"/>
            <a:t>Family centered services with goal of reintegrating child into home and community</a:t>
          </a:r>
        </a:p>
      </dgm:t>
    </dgm:pt>
    <dgm:pt modelId="{1C8A1DE7-ED8E-4E62-92C0-8255F8149225}" type="parTrans" cxnId="{40663D04-A452-416B-B684-AE4A0841314B}">
      <dgm:prSet/>
      <dgm:spPr/>
      <dgm:t>
        <a:bodyPr/>
        <a:lstStyle/>
        <a:p>
          <a:endParaRPr lang="en-US"/>
        </a:p>
      </dgm:t>
    </dgm:pt>
    <dgm:pt modelId="{5BE1489E-7E04-4A2F-988A-72522697B4EB}" type="sibTrans" cxnId="{40663D04-A452-416B-B684-AE4A0841314B}">
      <dgm:prSet/>
      <dgm:spPr/>
      <dgm:t>
        <a:bodyPr/>
        <a:lstStyle/>
        <a:p>
          <a:endParaRPr lang="en-US"/>
        </a:p>
      </dgm:t>
    </dgm:pt>
    <dgm:pt modelId="{E49E5B6A-BA78-42D2-BEEE-E1D5B0A3B63E}">
      <dgm:prSet phldrT="[Text]" custT="1"/>
      <dgm:spPr/>
      <dgm:t>
        <a:bodyPr tIns="91440" bIns="0"/>
        <a:lstStyle/>
        <a:p>
          <a:r>
            <a:rPr lang="en-US" sz="1300"/>
            <a:t>Mobile crisis</a:t>
          </a:r>
        </a:p>
      </dgm:t>
    </dgm:pt>
    <dgm:pt modelId="{2284EFF1-33D1-4A08-AAA2-9F2A8CEB8A69}" type="parTrans" cxnId="{1F3C2958-DC42-431B-89A9-2CC97EF1D385}">
      <dgm:prSet/>
      <dgm:spPr/>
      <dgm:t>
        <a:bodyPr/>
        <a:lstStyle/>
        <a:p>
          <a:endParaRPr lang="en-US"/>
        </a:p>
      </dgm:t>
    </dgm:pt>
    <dgm:pt modelId="{F904AC8C-D6E1-4AC1-8AA4-37B33B47626B}" type="sibTrans" cxnId="{1F3C2958-DC42-431B-89A9-2CC97EF1D385}">
      <dgm:prSet/>
      <dgm:spPr/>
      <dgm:t>
        <a:bodyPr/>
        <a:lstStyle/>
        <a:p>
          <a:endParaRPr lang="en-US"/>
        </a:p>
      </dgm:t>
    </dgm:pt>
    <dgm:pt modelId="{07C3E703-06F4-4E1E-A2EE-880C122F0788}">
      <dgm:prSet phldrT="[Text]" custT="1"/>
      <dgm:spPr/>
      <dgm:t>
        <a:bodyPr tIns="91440" bIns="0"/>
        <a:lstStyle/>
        <a:p>
          <a:r>
            <a:rPr lang="en-US" sz="1300"/>
            <a:t>Access to specialized providers during crisis</a:t>
          </a:r>
        </a:p>
      </dgm:t>
    </dgm:pt>
    <dgm:pt modelId="{F7070394-CDC3-4C6A-B6A9-6A32ED049FAB}" type="parTrans" cxnId="{A605DBB5-D8EE-43E8-9544-57EF6E53997D}">
      <dgm:prSet/>
      <dgm:spPr/>
      <dgm:t>
        <a:bodyPr/>
        <a:lstStyle/>
        <a:p>
          <a:endParaRPr lang="en-US"/>
        </a:p>
      </dgm:t>
    </dgm:pt>
    <dgm:pt modelId="{A77CC850-DE15-47F1-BBDF-D00D67DD77B6}" type="sibTrans" cxnId="{A605DBB5-D8EE-43E8-9544-57EF6E53997D}">
      <dgm:prSet/>
      <dgm:spPr/>
      <dgm:t>
        <a:bodyPr/>
        <a:lstStyle/>
        <a:p>
          <a:endParaRPr lang="en-US"/>
        </a:p>
      </dgm:t>
    </dgm:pt>
    <dgm:pt modelId="{DEF8B6DB-33D4-4014-99ED-FCE36A0FD134}">
      <dgm:prSet phldrT="[Text]" custT="1"/>
      <dgm:spPr/>
      <dgm:t>
        <a:bodyPr tIns="91440" bIns="0"/>
        <a:lstStyle/>
        <a:p>
          <a:r>
            <a:rPr lang="en-US" sz="1300"/>
            <a:t>Respite care</a:t>
          </a:r>
        </a:p>
      </dgm:t>
    </dgm:pt>
    <dgm:pt modelId="{5B46464F-44DD-4457-81E7-280AF51C663F}" type="parTrans" cxnId="{B3E4D265-D6FE-43AA-A67E-DFD868000030}">
      <dgm:prSet/>
      <dgm:spPr/>
      <dgm:t>
        <a:bodyPr/>
        <a:lstStyle/>
        <a:p>
          <a:endParaRPr lang="en-US"/>
        </a:p>
      </dgm:t>
    </dgm:pt>
    <dgm:pt modelId="{52880F1A-8613-45D5-9B6C-1F2C49B80518}" type="sibTrans" cxnId="{B3E4D265-D6FE-43AA-A67E-DFD868000030}">
      <dgm:prSet/>
      <dgm:spPr/>
      <dgm:t>
        <a:bodyPr/>
        <a:lstStyle/>
        <a:p>
          <a:endParaRPr lang="en-US"/>
        </a:p>
      </dgm:t>
    </dgm:pt>
    <dgm:pt modelId="{EEA31E62-3477-4504-A433-48AF0FE224E8}">
      <dgm:prSet phldrT="[Text]" custT="1"/>
      <dgm:spPr/>
      <dgm:t>
        <a:bodyPr lIns="91440" tIns="182880"/>
        <a:lstStyle/>
        <a:p>
          <a:r>
            <a:rPr lang="en-US" sz="1300"/>
            <a:t>Care provided wherever needed to maintain child in their home or community placement</a:t>
          </a:r>
        </a:p>
      </dgm:t>
    </dgm:pt>
    <dgm:pt modelId="{1D3B231F-29EC-4E04-A829-0720333E24F3}" type="parTrans" cxnId="{840E3174-2F05-421F-895B-2D968DD241FA}">
      <dgm:prSet/>
      <dgm:spPr/>
      <dgm:t>
        <a:bodyPr/>
        <a:lstStyle/>
        <a:p>
          <a:endParaRPr lang="en-US"/>
        </a:p>
      </dgm:t>
    </dgm:pt>
    <dgm:pt modelId="{E72B6444-91D2-4DD0-B62D-8511A71C9210}" type="sibTrans" cxnId="{840E3174-2F05-421F-895B-2D968DD241FA}">
      <dgm:prSet/>
      <dgm:spPr/>
      <dgm:t>
        <a:bodyPr/>
        <a:lstStyle/>
        <a:p>
          <a:endParaRPr lang="en-US"/>
        </a:p>
      </dgm:t>
    </dgm:pt>
    <dgm:pt modelId="{1258FE60-3835-4947-9771-F641AC18C9C8}">
      <dgm:prSet phldrT="[Text]" custT="1"/>
      <dgm:spPr/>
      <dgm:t>
        <a:bodyPr bIns="0"/>
        <a:lstStyle/>
        <a:p>
          <a:r>
            <a:rPr lang="en-US" sz="1300"/>
            <a:t>Address transportation needs</a:t>
          </a:r>
        </a:p>
      </dgm:t>
    </dgm:pt>
    <dgm:pt modelId="{6A5DA668-E100-4B2C-A02F-7C1E36DADF2D}" type="parTrans" cxnId="{B16DD1BE-484C-4D69-B037-6696FD96BD3E}">
      <dgm:prSet/>
      <dgm:spPr/>
      <dgm:t>
        <a:bodyPr/>
        <a:lstStyle/>
        <a:p>
          <a:endParaRPr lang="en-US"/>
        </a:p>
      </dgm:t>
    </dgm:pt>
    <dgm:pt modelId="{4BDCCBD5-C96F-408A-8F30-F2A06C97953C}" type="sibTrans" cxnId="{B16DD1BE-484C-4D69-B037-6696FD96BD3E}">
      <dgm:prSet/>
      <dgm:spPr/>
      <dgm:t>
        <a:bodyPr/>
        <a:lstStyle/>
        <a:p>
          <a:endParaRPr lang="en-US"/>
        </a:p>
      </dgm:t>
    </dgm:pt>
    <dgm:pt modelId="{6053290C-87E7-470B-BE91-675E1176633D}" type="pres">
      <dgm:prSet presAssocID="{41B6F9BB-09F5-46B2-A453-5A03C1B574BE}" presName="Name0" presStyleCnt="0">
        <dgm:presLayoutVars>
          <dgm:dir/>
          <dgm:animLvl val="lvl"/>
          <dgm:resizeHandles val="exact"/>
        </dgm:presLayoutVars>
      </dgm:prSet>
      <dgm:spPr/>
    </dgm:pt>
    <dgm:pt modelId="{5DB9168D-E181-4240-A5AE-E3884CDB9404}" type="pres">
      <dgm:prSet presAssocID="{6281AA42-C37F-4CF8-848F-457480C99FAB}" presName="composite" presStyleCnt="0"/>
      <dgm:spPr/>
    </dgm:pt>
    <dgm:pt modelId="{FC796927-88F4-44A7-A5CF-793BD1C4F73F}" type="pres">
      <dgm:prSet presAssocID="{6281AA42-C37F-4CF8-848F-457480C99FAB}" presName="parTx" presStyleLbl="alignNode1" presStyleIdx="0" presStyleCnt="4">
        <dgm:presLayoutVars>
          <dgm:chMax val="0"/>
          <dgm:chPref val="0"/>
          <dgm:bulletEnabled val="1"/>
        </dgm:presLayoutVars>
      </dgm:prSet>
      <dgm:spPr/>
    </dgm:pt>
    <dgm:pt modelId="{5C6AA0A6-FE2E-4787-BFEA-CBFAFB07904B}" type="pres">
      <dgm:prSet presAssocID="{6281AA42-C37F-4CF8-848F-457480C99FAB}" presName="desTx" presStyleLbl="alignAccFollowNode1" presStyleIdx="0" presStyleCnt="4">
        <dgm:presLayoutVars>
          <dgm:bulletEnabled val="1"/>
        </dgm:presLayoutVars>
      </dgm:prSet>
      <dgm:spPr/>
    </dgm:pt>
    <dgm:pt modelId="{9E4202AB-2687-42DB-9CE2-8ECA63341AE8}" type="pres">
      <dgm:prSet presAssocID="{306BDB9F-5C82-400F-86C7-B5249D021EDB}" presName="space" presStyleCnt="0"/>
      <dgm:spPr/>
    </dgm:pt>
    <dgm:pt modelId="{5C304661-78F1-40FD-A299-922A5BE447C5}" type="pres">
      <dgm:prSet presAssocID="{948AD818-DA7A-4820-8332-D1420CA84EF3}" presName="composite" presStyleCnt="0"/>
      <dgm:spPr/>
    </dgm:pt>
    <dgm:pt modelId="{9A82FB54-059F-45C2-AB5A-24514ECDC191}" type="pres">
      <dgm:prSet presAssocID="{948AD818-DA7A-4820-8332-D1420CA84EF3}" presName="parTx" presStyleLbl="alignNode1" presStyleIdx="1" presStyleCnt="4">
        <dgm:presLayoutVars>
          <dgm:chMax val="0"/>
          <dgm:chPref val="0"/>
          <dgm:bulletEnabled val="1"/>
        </dgm:presLayoutVars>
      </dgm:prSet>
      <dgm:spPr/>
    </dgm:pt>
    <dgm:pt modelId="{36AB92B9-639B-4954-9746-3F6B3327CB4B}" type="pres">
      <dgm:prSet presAssocID="{948AD818-DA7A-4820-8332-D1420CA84EF3}" presName="desTx" presStyleLbl="alignAccFollowNode1" presStyleIdx="1" presStyleCnt="4">
        <dgm:presLayoutVars>
          <dgm:bulletEnabled val="1"/>
        </dgm:presLayoutVars>
      </dgm:prSet>
      <dgm:spPr/>
    </dgm:pt>
    <dgm:pt modelId="{8537BD07-FCC5-4436-A34B-2494C2654ACB}" type="pres">
      <dgm:prSet presAssocID="{4307E4A5-D88F-4103-A3B1-ABCCEBE49F13}" presName="space" presStyleCnt="0"/>
      <dgm:spPr/>
    </dgm:pt>
    <dgm:pt modelId="{7A32AA78-C25D-40D4-9FC5-24698C218788}" type="pres">
      <dgm:prSet presAssocID="{2A1B9775-E002-4AFF-AF78-7A944189F04A}" presName="composite" presStyleCnt="0"/>
      <dgm:spPr/>
    </dgm:pt>
    <dgm:pt modelId="{361D9953-AC7D-4048-BD5E-0BC45053DEE3}" type="pres">
      <dgm:prSet presAssocID="{2A1B9775-E002-4AFF-AF78-7A944189F04A}" presName="parTx" presStyleLbl="alignNode1" presStyleIdx="2" presStyleCnt="4">
        <dgm:presLayoutVars>
          <dgm:chMax val="0"/>
          <dgm:chPref val="0"/>
          <dgm:bulletEnabled val="1"/>
        </dgm:presLayoutVars>
      </dgm:prSet>
      <dgm:spPr/>
    </dgm:pt>
    <dgm:pt modelId="{8FE2D367-509D-4306-B0DD-0BEB9DC7A65E}" type="pres">
      <dgm:prSet presAssocID="{2A1B9775-E002-4AFF-AF78-7A944189F04A}" presName="desTx" presStyleLbl="alignAccFollowNode1" presStyleIdx="2" presStyleCnt="4">
        <dgm:presLayoutVars>
          <dgm:bulletEnabled val="1"/>
        </dgm:presLayoutVars>
      </dgm:prSet>
      <dgm:spPr/>
    </dgm:pt>
    <dgm:pt modelId="{2CB96FDA-FF66-4084-94EB-D5EB6A66F33B}" type="pres">
      <dgm:prSet presAssocID="{488776D0-C6A8-45B0-86B6-5FB824FBA122}" presName="space" presStyleCnt="0"/>
      <dgm:spPr/>
    </dgm:pt>
    <dgm:pt modelId="{0F510FAA-7CF5-4A87-B901-A294F5B68DA9}" type="pres">
      <dgm:prSet presAssocID="{5F5C76CE-97A5-49C1-8903-7F6C6EF64DCA}" presName="composite" presStyleCnt="0"/>
      <dgm:spPr/>
    </dgm:pt>
    <dgm:pt modelId="{57B4ECEB-3101-4125-97F7-F3AA7DE9A43D}" type="pres">
      <dgm:prSet presAssocID="{5F5C76CE-97A5-49C1-8903-7F6C6EF64DCA}" presName="parTx" presStyleLbl="alignNode1" presStyleIdx="3" presStyleCnt="4">
        <dgm:presLayoutVars>
          <dgm:chMax val="0"/>
          <dgm:chPref val="0"/>
          <dgm:bulletEnabled val="1"/>
        </dgm:presLayoutVars>
      </dgm:prSet>
      <dgm:spPr/>
    </dgm:pt>
    <dgm:pt modelId="{F438F4CA-15CB-4695-8690-36E5514DF10C}" type="pres">
      <dgm:prSet presAssocID="{5F5C76CE-97A5-49C1-8903-7F6C6EF64DCA}" presName="desTx" presStyleLbl="alignAccFollowNode1" presStyleIdx="3" presStyleCnt="4">
        <dgm:presLayoutVars>
          <dgm:bulletEnabled val="1"/>
        </dgm:presLayoutVars>
      </dgm:prSet>
      <dgm:spPr/>
    </dgm:pt>
  </dgm:ptLst>
  <dgm:cxnLst>
    <dgm:cxn modelId="{770D2B04-5852-4D00-A0CD-7F6CCFCF7BF1}" srcId="{2A1B9775-E002-4AFF-AF78-7A944189F04A}" destId="{AA7A3987-0959-4B09-BD11-F0E08DB59DD3}" srcOrd="0" destOrd="0" parTransId="{86C75E9F-44F0-4BB4-A36F-A043D2016748}" sibTransId="{1D2E4B26-5026-46D4-8F5F-CD0E1BED5191}"/>
    <dgm:cxn modelId="{40663D04-A452-416B-B684-AE4A0841314B}" srcId="{2A1B9775-E002-4AFF-AF78-7A944189F04A}" destId="{BE3AE39B-64EE-43BE-9B9E-0D6EA06E2F90}" srcOrd="5" destOrd="0" parTransId="{1C8A1DE7-ED8E-4E62-92C0-8255F8149225}" sibTransId="{5BE1489E-7E04-4A2F-988A-72522697B4EB}"/>
    <dgm:cxn modelId="{6F9EE809-C648-4C98-B998-CA5B2EF0E016}" type="presOf" srcId="{12CAD605-D27A-401F-83F3-3C6B0C647880}" destId="{F438F4CA-15CB-4695-8690-36E5514DF10C}" srcOrd="0" destOrd="4" presId="urn:microsoft.com/office/officeart/2005/8/layout/hList1"/>
    <dgm:cxn modelId="{C9237F0A-A045-4781-80D8-047F56953D89}" type="presOf" srcId="{948AD818-DA7A-4820-8332-D1420CA84EF3}" destId="{9A82FB54-059F-45C2-AB5A-24514ECDC191}" srcOrd="0" destOrd="0" presId="urn:microsoft.com/office/officeart/2005/8/layout/hList1"/>
    <dgm:cxn modelId="{1AEB051E-CBA6-4E9C-A628-5351CDED9653}" srcId="{2A1B9775-E002-4AFF-AF78-7A944189F04A}" destId="{44884972-4C6E-4247-8FA5-B8D7407CA261}" srcOrd="3" destOrd="0" parTransId="{2FAA7682-3C36-479C-A963-7077D8C75055}" sibTransId="{A554A48B-FCAD-4FC5-A8A0-D2C51DA92CF3}"/>
    <dgm:cxn modelId="{E3CAD423-E852-42F5-A182-C6B8A1A2889E}" srcId="{948AD818-DA7A-4820-8332-D1420CA84EF3}" destId="{D366E821-3D27-4F2D-9A84-52E93CD8542C}" srcOrd="7" destOrd="0" parTransId="{00557DA0-5E6A-43E2-8740-647F757F03B5}" sibTransId="{FFBB763D-2400-4A33-ADF7-D755703D05B4}"/>
    <dgm:cxn modelId="{B8B95924-8B6C-45D9-A676-A42B09EDF041}" type="presOf" srcId="{EEA31E62-3477-4504-A433-48AF0FE224E8}" destId="{5C6AA0A6-FE2E-4787-BFEA-CBFAFB07904B}" srcOrd="0" destOrd="0" presId="urn:microsoft.com/office/officeart/2005/8/layout/hList1"/>
    <dgm:cxn modelId="{2E8F5F30-A616-4B5E-8E84-210B703271EB}" type="presOf" srcId="{D366E821-3D27-4F2D-9A84-52E93CD8542C}" destId="{36AB92B9-639B-4954-9746-3F6B3327CB4B}" srcOrd="0" destOrd="7" presId="urn:microsoft.com/office/officeart/2005/8/layout/hList1"/>
    <dgm:cxn modelId="{C4CD5234-0002-4EA5-905D-637075CEC37C}" srcId="{5F5C76CE-97A5-49C1-8903-7F6C6EF64DCA}" destId="{25E81785-217F-4ECF-AD34-8CA747A04D0E}" srcOrd="3" destOrd="0" parTransId="{171F4725-8B1A-42F2-8BBB-8D363C34C209}" sibTransId="{F2CF63FA-74FA-47B8-A53E-5B9E14364765}"/>
    <dgm:cxn modelId="{6D8C5D3A-38C2-4037-B7E7-AB5EF1BF2483}" srcId="{5F5C76CE-97A5-49C1-8903-7F6C6EF64DCA}" destId="{935C631B-B84A-4520-89A2-35F473FA2967}" srcOrd="0" destOrd="0" parTransId="{34E5AF06-E78E-4598-BFF5-F931F5FE6568}" sibTransId="{7EE68A02-459D-482A-B19F-B1D66133C0B4}"/>
    <dgm:cxn modelId="{09DB3648-ED70-4F89-9024-9E19C95A6010}" type="presOf" srcId="{1258FE60-3835-4947-9771-F641AC18C9C8}" destId="{8FE2D367-509D-4306-B0DD-0BEB9DC7A65E}" srcOrd="0" destOrd="6" presId="urn:microsoft.com/office/officeart/2005/8/layout/hList1"/>
    <dgm:cxn modelId="{11839D48-EE19-407A-BFEB-9AA1071E7437}" srcId="{948AD818-DA7A-4820-8332-D1420CA84EF3}" destId="{479B2FB8-1D41-4DCC-83DC-7B5DB23780BE}" srcOrd="3" destOrd="0" parTransId="{2C49ADED-766B-4F79-BB32-5A64EA91A237}" sibTransId="{44190928-F57F-4382-8EF8-CCC24E2E306D}"/>
    <dgm:cxn modelId="{8223F94F-7FD8-46E9-9BDC-BE5885699001}" type="presOf" srcId="{935C631B-B84A-4520-89A2-35F473FA2967}" destId="{F438F4CA-15CB-4695-8690-36E5514DF10C}" srcOrd="0" destOrd="0" presId="urn:microsoft.com/office/officeart/2005/8/layout/hList1"/>
    <dgm:cxn modelId="{1F3C2958-DC42-431B-89A9-2CC97EF1D385}" srcId="{5F5C76CE-97A5-49C1-8903-7F6C6EF64DCA}" destId="{E49E5B6A-BA78-42D2-BEEE-E1D5B0A3B63E}" srcOrd="1" destOrd="0" parTransId="{2284EFF1-33D1-4A08-AAA2-9F2A8CEB8A69}" sibTransId="{F904AC8C-D6E1-4AC1-8AA4-37B33B47626B}"/>
    <dgm:cxn modelId="{7E2A175A-8158-482D-8C8E-68D046CBCA85}" type="presOf" srcId="{41B6F9BB-09F5-46B2-A453-5A03C1B574BE}" destId="{6053290C-87E7-470B-BE91-675E1176633D}" srcOrd="0" destOrd="0" presId="urn:microsoft.com/office/officeart/2005/8/layout/hList1"/>
    <dgm:cxn modelId="{52F3555B-A7CC-4AA3-952C-9AED5EEF2FCC}" srcId="{948AD818-DA7A-4820-8332-D1420CA84EF3}" destId="{EFDC85DA-F7F8-4AA7-96C4-AF2FDCDA4783}" srcOrd="2" destOrd="0" parTransId="{D9B18CC5-25CB-4660-8C3D-8D2A87BBD3DC}" sibTransId="{135CC0F7-D6A1-4142-A4C0-D4D67ED26F1B}"/>
    <dgm:cxn modelId="{B3E4D265-D6FE-43AA-A67E-DFD868000030}" srcId="{5F5C76CE-97A5-49C1-8903-7F6C6EF64DCA}" destId="{DEF8B6DB-33D4-4014-99ED-FCE36A0FD134}" srcOrd="5" destOrd="0" parTransId="{5B46464F-44DD-4457-81E7-280AF51C663F}" sibTransId="{52880F1A-8613-45D5-9B6C-1F2C49B80518}"/>
    <dgm:cxn modelId="{17ED0A68-1FCF-4542-8894-71DF21305A67}" srcId="{948AD818-DA7A-4820-8332-D1420CA84EF3}" destId="{C6C1717B-7AC3-4551-9644-EEB7D3AC24FD}" srcOrd="6" destOrd="0" parTransId="{6E7B3E23-882A-4147-AC04-52382486F66A}" sibTransId="{E3CC49F1-947E-4F8F-97ED-31162B9599C9}"/>
    <dgm:cxn modelId="{6B96046A-578B-4BB5-80E6-18CAA2BF28BC}" srcId="{948AD818-DA7A-4820-8332-D1420CA84EF3}" destId="{5086D6B0-DF16-4EC6-B227-6AEABD53F678}" srcOrd="5" destOrd="0" parTransId="{67E04AF5-1491-486C-BD78-E0FD48E0363B}" sibTransId="{AE9F045D-9E72-4A7E-86A5-C732F3E5B39B}"/>
    <dgm:cxn modelId="{22F1D26F-1EC2-4B59-BD2E-D8DDAA6828F0}" type="presOf" srcId="{24CC971E-DBAE-4FA8-AFE4-18E5D1E03827}" destId="{36AB92B9-639B-4954-9746-3F6B3327CB4B}" srcOrd="0" destOrd="0" presId="urn:microsoft.com/office/officeart/2005/8/layout/hList1"/>
    <dgm:cxn modelId="{33E2BB73-744F-4E20-8BA3-B8F14269E897}" srcId="{6281AA42-C37F-4CF8-848F-457480C99FAB}" destId="{3BA4050B-FC98-4E22-9A1C-1777BA68AA92}" srcOrd="3" destOrd="0" parTransId="{CC8FDA89-99C7-4EA9-B707-B9C287334CE0}" sibTransId="{211A9C3D-BBBC-4847-915B-C5C0A896C312}"/>
    <dgm:cxn modelId="{840E3174-2F05-421F-895B-2D968DD241FA}" srcId="{6281AA42-C37F-4CF8-848F-457480C99FAB}" destId="{EEA31E62-3477-4504-A433-48AF0FE224E8}" srcOrd="0" destOrd="0" parTransId="{1D3B231F-29EC-4E04-A829-0720333E24F3}" sibTransId="{E72B6444-91D2-4DD0-B62D-8511A71C9210}"/>
    <dgm:cxn modelId="{CC1E5677-E692-4FD1-8BAC-402470A9A317}" srcId="{948AD818-DA7A-4820-8332-D1420CA84EF3}" destId="{B4D54A5C-8A08-49C2-A786-15AE1A7A44E9}" srcOrd="1" destOrd="0" parTransId="{1C1045D9-7143-4B3C-B0CE-A2D86905782E}" sibTransId="{A294204F-8982-42AA-8E96-636EA31AD189}"/>
    <dgm:cxn modelId="{021CFA7A-3828-4BE3-9196-BF879330B48E}" type="presOf" srcId="{479B2FB8-1D41-4DCC-83DC-7B5DB23780BE}" destId="{36AB92B9-639B-4954-9746-3F6B3327CB4B}" srcOrd="0" destOrd="3" presId="urn:microsoft.com/office/officeart/2005/8/layout/hList1"/>
    <dgm:cxn modelId="{1616057E-A0A4-4BCE-83A7-C337BB69B179}" type="presOf" srcId="{5F5C76CE-97A5-49C1-8903-7F6C6EF64DCA}" destId="{57B4ECEB-3101-4125-97F7-F3AA7DE9A43D}" srcOrd="0" destOrd="0" presId="urn:microsoft.com/office/officeart/2005/8/layout/hList1"/>
    <dgm:cxn modelId="{9C13B381-77CA-4966-8F00-77BD24F8BF0C}" type="presOf" srcId="{3C1ECE6B-CF8A-4676-A777-6834B6B9E440}" destId="{8FE2D367-509D-4306-B0DD-0BEB9DC7A65E}" srcOrd="0" destOrd="4" presId="urn:microsoft.com/office/officeart/2005/8/layout/hList1"/>
    <dgm:cxn modelId="{D3A4EF87-9970-4178-BA00-1F7F5627A533}" type="presOf" srcId="{AA7A3987-0959-4B09-BD11-F0E08DB59DD3}" destId="{8FE2D367-509D-4306-B0DD-0BEB9DC7A65E}" srcOrd="0" destOrd="0" presId="urn:microsoft.com/office/officeart/2005/8/layout/hList1"/>
    <dgm:cxn modelId="{CFFBF897-C51E-4754-A535-9032C4AB7263}" type="presOf" srcId="{25E81785-217F-4ECF-AD34-8CA747A04D0E}" destId="{F438F4CA-15CB-4695-8690-36E5514DF10C}" srcOrd="0" destOrd="3" presId="urn:microsoft.com/office/officeart/2005/8/layout/hList1"/>
    <dgm:cxn modelId="{7EA17698-D5DE-4E33-A834-C5DFF33A184E}" type="presOf" srcId="{2A1B9775-E002-4AFF-AF78-7A944189F04A}" destId="{361D9953-AC7D-4048-BD5E-0BC45053DEE3}" srcOrd="0" destOrd="0" presId="urn:microsoft.com/office/officeart/2005/8/layout/hList1"/>
    <dgm:cxn modelId="{73CD0C99-CC4E-45FD-98CF-B16F861BB6AE}" type="presOf" srcId="{5086D6B0-DF16-4EC6-B227-6AEABD53F678}" destId="{36AB92B9-639B-4954-9746-3F6B3327CB4B}" srcOrd="0" destOrd="5" presId="urn:microsoft.com/office/officeart/2005/8/layout/hList1"/>
    <dgm:cxn modelId="{31280DAB-1A4A-4ADC-A60F-0C1A0EADED4E}" srcId="{41B6F9BB-09F5-46B2-A453-5A03C1B574BE}" destId="{2A1B9775-E002-4AFF-AF78-7A944189F04A}" srcOrd="2" destOrd="0" parTransId="{443CEBFF-D9FF-464E-BBB2-7D0D6B62C1C0}" sibTransId="{488776D0-C6A8-45B0-86B6-5FB824FBA122}"/>
    <dgm:cxn modelId="{BE0301AD-D106-41AF-9D66-FAF82A9E6FD7}" srcId="{948AD818-DA7A-4820-8332-D1420CA84EF3}" destId="{24CC971E-DBAE-4FA8-AFE4-18E5D1E03827}" srcOrd="0" destOrd="0" parTransId="{B1179A44-6C22-4593-8A6B-6C79518D1AAB}" sibTransId="{4B1DFB1B-2918-4C68-B628-43BE2276521A}"/>
    <dgm:cxn modelId="{E2BF45B1-C5CD-47E2-93FC-315147C696C1}" type="presOf" srcId="{6281AA42-C37F-4CF8-848F-457480C99FAB}" destId="{FC796927-88F4-44A7-A5CF-793BD1C4F73F}" srcOrd="0" destOrd="0" presId="urn:microsoft.com/office/officeart/2005/8/layout/hList1"/>
    <dgm:cxn modelId="{A605DBB5-D8EE-43E8-9544-57EF6E53997D}" srcId="{5F5C76CE-97A5-49C1-8903-7F6C6EF64DCA}" destId="{07C3E703-06F4-4E1E-A2EE-880C122F0788}" srcOrd="2" destOrd="0" parTransId="{F7070394-CDC3-4C6A-B6A9-6A32ED049FAB}" sibTransId="{A77CC850-DE15-47F1-BBDF-D00D67DD77B6}"/>
    <dgm:cxn modelId="{5A7481BB-9E8F-44E1-9521-3B3F8890E079}" srcId="{6281AA42-C37F-4CF8-848F-457480C99FAB}" destId="{E91BAD3F-2A4E-42BC-834A-39FCC56B8341}" srcOrd="1" destOrd="0" parTransId="{80359634-B639-49C6-B762-9DF5920EAB19}" sibTransId="{52EF81DD-3F1F-4F33-B043-63DAFB32251C}"/>
    <dgm:cxn modelId="{83ACB6BE-3CED-4C0A-AB7A-F8F3CD22790D}" type="presOf" srcId="{DEF8B6DB-33D4-4014-99ED-FCE36A0FD134}" destId="{F438F4CA-15CB-4695-8690-36E5514DF10C}" srcOrd="0" destOrd="5" presId="urn:microsoft.com/office/officeart/2005/8/layout/hList1"/>
    <dgm:cxn modelId="{B16DD1BE-484C-4D69-B037-6696FD96BD3E}" srcId="{2A1B9775-E002-4AFF-AF78-7A944189F04A}" destId="{1258FE60-3835-4947-9771-F641AC18C9C8}" srcOrd="6" destOrd="0" parTransId="{6A5DA668-E100-4B2C-A02F-7C1E36DADF2D}" sibTransId="{4BDCCBD5-C96F-408A-8F30-F2A06C97953C}"/>
    <dgm:cxn modelId="{2A81BCC1-33D6-4261-9EFC-A79C9E41672C}" srcId="{6281AA42-C37F-4CF8-848F-457480C99FAB}" destId="{50588A05-7042-4C73-BA17-04B9A4AB1B0A}" srcOrd="2" destOrd="0" parTransId="{6F425C47-9864-4610-8690-46D658467F24}" sibTransId="{788F081C-D2A8-4990-ABFF-F90DF699805B}"/>
    <dgm:cxn modelId="{77BE62C2-C78D-4174-BEB2-D60945100D65}" srcId="{2A1B9775-E002-4AFF-AF78-7A944189F04A}" destId="{3C1ECE6B-CF8A-4676-A777-6834B6B9E440}" srcOrd="4" destOrd="0" parTransId="{D948B639-8C48-4624-A4E0-C8AAA7777587}" sibTransId="{57750E60-4BB1-4EAD-AD59-B5ED5970D6A0}"/>
    <dgm:cxn modelId="{420F13C3-4734-482C-9A6B-28063D404E90}" srcId="{2A1B9775-E002-4AFF-AF78-7A944189F04A}" destId="{1369023D-E335-45C0-97F0-188E3F8E1665}" srcOrd="2" destOrd="0" parTransId="{A44E10EC-B672-418C-8EA6-3DFDFC54C2C1}" sibTransId="{FD7D60CE-9F0D-4456-84E2-AB6FF0D26DF9}"/>
    <dgm:cxn modelId="{6D6E6FCB-0F4F-4427-9E63-C8ED6D84FCE5}" type="presOf" srcId="{50588A05-7042-4C73-BA17-04B9A4AB1B0A}" destId="{5C6AA0A6-FE2E-4787-BFEA-CBFAFB07904B}" srcOrd="0" destOrd="2" presId="urn:microsoft.com/office/officeart/2005/8/layout/hList1"/>
    <dgm:cxn modelId="{7EDCC5CC-137E-408D-9855-6C2FF945A10C}" srcId="{41B6F9BB-09F5-46B2-A453-5A03C1B574BE}" destId="{6281AA42-C37F-4CF8-848F-457480C99FAB}" srcOrd="0" destOrd="0" parTransId="{4B0F9F45-6F60-4105-BEEF-CCCAA85C1B93}" sibTransId="{306BDB9F-5C82-400F-86C7-B5249D021EDB}"/>
    <dgm:cxn modelId="{D3CA1ED1-A8CD-4A5F-8D55-EF5DE65EEB47}" type="presOf" srcId="{B4D54A5C-8A08-49C2-A786-15AE1A7A44E9}" destId="{36AB92B9-639B-4954-9746-3F6B3327CB4B}" srcOrd="0" destOrd="1" presId="urn:microsoft.com/office/officeart/2005/8/layout/hList1"/>
    <dgm:cxn modelId="{3A5A1CD2-F08E-4F70-9571-F2EFDD675B30}" type="presOf" srcId="{AE37EAB8-A07B-4742-B8A3-10EEF433A79F}" destId="{8FE2D367-509D-4306-B0DD-0BEB9DC7A65E}" srcOrd="0" destOrd="1" presId="urn:microsoft.com/office/officeart/2005/8/layout/hList1"/>
    <dgm:cxn modelId="{AD8EA6D4-844A-4C17-A0BE-293559EF390B}" type="presOf" srcId="{E49E5B6A-BA78-42D2-BEEE-E1D5B0A3B63E}" destId="{F438F4CA-15CB-4695-8690-36E5514DF10C}" srcOrd="0" destOrd="1" presId="urn:microsoft.com/office/officeart/2005/8/layout/hList1"/>
    <dgm:cxn modelId="{1C178BD7-26EA-44B0-8BAF-D31D0FE46F5A}" type="presOf" srcId="{44884972-4C6E-4247-8FA5-B8D7407CA261}" destId="{8FE2D367-509D-4306-B0DD-0BEB9DC7A65E}" srcOrd="0" destOrd="3" presId="urn:microsoft.com/office/officeart/2005/8/layout/hList1"/>
    <dgm:cxn modelId="{1B2807E5-ED65-4E34-B136-7FE6F5572B6D}" type="presOf" srcId="{C6C1717B-7AC3-4551-9644-EEB7D3AC24FD}" destId="{36AB92B9-639B-4954-9746-3F6B3327CB4B}" srcOrd="0" destOrd="6" presId="urn:microsoft.com/office/officeart/2005/8/layout/hList1"/>
    <dgm:cxn modelId="{1DC8F1E9-3343-463D-984F-0DBF0F30695D}" type="presOf" srcId="{E91BAD3F-2A4E-42BC-834A-39FCC56B8341}" destId="{5C6AA0A6-FE2E-4787-BFEA-CBFAFB07904B}" srcOrd="0" destOrd="1" presId="urn:microsoft.com/office/officeart/2005/8/layout/hList1"/>
    <dgm:cxn modelId="{31B843EB-A942-4611-A748-EB6DDB236E21}" srcId="{5F5C76CE-97A5-49C1-8903-7F6C6EF64DCA}" destId="{12CAD605-D27A-401F-83F3-3C6B0C647880}" srcOrd="4" destOrd="0" parTransId="{E0B0D9E2-8DA2-4DF4-AA6C-C3952F5ECC08}" sibTransId="{7335F49B-90C0-4E35-B065-8675FADAE093}"/>
    <dgm:cxn modelId="{3DEF7BEB-8C87-4370-AD6E-BC4A938C7678}" srcId="{2A1B9775-E002-4AFF-AF78-7A944189F04A}" destId="{AE37EAB8-A07B-4742-B8A3-10EEF433A79F}" srcOrd="1" destOrd="0" parTransId="{92EF47EF-30CD-4519-89D6-0CF6C452651D}" sibTransId="{09944444-8513-45CC-A8A9-CF8E5CCB7BB7}"/>
    <dgm:cxn modelId="{F131BEEC-606F-44C5-BC82-1A4D19F17870}" srcId="{41B6F9BB-09F5-46B2-A453-5A03C1B574BE}" destId="{948AD818-DA7A-4820-8332-D1420CA84EF3}" srcOrd="1" destOrd="0" parTransId="{0054AE95-911D-4D0B-9B17-AE24D6DCBA86}" sibTransId="{4307E4A5-D88F-4103-A3B1-ABCCEBE49F13}"/>
    <dgm:cxn modelId="{85B61AED-F42D-45C6-B28F-E2E010291B35}" type="presOf" srcId="{20C431EB-EF1D-4CC9-94E3-E3EE22DD0307}" destId="{36AB92B9-639B-4954-9746-3F6B3327CB4B}" srcOrd="0" destOrd="4" presId="urn:microsoft.com/office/officeart/2005/8/layout/hList1"/>
    <dgm:cxn modelId="{59D8F4F0-47DE-4541-8161-BC2F27E93DF4}" srcId="{41B6F9BB-09F5-46B2-A453-5A03C1B574BE}" destId="{5F5C76CE-97A5-49C1-8903-7F6C6EF64DCA}" srcOrd="3" destOrd="0" parTransId="{675ECAF1-94F7-48AE-BDF6-3F9605DD1B04}" sibTransId="{6AFE0F21-37F4-4F93-B4B3-22B330B4742F}"/>
    <dgm:cxn modelId="{614AA6F2-24A0-4669-BDDC-2D6BF5358117}" type="presOf" srcId="{EFDC85DA-F7F8-4AA7-96C4-AF2FDCDA4783}" destId="{36AB92B9-639B-4954-9746-3F6B3327CB4B}" srcOrd="0" destOrd="2" presId="urn:microsoft.com/office/officeart/2005/8/layout/hList1"/>
    <dgm:cxn modelId="{66A5FFF3-3292-4AF4-9685-39FCAEEFEAD0}" srcId="{948AD818-DA7A-4820-8332-D1420CA84EF3}" destId="{20C431EB-EF1D-4CC9-94E3-E3EE22DD0307}" srcOrd="4" destOrd="0" parTransId="{AE9425DC-B4C9-452B-822A-78699B1995F4}" sibTransId="{6B91691C-D2EB-498D-B97B-C222935AB9C3}"/>
    <dgm:cxn modelId="{09ED2AF8-0BA6-402D-95C9-4FA2E02DE1D0}" type="presOf" srcId="{07C3E703-06F4-4E1E-A2EE-880C122F0788}" destId="{F438F4CA-15CB-4695-8690-36E5514DF10C}" srcOrd="0" destOrd="2" presId="urn:microsoft.com/office/officeart/2005/8/layout/hList1"/>
    <dgm:cxn modelId="{8090BAFA-4F5A-4ABC-82D3-39ABE889391E}" type="presOf" srcId="{BE3AE39B-64EE-43BE-9B9E-0D6EA06E2F90}" destId="{8FE2D367-509D-4306-B0DD-0BEB9DC7A65E}" srcOrd="0" destOrd="5" presId="urn:microsoft.com/office/officeart/2005/8/layout/hList1"/>
    <dgm:cxn modelId="{D28BD6FA-4C42-46A1-97B0-A01B0C1FD563}" type="presOf" srcId="{3BA4050B-FC98-4E22-9A1C-1777BA68AA92}" destId="{5C6AA0A6-FE2E-4787-BFEA-CBFAFB07904B}" srcOrd="0" destOrd="3" presId="urn:microsoft.com/office/officeart/2005/8/layout/hList1"/>
    <dgm:cxn modelId="{F60B53FD-936F-4BDA-9EF7-FA3621D120A7}" type="presOf" srcId="{1369023D-E335-45C0-97F0-188E3F8E1665}" destId="{8FE2D367-509D-4306-B0DD-0BEB9DC7A65E}" srcOrd="0" destOrd="2" presId="urn:microsoft.com/office/officeart/2005/8/layout/hList1"/>
    <dgm:cxn modelId="{956E32E2-1BB9-4F51-8621-83E85F51EB60}" type="presParOf" srcId="{6053290C-87E7-470B-BE91-675E1176633D}" destId="{5DB9168D-E181-4240-A5AE-E3884CDB9404}" srcOrd="0" destOrd="0" presId="urn:microsoft.com/office/officeart/2005/8/layout/hList1"/>
    <dgm:cxn modelId="{A3C49E45-B52F-436A-8BB1-B998F397F593}" type="presParOf" srcId="{5DB9168D-E181-4240-A5AE-E3884CDB9404}" destId="{FC796927-88F4-44A7-A5CF-793BD1C4F73F}" srcOrd="0" destOrd="0" presId="urn:microsoft.com/office/officeart/2005/8/layout/hList1"/>
    <dgm:cxn modelId="{EE1F18F5-E2B7-4272-AB91-6BE5FE81B077}" type="presParOf" srcId="{5DB9168D-E181-4240-A5AE-E3884CDB9404}" destId="{5C6AA0A6-FE2E-4787-BFEA-CBFAFB07904B}" srcOrd="1" destOrd="0" presId="urn:microsoft.com/office/officeart/2005/8/layout/hList1"/>
    <dgm:cxn modelId="{7DCC5AE5-56B8-4A85-BA2A-572EF4CFEDFF}" type="presParOf" srcId="{6053290C-87E7-470B-BE91-675E1176633D}" destId="{9E4202AB-2687-42DB-9CE2-8ECA63341AE8}" srcOrd="1" destOrd="0" presId="urn:microsoft.com/office/officeart/2005/8/layout/hList1"/>
    <dgm:cxn modelId="{67B46D1F-40EB-46F0-A6CE-A740DF405A09}" type="presParOf" srcId="{6053290C-87E7-470B-BE91-675E1176633D}" destId="{5C304661-78F1-40FD-A299-922A5BE447C5}" srcOrd="2" destOrd="0" presId="urn:microsoft.com/office/officeart/2005/8/layout/hList1"/>
    <dgm:cxn modelId="{9EB38CF5-D2B1-478B-92A2-C96F97C13A9E}" type="presParOf" srcId="{5C304661-78F1-40FD-A299-922A5BE447C5}" destId="{9A82FB54-059F-45C2-AB5A-24514ECDC191}" srcOrd="0" destOrd="0" presId="urn:microsoft.com/office/officeart/2005/8/layout/hList1"/>
    <dgm:cxn modelId="{0662605D-66B5-4691-8E14-ED3B89FA1CBD}" type="presParOf" srcId="{5C304661-78F1-40FD-A299-922A5BE447C5}" destId="{36AB92B9-639B-4954-9746-3F6B3327CB4B}" srcOrd="1" destOrd="0" presId="urn:microsoft.com/office/officeart/2005/8/layout/hList1"/>
    <dgm:cxn modelId="{3E61BBFB-1F8F-478D-B8C6-DF027F5BAA18}" type="presParOf" srcId="{6053290C-87E7-470B-BE91-675E1176633D}" destId="{8537BD07-FCC5-4436-A34B-2494C2654ACB}" srcOrd="3" destOrd="0" presId="urn:microsoft.com/office/officeart/2005/8/layout/hList1"/>
    <dgm:cxn modelId="{CD864057-D32E-47A5-A0B5-6833C11714BE}" type="presParOf" srcId="{6053290C-87E7-470B-BE91-675E1176633D}" destId="{7A32AA78-C25D-40D4-9FC5-24698C218788}" srcOrd="4" destOrd="0" presId="urn:microsoft.com/office/officeart/2005/8/layout/hList1"/>
    <dgm:cxn modelId="{C3175559-883A-43D4-A170-4B86543BF856}" type="presParOf" srcId="{7A32AA78-C25D-40D4-9FC5-24698C218788}" destId="{361D9953-AC7D-4048-BD5E-0BC45053DEE3}" srcOrd="0" destOrd="0" presId="urn:microsoft.com/office/officeart/2005/8/layout/hList1"/>
    <dgm:cxn modelId="{9777FA96-2FF0-48E2-BD56-A23DB70073A4}" type="presParOf" srcId="{7A32AA78-C25D-40D4-9FC5-24698C218788}" destId="{8FE2D367-509D-4306-B0DD-0BEB9DC7A65E}" srcOrd="1" destOrd="0" presId="urn:microsoft.com/office/officeart/2005/8/layout/hList1"/>
    <dgm:cxn modelId="{9FC761CD-1B1B-4BD7-97CD-CAC65DA9AEE9}" type="presParOf" srcId="{6053290C-87E7-470B-BE91-675E1176633D}" destId="{2CB96FDA-FF66-4084-94EB-D5EB6A66F33B}" srcOrd="5" destOrd="0" presId="urn:microsoft.com/office/officeart/2005/8/layout/hList1"/>
    <dgm:cxn modelId="{3C12374B-69F1-42A7-BA63-3DE528D24630}" type="presParOf" srcId="{6053290C-87E7-470B-BE91-675E1176633D}" destId="{0F510FAA-7CF5-4A87-B901-A294F5B68DA9}" srcOrd="6" destOrd="0" presId="urn:microsoft.com/office/officeart/2005/8/layout/hList1"/>
    <dgm:cxn modelId="{9B4F5279-424C-49D7-BFFF-E2DDCB9ACFE3}" type="presParOf" srcId="{0F510FAA-7CF5-4A87-B901-A294F5B68DA9}" destId="{57B4ECEB-3101-4125-97F7-F3AA7DE9A43D}" srcOrd="0" destOrd="0" presId="urn:microsoft.com/office/officeart/2005/8/layout/hList1"/>
    <dgm:cxn modelId="{EB2D406D-D758-444A-BBD3-DBD411DEA222}" type="presParOf" srcId="{0F510FAA-7CF5-4A87-B901-A294F5B68DA9}" destId="{F438F4CA-15CB-4695-8690-36E5514DF10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F2B49F8-8001-4592-AFA9-1A579C92E8BE}" type="doc">
      <dgm:prSet loTypeId="urn:microsoft.com/office/officeart/2005/8/layout/default" loCatId="list" qsTypeId="urn:microsoft.com/office/officeart/2005/8/quickstyle/simple2" qsCatId="simple" csTypeId="urn:microsoft.com/office/officeart/2005/8/colors/colorful4" csCatId="colorful" phldr="1"/>
      <dgm:spPr/>
      <dgm:t>
        <a:bodyPr/>
        <a:lstStyle/>
        <a:p>
          <a:endParaRPr lang="en-US"/>
        </a:p>
      </dgm:t>
    </dgm:pt>
    <dgm:pt modelId="{2EDBA4EB-0543-4127-B3C3-B7072C00628A}">
      <dgm:prSet phldrT="[Text]"/>
      <dgm:spPr>
        <a:solidFill>
          <a:schemeClr val="accent1"/>
        </a:solidFill>
      </dgm:spPr>
      <dgm:t>
        <a:bodyPr/>
        <a:lstStyle/>
        <a:p>
          <a:r>
            <a:rPr lang="en-US" b="1"/>
            <a:t>Goal</a:t>
          </a:r>
        </a:p>
      </dgm:t>
    </dgm:pt>
    <dgm:pt modelId="{B88B59A0-5A0A-4C86-8B79-9DE8950EDD67}" type="parTrans" cxnId="{564DBA77-26A0-4536-8632-EB36B8A370D5}">
      <dgm:prSet/>
      <dgm:spPr/>
      <dgm:t>
        <a:bodyPr/>
        <a:lstStyle/>
        <a:p>
          <a:endParaRPr lang="en-US"/>
        </a:p>
      </dgm:t>
    </dgm:pt>
    <dgm:pt modelId="{4491A767-6CC0-455A-BE75-832DBE36A928}" type="sibTrans" cxnId="{564DBA77-26A0-4536-8632-EB36B8A370D5}">
      <dgm:prSet/>
      <dgm:spPr/>
      <dgm:t>
        <a:bodyPr/>
        <a:lstStyle/>
        <a:p>
          <a:endParaRPr lang="en-US"/>
        </a:p>
      </dgm:t>
    </dgm:pt>
    <dgm:pt modelId="{75287566-780F-4100-9BD3-A65E5D57DEFA}">
      <dgm:prSet phldrT="[Text]"/>
      <dgm:spPr>
        <a:solidFill>
          <a:schemeClr val="accent2"/>
        </a:solidFill>
      </dgm:spPr>
      <dgm:t>
        <a:bodyPr/>
        <a:lstStyle/>
        <a:p>
          <a:r>
            <a:rPr lang="en-US" b="1"/>
            <a:t>Placement Criteria</a:t>
          </a:r>
        </a:p>
      </dgm:t>
    </dgm:pt>
    <dgm:pt modelId="{D4959187-C3B8-4ABE-AE1E-508590870186}" type="parTrans" cxnId="{2C95B3A2-D52B-475F-A6FD-8048DC03440C}">
      <dgm:prSet/>
      <dgm:spPr/>
      <dgm:t>
        <a:bodyPr/>
        <a:lstStyle/>
        <a:p>
          <a:endParaRPr lang="en-US"/>
        </a:p>
      </dgm:t>
    </dgm:pt>
    <dgm:pt modelId="{CF1F27C6-18BF-4529-9CC8-505A1842FD30}" type="sibTrans" cxnId="{2C95B3A2-D52B-475F-A6FD-8048DC03440C}">
      <dgm:prSet/>
      <dgm:spPr/>
      <dgm:t>
        <a:bodyPr/>
        <a:lstStyle/>
        <a:p>
          <a:endParaRPr lang="en-US"/>
        </a:p>
      </dgm:t>
    </dgm:pt>
    <dgm:pt modelId="{06059E6B-C843-42D3-B24D-1FDBFA86CD7B}">
      <dgm:prSet phldrT="[Text]"/>
      <dgm:spPr>
        <a:solidFill>
          <a:schemeClr val="accent1"/>
        </a:solidFill>
      </dgm:spPr>
      <dgm:t>
        <a:bodyPr/>
        <a:lstStyle/>
        <a:p>
          <a:r>
            <a:rPr lang="en-US"/>
            <a:t>Environment to meet therapeutic needs of child &amp; family intensively</a:t>
          </a:r>
        </a:p>
      </dgm:t>
    </dgm:pt>
    <dgm:pt modelId="{EBAC5702-2C6D-4F02-B92F-194757C4F810}" type="sibTrans" cxnId="{C0AB8B4A-E69E-4EF3-87EC-9F176CAF25E3}">
      <dgm:prSet/>
      <dgm:spPr/>
      <dgm:t>
        <a:bodyPr/>
        <a:lstStyle/>
        <a:p>
          <a:endParaRPr lang="en-US"/>
        </a:p>
      </dgm:t>
    </dgm:pt>
    <dgm:pt modelId="{F295F0C0-E632-4443-8C79-CEE83E359933}" type="parTrans" cxnId="{C0AB8B4A-E69E-4EF3-87EC-9F176CAF25E3}">
      <dgm:prSet/>
      <dgm:spPr/>
      <dgm:t>
        <a:bodyPr/>
        <a:lstStyle/>
        <a:p>
          <a:endParaRPr lang="en-US"/>
        </a:p>
      </dgm:t>
    </dgm:pt>
    <dgm:pt modelId="{AD751E59-D69A-44A5-830B-94EACB4B384F}">
      <dgm:prSet phldrT="[Text]"/>
      <dgm:spPr>
        <a:solidFill>
          <a:schemeClr val="accent2"/>
        </a:solidFill>
      </dgm:spPr>
      <dgm:t>
        <a:bodyPr/>
        <a:lstStyle/>
        <a:p>
          <a:r>
            <a:rPr lang="en-US"/>
            <a:t>May begin services at or transition into Level 5.</a:t>
          </a:r>
        </a:p>
      </dgm:t>
    </dgm:pt>
    <dgm:pt modelId="{D38E22E1-0F39-4A95-B904-C02055AFFC8B}" type="sibTrans" cxnId="{45417A2E-E75B-4172-9C2A-0FA293E9912A}">
      <dgm:prSet/>
      <dgm:spPr/>
      <dgm:t>
        <a:bodyPr/>
        <a:lstStyle/>
        <a:p>
          <a:endParaRPr lang="en-US"/>
        </a:p>
      </dgm:t>
    </dgm:pt>
    <dgm:pt modelId="{A72F49B5-9C2D-4C76-89B4-9848461712A1}" type="parTrans" cxnId="{45417A2E-E75B-4172-9C2A-0FA293E9912A}">
      <dgm:prSet/>
      <dgm:spPr/>
      <dgm:t>
        <a:bodyPr/>
        <a:lstStyle/>
        <a:p>
          <a:endParaRPr lang="en-US"/>
        </a:p>
      </dgm:t>
    </dgm:pt>
    <dgm:pt modelId="{96C113F3-B88B-4DEC-9C9E-957B3186EEF9}">
      <dgm:prSet phldrT="[Text]"/>
      <dgm:spPr>
        <a:solidFill>
          <a:schemeClr val="accent2"/>
        </a:solidFill>
      </dgm:spPr>
      <dgm:t>
        <a:bodyPr/>
        <a:lstStyle/>
        <a:p>
          <a:endParaRPr lang="en-US"/>
        </a:p>
      </dgm:t>
    </dgm:pt>
    <dgm:pt modelId="{770C18E7-1E19-4E83-A8B9-192A9F631770}" type="parTrans" cxnId="{10AA6051-9158-432F-BE36-62F8D4C57581}">
      <dgm:prSet/>
      <dgm:spPr/>
      <dgm:t>
        <a:bodyPr/>
        <a:lstStyle/>
        <a:p>
          <a:endParaRPr lang="en-US"/>
        </a:p>
      </dgm:t>
    </dgm:pt>
    <dgm:pt modelId="{7F391122-72F5-42D0-AC71-6FC192A13E52}" type="sibTrans" cxnId="{10AA6051-9158-432F-BE36-62F8D4C57581}">
      <dgm:prSet/>
      <dgm:spPr/>
      <dgm:t>
        <a:bodyPr/>
        <a:lstStyle/>
        <a:p>
          <a:endParaRPr lang="en-US"/>
        </a:p>
      </dgm:t>
    </dgm:pt>
    <dgm:pt modelId="{8678DFB8-1432-4067-84A8-B19B1DA86094}">
      <dgm:prSet phldrT="[Text]"/>
      <dgm:spPr>
        <a:solidFill>
          <a:schemeClr val="accent1"/>
        </a:solidFill>
      </dgm:spPr>
      <dgm:t>
        <a:bodyPr/>
        <a:lstStyle/>
        <a:p>
          <a:r>
            <a:rPr lang="en-US"/>
            <a:t>Timely return of the child to their family &amp; community</a:t>
          </a:r>
        </a:p>
      </dgm:t>
    </dgm:pt>
    <dgm:pt modelId="{F1EFDA81-F02B-4C0F-B296-F19503141122}" type="parTrans" cxnId="{240A872B-4122-47CD-836F-3DA1520C0C4B}">
      <dgm:prSet/>
      <dgm:spPr/>
      <dgm:t>
        <a:bodyPr/>
        <a:lstStyle/>
        <a:p>
          <a:endParaRPr lang="en-US"/>
        </a:p>
      </dgm:t>
    </dgm:pt>
    <dgm:pt modelId="{F8FBDD50-90DF-472E-9002-530FF2A805C2}" type="sibTrans" cxnId="{240A872B-4122-47CD-836F-3DA1520C0C4B}">
      <dgm:prSet/>
      <dgm:spPr/>
      <dgm:t>
        <a:bodyPr/>
        <a:lstStyle/>
        <a:p>
          <a:endParaRPr lang="en-US"/>
        </a:p>
      </dgm:t>
    </dgm:pt>
    <dgm:pt modelId="{7CE7298A-11CB-49C8-97DA-1B77C15B62BA}">
      <dgm:prSet phldrT="[Text]"/>
      <dgm:spPr>
        <a:solidFill>
          <a:schemeClr val="accent2"/>
        </a:solidFill>
      </dgm:spPr>
      <dgm:t>
        <a:bodyPr/>
        <a:lstStyle/>
        <a:p>
          <a:r>
            <a:rPr lang="en-US"/>
            <a:t>Consider child’s age, size, degree of cooperation of child, and family &amp; community resources</a:t>
          </a:r>
        </a:p>
      </dgm:t>
    </dgm:pt>
    <dgm:pt modelId="{F78A3951-F989-4ED0-A471-F4CB7C9CE191}" type="parTrans" cxnId="{9F8C2C0F-B7CC-424D-9D42-8DB49678939A}">
      <dgm:prSet/>
      <dgm:spPr/>
      <dgm:t>
        <a:bodyPr/>
        <a:lstStyle/>
        <a:p>
          <a:endParaRPr lang="en-US"/>
        </a:p>
      </dgm:t>
    </dgm:pt>
    <dgm:pt modelId="{6197FE2F-BDA5-4498-9A89-6F66CC107929}" type="sibTrans" cxnId="{9F8C2C0F-B7CC-424D-9D42-8DB49678939A}">
      <dgm:prSet/>
      <dgm:spPr/>
      <dgm:t>
        <a:bodyPr/>
        <a:lstStyle/>
        <a:p>
          <a:endParaRPr lang="en-US"/>
        </a:p>
      </dgm:t>
    </dgm:pt>
    <dgm:pt modelId="{61419EF4-C0BF-4EA0-914B-402008822E8B}" type="pres">
      <dgm:prSet presAssocID="{AF2B49F8-8001-4592-AFA9-1A579C92E8BE}" presName="diagram" presStyleCnt="0">
        <dgm:presLayoutVars>
          <dgm:dir/>
          <dgm:resizeHandles val="exact"/>
        </dgm:presLayoutVars>
      </dgm:prSet>
      <dgm:spPr/>
    </dgm:pt>
    <dgm:pt modelId="{A405D52C-CEB3-4056-8F26-87EEEADA0CFA}" type="pres">
      <dgm:prSet presAssocID="{2EDBA4EB-0543-4127-B3C3-B7072C00628A}" presName="node" presStyleLbl="node1" presStyleIdx="0" presStyleCnt="2">
        <dgm:presLayoutVars>
          <dgm:bulletEnabled val="1"/>
        </dgm:presLayoutVars>
      </dgm:prSet>
      <dgm:spPr>
        <a:prstGeom prst="roundRect">
          <a:avLst/>
        </a:prstGeom>
      </dgm:spPr>
    </dgm:pt>
    <dgm:pt modelId="{0A17AE32-275D-4327-A2C0-8160688CA0DC}" type="pres">
      <dgm:prSet presAssocID="{4491A767-6CC0-455A-BE75-832DBE36A928}" presName="sibTrans" presStyleCnt="0"/>
      <dgm:spPr/>
    </dgm:pt>
    <dgm:pt modelId="{7FE4BD3B-5DE3-4A1B-A64F-02C4813F84F2}" type="pres">
      <dgm:prSet presAssocID="{75287566-780F-4100-9BD3-A65E5D57DEFA}" presName="node" presStyleLbl="node1" presStyleIdx="1" presStyleCnt="2">
        <dgm:presLayoutVars>
          <dgm:bulletEnabled val="1"/>
        </dgm:presLayoutVars>
      </dgm:prSet>
      <dgm:spPr>
        <a:prstGeom prst="roundRect">
          <a:avLst/>
        </a:prstGeom>
      </dgm:spPr>
    </dgm:pt>
  </dgm:ptLst>
  <dgm:cxnLst>
    <dgm:cxn modelId="{74A72D0E-4973-4D4F-B641-6F87CE226FFE}" type="presOf" srcId="{8678DFB8-1432-4067-84A8-B19B1DA86094}" destId="{A405D52C-CEB3-4056-8F26-87EEEADA0CFA}" srcOrd="0" destOrd="2" presId="urn:microsoft.com/office/officeart/2005/8/layout/default"/>
    <dgm:cxn modelId="{9F8C2C0F-B7CC-424D-9D42-8DB49678939A}" srcId="{75287566-780F-4100-9BD3-A65E5D57DEFA}" destId="{7CE7298A-11CB-49C8-97DA-1B77C15B62BA}" srcOrd="1" destOrd="0" parTransId="{F78A3951-F989-4ED0-A471-F4CB7C9CE191}" sibTransId="{6197FE2F-BDA5-4498-9A89-6F66CC107929}"/>
    <dgm:cxn modelId="{25A22610-7F81-471C-9411-7A0670B96F63}" type="presOf" srcId="{75287566-780F-4100-9BD3-A65E5D57DEFA}" destId="{7FE4BD3B-5DE3-4A1B-A64F-02C4813F84F2}" srcOrd="0" destOrd="0" presId="urn:microsoft.com/office/officeart/2005/8/layout/default"/>
    <dgm:cxn modelId="{240A872B-4122-47CD-836F-3DA1520C0C4B}" srcId="{2EDBA4EB-0543-4127-B3C3-B7072C00628A}" destId="{8678DFB8-1432-4067-84A8-B19B1DA86094}" srcOrd="1" destOrd="0" parTransId="{F1EFDA81-F02B-4C0F-B296-F19503141122}" sibTransId="{F8FBDD50-90DF-472E-9002-530FF2A805C2}"/>
    <dgm:cxn modelId="{45417A2E-E75B-4172-9C2A-0FA293E9912A}" srcId="{75287566-780F-4100-9BD3-A65E5D57DEFA}" destId="{AD751E59-D69A-44A5-830B-94EACB4B384F}" srcOrd="0" destOrd="0" parTransId="{A72F49B5-9C2D-4C76-89B4-9848461712A1}" sibTransId="{D38E22E1-0F39-4A95-B904-C02055AFFC8B}"/>
    <dgm:cxn modelId="{C0AB8B4A-E69E-4EF3-87EC-9F176CAF25E3}" srcId="{2EDBA4EB-0543-4127-B3C3-B7072C00628A}" destId="{06059E6B-C843-42D3-B24D-1FDBFA86CD7B}" srcOrd="0" destOrd="0" parTransId="{F295F0C0-E632-4443-8C79-CEE83E359933}" sibTransId="{EBAC5702-2C6D-4F02-B92F-194757C4F810}"/>
    <dgm:cxn modelId="{10AA6051-9158-432F-BE36-62F8D4C57581}" srcId="{75287566-780F-4100-9BD3-A65E5D57DEFA}" destId="{96C113F3-B88B-4DEC-9C9E-957B3186EEF9}" srcOrd="2" destOrd="0" parTransId="{770C18E7-1E19-4E83-A8B9-192A9F631770}" sibTransId="{7F391122-72F5-42D0-AC71-6FC192A13E52}"/>
    <dgm:cxn modelId="{4D160D5E-2D0E-4F69-AE32-22770C95D2B0}" type="presOf" srcId="{7CE7298A-11CB-49C8-97DA-1B77C15B62BA}" destId="{7FE4BD3B-5DE3-4A1B-A64F-02C4813F84F2}" srcOrd="0" destOrd="2" presId="urn:microsoft.com/office/officeart/2005/8/layout/default"/>
    <dgm:cxn modelId="{564DBA77-26A0-4536-8632-EB36B8A370D5}" srcId="{AF2B49F8-8001-4592-AFA9-1A579C92E8BE}" destId="{2EDBA4EB-0543-4127-B3C3-B7072C00628A}" srcOrd="0" destOrd="0" parTransId="{B88B59A0-5A0A-4C86-8B79-9DE8950EDD67}" sibTransId="{4491A767-6CC0-455A-BE75-832DBE36A928}"/>
    <dgm:cxn modelId="{DA3A568C-BC98-49E6-8C4B-4E40202914C2}" type="presOf" srcId="{AD751E59-D69A-44A5-830B-94EACB4B384F}" destId="{7FE4BD3B-5DE3-4A1B-A64F-02C4813F84F2}" srcOrd="0" destOrd="1" presId="urn:microsoft.com/office/officeart/2005/8/layout/default"/>
    <dgm:cxn modelId="{7D188B96-A5F6-40F0-BF01-D4D04034EE2B}" type="presOf" srcId="{06059E6B-C843-42D3-B24D-1FDBFA86CD7B}" destId="{A405D52C-CEB3-4056-8F26-87EEEADA0CFA}" srcOrd="0" destOrd="1" presId="urn:microsoft.com/office/officeart/2005/8/layout/default"/>
    <dgm:cxn modelId="{2C95B3A2-D52B-475F-A6FD-8048DC03440C}" srcId="{AF2B49F8-8001-4592-AFA9-1A579C92E8BE}" destId="{75287566-780F-4100-9BD3-A65E5D57DEFA}" srcOrd="1" destOrd="0" parTransId="{D4959187-C3B8-4ABE-AE1E-508590870186}" sibTransId="{CF1F27C6-18BF-4529-9CC8-505A1842FD30}"/>
    <dgm:cxn modelId="{B9035BB4-8BE0-4224-BF2F-1145727430DB}" type="presOf" srcId="{96C113F3-B88B-4DEC-9C9E-957B3186EEF9}" destId="{7FE4BD3B-5DE3-4A1B-A64F-02C4813F84F2}" srcOrd="0" destOrd="3" presId="urn:microsoft.com/office/officeart/2005/8/layout/default"/>
    <dgm:cxn modelId="{1BDB35DE-A486-4FD8-BB14-80DFE9AF2F33}" type="presOf" srcId="{2EDBA4EB-0543-4127-B3C3-B7072C00628A}" destId="{A405D52C-CEB3-4056-8F26-87EEEADA0CFA}" srcOrd="0" destOrd="0" presId="urn:microsoft.com/office/officeart/2005/8/layout/default"/>
    <dgm:cxn modelId="{6A18BBE1-2704-4C55-984A-F5683CE4965A}" type="presOf" srcId="{AF2B49F8-8001-4592-AFA9-1A579C92E8BE}" destId="{61419EF4-C0BF-4EA0-914B-402008822E8B}" srcOrd="0" destOrd="0" presId="urn:microsoft.com/office/officeart/2005/8/layout/default"/>
    <dgm:cxn modelId="{7C47182E-A5F0-49FA-9923-783821F70B46}" type="presParOf" srcId="{61419EF4-C0BF-4EA0-914B-402008822E8B}" destId="{A405D52C-CEB3-4056-8F26-87EEEADA0CFA}" srcOrd="0" destOrd="0" presId="urn:microsoft.com/office/officeart/2005/8/layout/default"/>
    <dgm:cxn modelId="{C7C09B03-9970-406A-A929-6119191437AF}" type="presParOf" srcId="{61419EF4-C0BF-4EA0-914B-402008822E8B}" destId="{0A17AE32-275D-4327-A2C0-8160688CA0DC}" srcOrd="1" destOrd="0" presId="urn:microsoft.com/office/officeart/2005/8/layout/default"/>
    <dgm:cxn modelId="{A9D74ECF-2313-4BB3-B98B-6442CE48A98F}" type="presParOf" srcId="{61419EF4-C0BF-4EA0-914B-402008822E8B}" destId="{7FE4BD3B-5DE3-4A1B-A64F-02C4813F84F2}"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1B6F9BB-09F5-46B2-A453-5A03C1B574BE}"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6281AA42-C37F-4CF8-848F-457480C99FAB}">
      <dgm:prSet phldrT="[Text]" custT="1"/>
      <dgm:spPr/>
      <dgm:t>
        <a:bodyPr lIns="91440" tIns="182880"/>
        <a:lstStyle/>
        <a:p>
          <a:r>
            <a:rPr lang="en-US" sz="1600" b="1"/>
            <a:t>Care Environment</a:t>
          </a:r>
        </a:p>
      </dgm:t>
    </dgm:pt>
    <dgm:pt modelId="{4B0F9F45-6F60-4105-BEEF-CCCAA85C1B93}" type="parTrans" cxnId="{7EDCC5CC-137E-408D-9855-6C2FF945A10C}">
      <dgm:prSet/>
      <dgm:spPr/>
      <dgm:t>
        <a:bodyPr/>
        <a:lstStyle/>
        <a:p>
          <a:endParaRPr lang="en-US"/>
        </a:p>
      </dgm:t>
    </dgm:pt>
    <dgm:pt modelId="{306BDB9F-5C82-400F-86C7-B5249D021EDB}" type="sibTrans" cxnId="{7EDCC5CC-137E-408D-9855-6C2FF945A10C}">
      <dgm:prSet/>
      <dgm:spPr/>
      <dgm:t>
        <a:bodyPr/>
        <a:lstStyle/>
        <a:p>
          <a:endParaRPr lang="en-US"/>
        </a:p>
      </dgm:t>
    </dgm:pt>
    <dgm:pt modelId="{948AD818-DA7A-4820-8332-D1420CA84EF3}">
      <dgm:prSet phldrT="[Text]" custT="1"/>
      <dgm:spPr/>
      <dgm:t>
        <a:bodyPr tIns="182880"/>
        <a:lstStyle/>
        <a:p>
          <a:r>
            <a:rPr lang="en-US" sz="1600" b="1"/>
            <a:t>Clinical Services</a:t>
          </a:r>
        </a:p>
      </dgm:t>
    </dgm:pt>
    <dgm:pt modelId="{0054AE95-911D-4D0B-9B17-AE24D6DCBA86}" type="parTrans" cxnId="{F131BEEC-606F-44C5-BC82-1A4D19F17870}">
      <dgm:prSet/>
      <dgm:spPr/>
      <dgm:t>
        <a:bodyPr/>
        <a:lstStyle/>
        <a:p>
          <a:endParaRPr lang="en-US"/>
        </a:p>
      </dgm:t>
    </dgm:pt>
    <dgm:pt modelId="{4307E4A5-D88F-4103-A3B1-ABCCEBE49F13}" type="sibTrans" cxnId="{F131BEEC-606F-44C5-BC82-1A4D19F17870}">
      <dgm:prSet/>
      <dgm:spPr/>
      <dgm:t>
        <a:bodyPr/>
        <a:lstStyle/>
        <a:p>
          <a:endParaRPr lang="en-US"/>
        </a:p>
      </dgm:t>
    </dgm:pt>
    <dgm:pt modelId="{2A1B9775-E002-4AFF-AF78-7A944189F04A}">
      <dgm:prSet phldrT="[Text]" custT="1"/>
      <dgm:spPr/>
      <dgm:t>
        <a:bodyPr bIns="0"/>
        <a:lstStyle/>
        <a:p>
          <a:r>
            <a:rPr lang="en-US" sz="1600" b="1"/>
            <a:t>Support Services</a:t>
          </a:r>
        </a:p>
      </dgm:t>
    </dgm:pt>
    <dgm:pt modelId="{443CEBFF-D9FF-464E-BBB2-7D0D6B62C1C0}" type="parTrans" cxnId="{31280DAB-1A4A-4ADC-A60F-0C1A0EADED4E}">
      <dgm:prSet/>
      <dgm:spPr/>
      <dgm:t>
        <a:bodyPr/>
        <a:lstStyle/>
        <a:p>
          <a:endParaRPr lang="en-US"/>
        </a:p>
      </dgm:t>
    </dgm:pt>
    <dgm:pt modelId="{488776D0-C6A8-45B0-86B6-5FB824FBA122}" type="sibTrans" cxnId="{31280DAB-1A4A-4ADC-A60F-0C1A0EADED4E}">
      <dgm:prSet/>
      <dgm:spPr/>
      <dgm:t>
        <a:bodyPr/>
        <a:lstStyle/>
        <a:p>
          <a:endParaRPr lang="en-US"/>
        </a:p>
      </dgm:t>
    </dgm:pt>
    <dgm:pt modelId="{5F5C76CE-97A5-49C1-8903-7F6C6EF64DCA}">
      <dgm:prSet phldrT="[Text]" custT="1"/>
      <dgm:spPr/>
      <dgm:t>
        <a:bodyPr tIns="91440" bIns="0"/>
        <a:lstStyle/>
        <a:p>
          <a:r>
            <a:rPr lang="en-US" sz="1600" b="1"/>
            <a:t>Crisis Stabilization &amp; Prevention</a:t>
          </a:r>
        </a:p>
      </dgm:t>
    </dgm:pt>
    <dgm:pt modelId="{675ECAF1-94F7-48AE-BDF6-3F9605DD1B04}" type="parTrans" cxnId="{59D8F4F0-47DE-4541-8161-BC2F27E93DF4}">
      <dgm:prSet/>
      <dgm:spPr/>
      <dgm:t>
        <a:bodyPr/>
        <a:lstStyle/>
        <a:p>
          <a:endParaRPr lang="en-US"/>
        </a:p>
      </dgm:t>
    </dgm:pt>
    <dgm:pt modelId="{6AFE0F21-37F4-4F93-B4B3-22B330B4742F}" type="sibTrans" cxnId="{59D8F4F0-47DE-4541-8161-BC2F27E93DF4}">
      <dgm:prSet/>
      <dgm:spPr/>
      <dgm:t>
        <a:bodyPr/>
        <a:lstStyle/>
        <a:p>
          <a:endParaRPr lang="en-US"/>
        </a:p>
      </dgm:t>
    </dgm:pt>
    <dgm:pt modelId="{AA7A3987-0959-4B09-BD11-F0E08DB59DD3}">
      <dgm:prSet phldrT="[Text]" custT="1"/>
      <dgm:spPr/>
      <dgm:t>
        <a:bodyPr bIns="0"/>
        <a:lstStyle/>
        <a:p>
          <a:endParaRPr lang="en-US" sz="1300"/>
        </a:p>
      </dgm:t>
    </dgm:pt>
    <dgm:pt modelId="{86C75E9F-44F0-4BB4-A36F-A043D2016748}" type="parTrans" cxnId="{770D2B04-5852-4D00-A0CD-7F6CCFCF7BF1}">
      <dgm:prSet/>
      <dgm:spPr/>
      <dgm:t>
        <a:bodyPr/>
        <a:lstStyle/>
        <a:p>
          <a:endParaRPr lang="en-US"/>
        </a:p>
      </dgm:t>
    </dgm:pt>
    <dgm:pt modelId="{1D2E4B26-5026-46D4-8F5F-CD0E1BED5191}" type="sibTrans" cxnId="{770D2B04-5852-4D00-A0CD-7F6CCFCF7BF1}">
      <dgm:prSet/>
      <dgm:spPr/>
      <dgm:t>
        <a:bodyPr/>
        <a:lstStyle/>
        <a:p>
          <a:endParaRPr lang="en-US"/>
        </a:p>
      </dgm:t>
    </dgm:pt>
    <dgm:pt modelId="{935C631B-B84A-4520-89A2-35F473FA2967}">
      <dgm:prSet phldrT="[Text]" custT="1"/>
      <dgm:spPr/>
      <dgm:t>
        <a:bodyPr tIns="91440" bIns="0"/>
        <a:lstStyle/>
        <a:p>
          <a:r>
            <a:rPr lang="en-US" sz="1300"/>
            <a:t>May require higher levels of care for brief periods to manage crises and maintain safety</a:t>
          </a:r>
        </a:p>
      </dgm:t>
    </dgm:pt>
    <dgm:pt modelId="{34E5AF06-E78E-4598-BFF5-F931F5FE6568}" type="parTrans" cxnId="{6D8C5D3A-38C2-4037-B7E7-AB5EF1BF2483}">
      <dgm:prSet/>
      <dgm:spPr/>
      <dgm:t>
        <a:bodyPr/>
        <a:lstStyle/>
        <a:p>
          <a:endParaRPr lang="en-US"/>
        </a:p>
      </dgm:t>
    </dgm:pt>
    <dgm:pt modelId="{7EE68A02-459D-482A-B19F-B1D66133C0B4}" type="sibTrans" cxnId="{6D8C5D3A-38C2-4037-B7E7-AB5EF1BF2483}">
      <dgm:prSet/>
      <dgm:spPr/>
      <dgm:t>
        <a:bodyPr/>
        <a:lstStyle/>
        <a:p>
          <a:endParaRPr lang="en-US"/>
        </a:p>
      </dgm:t>
    </dgm:pt>
    <dgm:pt modelId="{25E81785-217F-4ECF-AD34-8CA747A04D0E}">
      <dgm:prSet phldrT="[Text]" custT="1"/>
      <dgm:spPr/>
      <dgm:t>
        <a:bodyPr tIns="91440" bIns="0"/>
        <a:lstStyle/>
        <a:p>
          <a:r>
            <a:rPr lang="en-US" sz="1300"/>
            <a:t>Direct services and/or consultation from child &amp; adolescent psychiatrist(s) and/or APRN should be available 24/7.</a:t>
          </a:r>
        </a:p>
      </dgm:t>
    </dgm:pt>
    <dgm:pt modelId="{171F4725-8B1A-42F2-8BBB-8D363C34C209}" type="parTrans" cxnId="{C4CD5234-0002-4EA5-905D-637075CEC37C}">
      <dgm:prSet/>
      <dgm:spPr/>
      <dgm:t>
        <a:bodyPr/>
        <a:lstStyle/>
        <a:p>
          <a:endParaRPr lang="en-US"/>
        </a:p>
      </dgm:t>
    </dgm:pt>
    <dgm:pt modelId="{F2CF63FA-74FA-47B8-A53E-5B9E14364765}" type="sibTrans" cxnId="{C4CD5234-0002-4EA5-905D-637075CEC37C}">
      <dgm:prSet/>
      <dgm:spPr/>
      <dgm:t>
        <a:bodyPr/>
        <a:lstStyle/>
        <a:p>
          <a:endParaRPr lang="en-US"/>
        </a:p>
      </dgm:t>
    </dgm:pt>
    <dgm:pt modelId="{12CAD605-D27A-401F-83F3-3C6B0C647880}">
      <dgm:prSet phldrT="[Text]" custT="1"/>
      <dgm:spPr/>
      <dgm:t>
        <a:bodyPr tIns="91440" bIns="0"/>
        <a:lstStyle/>
        <a:p>
          <a:r>
            <a:rPr lang="en-US" sz="1300"/>
            <a:t>Detailed, individualized crisis plan (especially prior to community re-integration)</a:t>
          </a:r>
        </a:p>
      </dgm:t>
    </dgm:pt>
    <dgm:pt modelId="{E0B0D9E2-8DA2-4DF4-AA6C-C3952F5ECC08}" type="parTrans" cxnId="{31B843EB-A942-4611-A748-EB6DDB236E21}">
      <dgm:prSet/>
      <dgm:spPr/>
      <dgm:t>
        <a:bodyPr/>
        <a:lstStyle/>
        <a:p>
          <a:endParaRPr lang="en-US"/>
        </a:p>
      </dgm:t>
    </dgm:pt>
    <dgm:pt modelId="{7335F49B-90C0-4E35-B065-8675FADAE093}" type="sibTrans" cxnId="{31B843EB-A942-4611-A748-EB6DDB236E21}">
      <dgm:prSet/>
      <dgm:spPr/>
      <dgm:t>
        <a:bodyPr/>
        <a:lstStyle/>
        <a:p>
          <a:endParaRPr lang="en-US"/>
        </a:p>
      </dgm:t>
    </dgm:pt>
    <dgm:pt modelId="{EFDC85DA-F7F8-4AA7-96C4-AF2FDCDA4783}">
      <dgm:prSet phldrT="[Text]" custT="1"/>
      <dgm:spPr/>
      <dgm:t>
        <a:bodyPr tIns="182880"/>
        <a:lstStyle/>
        <a:p>
          <a:r>
            <a:rPr lang="en-US" sz="1300"/>
            <a:t>Psychiatry services</a:t>
          </a:r>
        </a:p>
      </dgm:t>
    </dgm:pt>
    <dgm:pt modelId="{D9B18CC5-25CB-4660-8C3D-8D2A87BBD3DC}" type="parTrans" cxnId="{52F3555B-A7CC-4AA3-952C-9AED5EEF2FCC}">
      <dgm:prSet/>
      <dgm:spPr/>
      <dgm:t>
        <a:bodyPr/>
        <a:lstStyle/>
        <a:p>
          <a:endParaRPr lang="en-US"/>
        </a:p>
      </dgm:t>
    </dgm:pt>
    <dgm:pt modelId="{135CC0F7-D6A1-4142-A4C0-D4D67ED26F1B}" type="sibTrans" cxnId="{52F3555B-A7CC-4AA3-952C-9AED5EEF2FCC}">
      <dgm:prSet/>
      <dgm:spPr/>
      <dgm:t>
        <a:bodyPr/>
        <a:lstStyle/>
        <a:p>
          <a:endParaRPr lang="en-US"/>
        </a:p>
      </dgm:t>
    </dgm:pt>
    <dgm:pt modelId="{D366E821-3D27-4F2D-9A84-52E93CD8542C}">
      <dgm:prSet phldrT="[Text]" custT="1"/>
      <dgm:spPr/>
      <dgm:t>
        <a:bodyPr tIns="182880"/>
        <a:lstStyle/>
        <a:p>
          <a:r>
            <a:rPr lang="en-US" sz="1300"/>
            <a:t>Transition planning for discharge to lower level of care</a:t>
          </a:r>
        </a:p>
      </dgm:t>
    </dgm:pt>
    <dgm:pt modelId="{00557DA0-5E6A-43E2-8740-647F757F03B5}" type="parTrans" cxnId="{E3CAD423-E852-42F5-A182-C6B8A1A2889E}">
      <dgm:prSet/>
      <dgm:spPr/>
      <dgm:t>
        <a:bodyPr/>
        <a:lstStyle/>
        <a:p>
          <a:endParaRPr lang="en-US"/>
        </a:p>
      </dgm:t>
    </dgm:pt>
    <dgm:pt modelId="{FFBB763D-2400-4A33-ADF7-D755703D05B4}" type="sibTrans" cxnId="{E3CAD423-E852-42F5-A182-C6B8A1A2889E}">
      <dgm:prSet/>
      <dgm:spPr/>
      <dgm:t>
        <a:bodyPr/>
        <a:lstStyle/>
        <a:p>
          <a:endParaRPr lang="en-US"/>
        </a:p>
      </dgm:t>
    </dgm:pt>
    <dgm:pt modelId="{AE37EAB8-A07B-4742-B8A3-10EEF433A79F}">
      <dgm:prSet phldrT="[Text]" custT="1"/>
      <dgm:spPr/>
      <dgm:t>
        <a:bodyPr bIns="0"/>
        <a:lstStyle/>
        <a:p>
          <a:r>
            <a:rPr lang="en-US" sz="1300"/>
            <a:t>Individualized service plan with dedicated care coordinator</a:t>
          </a:r>
        </a:p>
      </dgm:t>
    </dgm:pt>
    <dgm:pt modelId="{92EF47EF-30CD-4519-89D6-0CF6C452651D}" type="parTrans" cxnId="{3DEF7BEB-8C87-4370-AD6E-BC4A938C7678}">
      <dgm:prSet/>
      <dgm:spPr/>
      <dgm:t>
        <a:bodyPr/>
        <a:lstStyle/>
        <a:p>
          <a:endParaRPr lang="en-US"/>
        </a:p>
      </dgm:t>
    </dgm:pt>
    <dgm:pt modelId="{09944444-8513-45CC-A8A9-CF8E5CCB7BB7}" type="sibTrans" cxnId="{3DEF7BEB-8C87-4370-AD6E-BC4A938C7678}">
      <dgm:prSet/>
      <dgm:spPr/>
      <dgm:t>
        <a:bodyPr/>
        <a:lstStyle/>
        <a:p>
          <a:endParaRPr lang="en-US"/>
        </a:p>
      </dgm:t>
    </dgm:pt>
    <dgm:pt modelId="{24CC971E-DBAE-4FA8-AFE4-18E5D1E03827}">
      <dgm:prSet phldrT="[Text]" custT="1"/>
      <dgm:spPr/>
      <dgm:t>
        <a:bodyPr tIns="182880"/>
        <a:lstStyle/>
        <a:p>
          <a:r>
            <a:rPr lang="en-US" sz="1300"/>
            <a:t>Daily clinician services </a:t>
          </a:r>
        </a:p>
      </dgm:t>
    </dgm:pt>
    <dgm:pt modelId="{B1179A44-6C22-4593-8A6B-6C79518D1AAB}" type="parTrans" cxnId="{BE0301AD-D106-41AF-9D66-FAF82A9E6FD7}">
      <dgm:prSet/>
      <dgm:spPr/>
      <dgm:t>
        <a:bodyPr/>
        <a:lstStyle/>
        <a:p>
          <a:endParaRPr lang="en-US"/>
        </a:p>
      </dgm:t>
    </dgm:pt>
    <dgm:pt modelId="{4B1DFB1B-2918-4C68-B628-43BE2276521A}" type="sibTrans" cxnId="{BE0301AD-D106-41AF-9D66-FAF82A9E6FD7}">
      <dgm:prSet/>
      <dgm:spPr/>
      <dgm:t>
        <a:bodyPr/>
        <a:lstStyle/>
        <a:p>
          <a:endParaRPr lang="en-US"/>
        </a:p>
      </dgm:t>
    </dgm:pt>
    <dgm:pt modelId="{479B2FB8-1D41-4DCC-83DC-7B5DB23780BE}">
      <dgm:prSet phldrT="[Text]" custT="1"/>
      <dgm:spPr/>
      <dgm:t>
        <a:bodyPr tIns="182880"/>
        <a:lstStyle/>
        <a:p>
          <a:r>
            <a:rPr lang="en-US" sz="1300"/>
            <a:t>Wrap around plan to build on child/family strengths</a:t>
          </a:r>
        </a:p>
      </dgm:t>
    </dgm:pt>
    <dgm:pt modelId="{2C49ADED-766B-4F79-BB32-5A64EA91A237}" type="parTrans" cxnId="{11839D48-EE19-407A-BFEB-9AA1071E7437}">
      <dgm:prSet/>
      <dgm:spPr/>
      <dgm:t>
        <a:bodyPr/>
        <a:lstStyle/>
        <a:p>
          <a:endParaRPr lang="en-US"/>
        </a:p>
      </dgm:t>
    </dgm:pt>
    <dgm:pt modelId="{44190928-F57F-4382-8EF8-CCC24E2E306D}" type="sibTrans" cxnId="{11839D48-EE19-407A-BFEB-9AA1071E7437}">
      <dgm:prSet/>
      <dgm:spPr/>
      <dgm:t>
        <a:bodyPr/>
        <a:lstStyle/>
        <a:p>
          <a:endParaRPr lang="en-US"/>
        </a:p>
      </dgm:t>
    </dgm:pt>
    <dgm:pt modelId="{1369023D-E335-45C0-97F0-188E3F8E1665}">
      <dgm:prSet phldrT="[Text]" custT="1"/>
      <dgm:spPr/>
      <dgm:t>
        <a:bodyPr bIns="0"/>
        <a:lstStyle/>
        <a:p>
          <a:r>
            <a:rPr lang="en-US" sz="1300"/>
            <a:t>Professional care coordination services</a:t>
          </a:r>
        </a:p>
      </dgm:t>
    </dgm:pt>
    <dgm:pt modelId="{A44E10EC-B672-418C-8EA6-3DFDFC54C2C1}" type="parTrans" cxnId="{420F13C3-4734-482C-9A6B-28063D404E90}">
      <dgm:prSet/>
      <dgm:spPr/>
      <dgm:t>
        <a:bodyPr/>
        <a:lstStyle/>
        <a:p>
          <a:endParaRPr lang="en-US"/>
        </a:p>
      </dgm:t>
    </dgm:pt>
    <dgm:pt modelId="{FD7D60CE-9F0D-4456-84E2-AB6FF0D26DF9}" type="sibTrans" cxnId="{420F13C3-4734-482C-9A6B-28063D404E90}">
      <dgm:prSet/>
      <dgm:spPr/>
      <dgm:t>
        <a:bodyPr/>
        <a:lstStyle/>
        <a:p>
          <a:endParaRPr lang="en-US"/>
        </a:p>
      </dgm:t>
    </dgm:pt>
    <dgm:pt modelId="{BE3AE39B-64EE-43BE-9B9E-0D6EA06E2F90}">
      <dgm:prSet phldrT="[Text]" custT="1"/>
      <dgm:spPr/>
      <dgm:t>
        <a:bodyPr bIns="0"/>
        <a:lstStyle/>
        <a:p>
          <a:r>
            <a:rPr lang="en-US" sz="1300"/>
            <a:t>Family support partners and family centered services with goal of reintegrating child into home and community</a:t>
          </a:r>
        </a:p>
      </dgm:t>
    </dgm:pt>
    <dgm:pt modelId="{1C8A1DE7-ED8E-4E62-92C0-8255F8149225}" type="parTrans" cxnId="{40663D04-A452-416B-B684-AE4A0841314B}">
      <dgm:prSet/>
      <dgm:spPr/>
      <dgm:t>
        <a:bodyPr/>
        <a:lstStyle/>
        <a:p>
          <a:endParaRPr lang="en-US"/>
        </a:p>
      </dgm:t>
    </dgm:pt>
    <dgm:pt modelId="{5BE1489E-7E04-4A2F-988A-72522697B4EB}" type="sibTrans" cxnId="{40663D04-A452-416B-B684-AE4A0841314B}">
      <dgm:prSet/>
      <dgm:spPr/>
      <dgm:t>
        <a:bodyPr/>
        <a:lstStyle/>
        <a:p>
          <a:endParaRPr lang="en-US"/>
        </a:p>
      </dgm:t>
    </dgm:pt>
    <dgm:pt modelId="{07C3E703-06F4-4E1E-A2EE-880C122F0788}">
      <dgm:prSet phldrT="[Text]" custT="1"/>
      <dgm:spPr/>
      <dgm:t>
        <a:bodyPr tIns="91440" bIns="0"/>
        <a:lstStyle/>
        <a:p>
          <a:r>
            <a:rPr lang="en-US" sz="1300"/>
            <a:t>Access to specialized providers during crisis, either in program or part of community</a:t>
          </a:r>
        </a:p>
      </dgm:t>
    </dgm:pt>
    <dgm:pt modelId="{F7070394-CDC3-4C6A-B6A9-6A32ED049FAB}" type="parTrans" cxnId="{A605DBB5-D8EE-43E8-9544-57EF6E53997D}">
      <dgm:prSet/>
      <dgm:spPr/>
      <dgm:t>
        <a:bodyPr/>
        <a:lstStyle/>
        <a:p>
          <a:endParaRPr lang="en-US"/>
        </a:p>
      </dgm:t>
    </dgm:pt>
    <dgm:pt modelId="{A77CC850-DE15-47F1-BBDF-D00D67DD77B6}" type="sibTrans" cxnId="{A605DBB5-D8EE-43E8-9544-57EF6E53997D}">
      <dgm:prSet/>
      <dgm:spPr/>
      <dgm:t>
        <a:bodyPr/>
        <a:lstStyle/>
        <a:p>
          <a:endParaRPr lang="en-US"/>
        </a:p>
      </dgm:t>
    </dgm:pt>
    <dgm:pt modelId="{EEA31E62-3477-4504-A433-48AF0FE224E8}">
      <dgm:prSet phldrT="[Text]" custT="1"/>
      <dgm:spPr/>
      <dgm:t>
        <a:bodyPr lIns="91440" tIns="182880"/>
        <a:lstStyle/>
        <a:p>
          <a:r>
            <a:rPr lang="en-US" sz="1300"/>
            <a:t>Non-hospital setting</a:t>
          </a:r>
        </a:p>
      </dgm:t>
    </dgm:pt>
    <dgm:pt modelId="{1D3B231F-29EC-4E04-A829-0720333E24F3}" type="parTrans" cxnId="{840E3174-2F05-421F-895B-2D968DD241FA}">
      <dgm:prSet/>
      <dgm:spPr/>
      <dgm:t>
        <a:bodyPr/>
        <a:lstStyle/>
        <a:p>
          <a:endParaRPr lang="en-US"/>
        </a:p>
      </dgm:t>
    </dgm:pt>
    <dgm:pt modelId="{E72B6444-91D2-4DD0-B62D-8511A71C9210}" type="sibTrans" cxnId="{840E3174-2F05-421F-895B-2D968DD241FA}">
      <dgm:prSet/>
      <dgm:spPr/>
      <dgm:t>
        <a:bodyPr/>
        <a:lstStyle/>
        <a:p>
          <a:endParaRPr lang="en-US"/>
        </a:p>
      </dgm:t>
    </dgm:pt>
    <dgm:pt modelId="{F0D20288-B5BD-4C75-831A-73A49D42750D}">
      <dgm:prSet phldrT="[Text]" custT="1"/>
      <dgm:spPr/>
      <dgm:t>
        <a:bodyPr lIns="91440" tIns="182880"/>
        <a:lstStyle/>
        <a:p>
          <a:r>
            <a:rPr lang="en-US" sz="1300"/>
            <a:t>Residential care</a:t>
          </a:r>
        </a:p>
      </dgm:t>
    </dgm:pt>
    <dgm:pt modelId="{F0846666-53CB-45A7-93B4-A992BCC41A4D}" type="parTrans" cxnId="{4CDBAE69-2858-4548-BF93-0E524E2497EA}">
      <dgm:prSet/>
      <dgm:spPr/>
      <dgm:t>
        <a:bodyPr/>
        <a:lstStyle/>
        <a:p>
          <a:endParaRPr lang="en-US"/>
        </a:p>
      </dgm:t>
    </dgm:pt>
    <dgm:pt modelId="{EF7F0DB4-5D8A-422A-9266-06166145E1D7}" type="sibTrans" cxnId="{4CDBAE69-2858-4548-BF93-0E524E2497EA}">
      <dgm:prSet/>
      <dgm:spPr/>
      <dgm:t>
        <a:bodyPr/>
        <a:lstStyle/>
        <a:p>
          <a:endParaRPr lang="en-US"/>
        </a:p>
      </dgm:t>
    </dgm:pt>
    <dgm:pt modelId="{5F8DC26E-C60E-4BF4-AB7B-DEDD58D991C3}">
      <dgm:prSet phldrT="[Text]" custT="1"/>
      <dgm:spPr/>
      <dgm:t>
        <a:bodyPr lIns="91440" tIns="182880"/>
        <a:lstStyle/>
        <a:p>
          <a:r>
            <a:rPr lang="en-US" sz="1300"/>
            <a:t>Therapeutic foster home</a:t>
          </a:r>
        </a:p>
      </dgm:t>
    </dgm:pt>
    <dgm:pt modelId="{9E9D5912-2105-4FFA-AE12-4090D357412F}" type="parTrans" cxnId="{B3F1A47A-FBBE-4F4F-879C-193B220552E5}">
      <dgm:prSet/>
      <dgm:spPr/>
      <dgm:t>
        <a:bodyPr/>
        <a:lstStyle/>
        <a:p>
          <a:endParaRPr lang="en-US"/>
        </a:p>
      </dgm:t>
    </dgm:pt>
    <dgm:pt modelId="{84A5DB10-CC18-4A0C-ACCB-9E6F0A9E3A93}" type="sibTrans" cxnId="{B3F1A47A-FBBE-4F4F-879C-193B220552E5}">
      <dgm:prSet/>
      <dgm:spPr/>
      <dgm:t>
        <a:bodyPr/>
        <a:lstStyle/>
        <a:p>
          <a:endParaRPr lang="en-US"/>
        </a:p>
      </dgm:t>
    </dgm:pt>
    <dgm:pt modelId="{6CE08CC6-149A-418E-84D0-6FE6BAC931FD}">
      <dgm:prSet phldrT="[Text]" custT="1"/>
      <dgm:spPr/>
      <dgm:t>
        <a:bodyPr lIns="91440" tIns="182880"/>
        <a:lstStyle/>
        <a:p>
          <a:r>
            <a:rPr lang="en-US" sz="1300"/>
            <a:t>Child’s home if wraparound services to insure safe &amp; intensive treatment environment</a:t>
          </a:r>
        </a:p>
      </dgm:t>
    </dgm:pt>
    <dgm:pt modelId="{4C060283-8F1F-4A29-8753-AD4280B1C552}" type="parTrans" cxnId="{0D3252C2-BC02-4BFC-9D47-D8DEFC4EE454}">
      <dgm:prSet/>
      <dgm:spPr/>
      <dgm:t>
        <a:bodyPr/>
        <a:lstStyle/>
        <a:p>
          <a:endParaRPr lang="en-US"/>
        </a:p>
      </dgm:t>
    </dgm:pt>
    <dgm:pt modelId="{273BDF2D-F812-48FE-97F5-2155FB9712DA}" type="sibTrans" cxnId="{0D3252C2-BC02-4BFC-9D47-D8DEFC4EE454}">
      <dgm:prSet/>
      <dgm:spPr/>
      <dgm:t>
        <a:bodyPr/>
        <a:lstStyle/>
        <a:p>
          <a:endParaRPr lang="en-US"/>
        </a:p>
      </dgm:t>
    </dgm:pt>
    <dgm:pt modelId="{97F44B13-E300-4999-8510-A0B70EC2B9F4}">
      <dgm:prSet phldrT="[Text]" custT="1"/>
      <dgm:spPr/>
      <dgm:t>
        <a:bodyPr tIns="182880"/>
        <a:lstStyle/>
        <a:p>
          <a:r>
            <a:rPr lang="en-US" sz="1300"/>
            <a:t>Frequent psychiatric provider contact</a:t>
          </a:r>
        </a:p>
      </dgm:t>
    </dgm:pt>
    <dgm:pt modelId="{55CDDE7B-BBFD-4E27-935E-9DCB8AB298E0}" type="parTrans" cxnId="{198EA243-37C1-41B4-8406-BFF97D9B482A}">
      <dgm:prSet/>
      <dgm:spPr/>
      <dgm:t>
        <a:bodyPr/>
        <a:lstStyle/>
        <a:p>
          <a:endParaRPr lang="en-US"/>
        </a:p>
      </dgm:t>
    </dgm:pt>
    <dgm:pt modelId="{20CF1BE7-5EF7-4B9B-8AA3-F1E711B4CCBA}" type="sibTrans" cxnId="{198EA243-37C1-41B4-8406-BFF97D9B482A}">
      <dgm:prSet/>
      <dgm:spPr/>
      <dgm:t>
        <a:bodyPr/>
        <a:lstStyle/>
        <a:p>
          <a:endParaRPr lang="en-US"/>
        </a:p>
      </dgm:t>
    </dgm:pt>
    <dgm:pt modelId="{01A8BA65-1370-4C3A-8AE1-3C2AC5624331}">
      <dgm:prSet phldrT="[Text]" custT="1"/>
      <dgm:spPr/>
      <dgm:t>
        <a:bodyPr/>
        <a:lstStyle/>
        <a:p>
          <a:r>
            <a:rPr lang="en-US" sz="1300"/>
            <a:t>Individual, group, family therapies</a:t>
          </a:r>
        </a:p>
      </dgm:t>
    </dgm:pt>
    <dgm:pt modelId="{D54CEFC5-489D-4F20-B501-D679AC31ACD1}" type="parTrans" cxnId="{9E012124-5F1C-4638-8A17-D18E0FE5DDBE}">
      <dgm:prSet/>
      <dgm:spPr/>
      <dgm:t>
        <a:bodyPr/>
        <a:lstStyle/>
        <a:p>
          <a:endParaRPr lang="en-US"/>
        </a:p>
      </dgm:t>
    </dgm:pt>
    <dgm:pt modelId="{A549EF2F-8545-4FC5-B545-6FF4B983D5F4}" type="sibTrans" cxnId="{9E012124-5F1C-4638-8A17-D18E0FE5DDBE}">
      <dgm:prSet/>
      <dgm:spPr/>
      <dgm:t>
        <a:bodyPr/>
        <a:lstStyle/>
        <a:p>
          <a:endParaRPr lang="en-US"/>
        </a:p>
      </dgm:t>
    </dgm:pt>
    <dgm:pt modelId="{85B013DA-CE70-49AF-9A2D-94ACEB3C6317}">
      <dgm:prSet phldrT="[Text]" custT="1"/>
      <dgm:spPr/>
      <dgm:t>
        <a:bodyPr bIns="0"/>
        <a:lstStyle/>
        <a:p>
          <a:r>
            <a:rPr lang="en-US" sz="1300"/>
            <a:t>Supervision of ADLs</a:t>
          </a:r>
        </a:p>
      </dgm:t>
    </dgm:pt>
    <dgm:pt modelId="{DA91D091-9DA9-40D1-A7DB-9EEC36A56D64}" type="parTrans" cxnId="{9317985E-46E8-4F3F-AC5A-C75EA243CBB0}">
      <dgm:prSet/>
      <dgm:spPr/>
      <dgm:t>
        <a:bodyPr/>
        <a:lstStyle/>
        <a:p>
          <a:endParaRPr lang="en-US"/>
        </a:p>
      </dgm:t>
    </dgm:pt>
    <dgm:pt modelId="{4CE233E0-B27E-4185-8646-62F0ABB56ABC}" type="sibTrans" cxnId="{9317985E-46E8-4F3F-AC5A-C75EA243CBB0}">
      <dgm:prSet/>
      <dgm:spPr/>
      <dgm:t>
        <a:bodyPr/>
        <a:lstStyle/>
        <a:p>
          <a:endParaRPr lang="en-US"/>
        </a:p>
      </dgm:t>
    </dgm:pt>
    <dgm:pt modelId="{74D23F01-EEE4-4EE3-AD07-3B197D39126C}">
      <dgm:prSet phldrT="[Text]" custT="1"/>
      <dgm:spPr/>
      <dgm:t>
        <a:bodyPr bIns="0"/>
        <a:lstStyle/>
        <a:p>
          <a:r>
            <a:rPr lang="en-US" sz="1300"/>
            <a:t>Escorted off campus passes to help with safe community reintegration</a:t>
          </a:r>
        </a:p>
      </dgm:t>
    </dgm:pt>
    <dgm:pt modelId="{7E25D637-CF89-49A5-A6A3-E01ABA9D28A1}" type="parTrans" cxnId="{16007EB5-BCF5-4573-8751-482A67B40B34}">
      <dgm:prSet/>
      <dgm:spPr/>
      <dgm:t>
        <a:bodyPr/>
        <a:lstStyle/>
        <a:p>
          <a:endParaRPr lang="en-US"/>
        </a:p>
      </dgm:t>
    </dgm:pt>
    <dgm:pt modelId="{D71FD8CE-E68C-4325-83CA-7AD77CC75C04}" type="sibTrans" cxnId="{16007EB5-BCF5-4573-8751-482A67B40B34}">
      <dgm:prSet/>
      <dgm:spPr/>
      <dgm:t>
        <a:bodyPr/>
        <a:lstStyle/>
        <a:p>
          <a:endParaRPr lang="en-US"/>
        </a:p>
      </dgm:t>
    </dgm:pt>
    <dgm:pt modelId="{215E47F7-4BB7-43DB-A7E1-20F6A8984B73}">
      <dgm:prSet phldrT="[Text]" custT="1"/>
      <dgm:spPr/>
      <dgm:t>
        <a:bodyPr/>
        <a:lstStyle/>
        <a:p>
          <a:r>
            <a:rPr lang="en-US" sz="1300"/>
            <a:t>Assistance for family with support/assistance for housing, finances, childcare, legal, vocational and/or educational services</a:t>
          </a:r>
        </a:p>
      </dgm:t>
    </dgm:pt>
    <dgm:pt modelId="{BE10F945-3C87-4B72-B73C-62B8BD6BB275}" type="parTrans" cxnId="{34605D33-2104-4FC1-92A8-A81D6973BD6D}">
      <dgm:prSet/>
      <dgm:spPr/>
      <dgm:t>
        <a:bodyPr/>
        <a:lstStyle/>
        <a:p>
          <a:endParaRPr lang="en-US"/>
        </a:p>
      </dgm:t>
    </dgm:pt>
    <dgm:pt modelId="{48C6F11C-61CD-44ED-AE7A-DB68917B9D05}" type="sibTrans" cxnId="{34605D33-2104-4FC1-92A8-A81D6973BD6D}">
      <dgm:prSet/>
      <dgm:spPr/>
      <dgm:t>
        <a:bodyPr/>
        <a:lstStyle/>
        <a:p>
          <a:endParaRPr lang="en-US"/>
        </a:p>
      </dgm:t>
    </dgm:pt>
    <dgm:pt modelId="{A8E93461-042B-40FC-918B-5FEA8293BCFE}">
      <dgm:prSet phldrT="[Text]" custT="1"/>
      <dgm:spPr/>
      <dgm:t>
        <a:bodyPr lIns="91440" tIns="182880"/>
        <a:lstStyle/>
        <a:p>
          <a:r>
            <a:rPr lang="en-US" sz="1300"/>
            <a:t>When in an institutional setting, space must be safe, appropriate to developmental status of child</a:t>
          </a:r>
        </a:p>
      </dgm:t>
    </dgm:pt>
    <dgm:pt modelId="{8C810681-259A-45BB-929D-3E2841A7F23B}" type="parTrans" cxnId="{1C460B87-F5A8-47FC-B415-450A66BA7680}">
      <dgm:prSet/>
      <dgm:spPr/>
      <dgm:t>
        <a:bodyPr/>
        <a:lstStyle/>
        <a:p>
          <a:endParaRPr lang="en-US"/>
        </a:p>
      </dgm:t>
    </dgm:pt>
    <dgm:pt modelId="{CDDBF1A1-A778-4282-8375-FB0C7C1229D6}" type="sibTrans" cxnId="{1C460B87-F5A8-47FC-B415-450A66BA7680}">
      <dgm:prSet/>
      <dgm:spPr/>
      <dgm:t>
        <a:bodyPr/>
        <a:lstStyle/>
        <a:p>
          <a:endParaRPr lang="en-US"/>
        </a:p>
      </dgm:t>
    </dgm:pt>
    <dgm:pt modelId="{085EA94B-D55D-49FA-A81C-E003145C75C7}">
      <dgm:prSet phldrT="[Text]" custT="1"/>
      <dgm:spPr/>
      <dgm:t>
        <a:bodyPr lIns="91440" tIns="182880"/>
        <a:lstStyle/>
        <a:p>
          <a:r>
            <a:rPr lang="en-US" sz="1300"/>
            <a:t>Adequate staffing to manage aggressive and/or endangering behaviors</a:t>
          </a:r>
        </a:p>
      </dgm:t>
    </dgm:pt>
    <dgm:pt modelId="{A378D5C7-2AA1-477C-A7B2-ADF6B58B7258}" type="parTrans" cxnId="{242F0E60-510D-4515-8DCF-FE06D9D9FDD2}">
      <dgm:prSet/>
      <dgm:spPr/>
      <dgm:t>
        <a:bodyPr/>
        <a:lstStyle/>
        <a:p>
          <a:endParaRPr lang="en-US"/>
        </a:p>
      </dgm:t>
    </dgm:pt>
    <dgm:pt modelId="{5B527791-A1E5-4E2A-82F0-B589BE317A90}" type="sibTrans" cxnId="{242F0E60-510D-4515-8DCF-FE06D9D9FDD2}">
      <dgm:prSet/>
      <dgm:spPr/>
      <dgm:t>
        <a:bodyPr/>
        <a:lstStyle/>
        <a:p>
          <a:endParaRPr lang="en-US"/>
        </a:p>
      </dgm:t>
    </dgm:pt>
    <dgm:pt modelId="{6053290C-87E7-470B-BE91-675E1176633D}" type="pres">
      <dgm:prSet presAssocID="{41B6F9BB-09F5-46B2-A453-5A03C1B574BE}" presName="Name0" presStyleCnt="0">
        <dgm:presLayoutVars>
          <dgm:dir/>
          <dgm:animLvl val="lvl"/>
          <dgm:resizeHandles val="exact"/>
        </dgm:presLayoutVars>
      </dgm:prSet>
      <dgm:spPr/>
    </dgm:pt>
    <dgm:pt modelId="{5DB9168D-E181-4240-A5AE-E3884CDB9404}" type="pres">
      <dgm:prSet presAssocID="{6281AA42-C37F-4CF8-848F-457480C99FAB}" presName="composite" presStyleCnt="0"/>
      <dgm:spPr/>
    </dgm:pt>
    <dgm:pt modelId="{FC796927-88F4-44A7-A5CF-793BD1C4F73F}" type="pres">
      <dgm:prSet presAssocID="{6281AA42-C37F-4CF8-848F-457480C99FAB}" presName="parTx" presStyleLbl="alignNode1" presStyleIdx="0" presStyleCnt="4">
        <dgm:presLayoutVars>
          <dgm:chMax val="0"/>
          <dgm:chPref val="0"/>
          <dgm:bulletEnabled val="1"/>
        </dgm:presLayoutVars>
      </dgm:prSet>
      <dgm:spPr/>
    </dgm:pt>
    <dgm:pt modelId="{5C6AA0A6-FE2E-4787-BFEA-CBFAFB07904B}" type="pres">
      <dgm:prSet presAssocID="{6281AA42-C37F-4CF8-848F-457480C99FAB}" presName="desTx" presStyleLbl="alignAccFollowNode1" presStyleIdx="0" presStyleCnt="4">
        <dgm:presLayoutVars>
          <dgm:bulletEnabled val="1"/>
        </dgm:presLayoutVars>
      </dgm:prSet>
      <dgm:spPr/>
    </dgm:pt>
    <dgm:pt modelId="{9E4202AB-2687-42DB-9CE2-8ECA63341AE8}" type="pres">
      <dgm:prSet presAssocID="{306BDB9F-5C82-400F-86C7-B5249D021EDB}" presName="space" presStyleCnt="0"/>
      <dgm:spPr/>
    </dgm:pt>
    <dgm:pt modelId="{5C304661-78F1-40FD-A299-922A5BE447C5}" type="pres">
      <dgm:prSet presAssocID="{948AD818-DA7A-4820-8332-D1420CA84EF3}" presName="composite" presStyleCnt="0"/>
      <dgm:spPr/>
    </dgm:pt>
    <dgm:pt modelId="{9A82FB54-059F-45C2-AB5A-24514ECDC191}" type="pres">
      <dgm:prSet presAssocID="{948AD818-DA7A-4820-8332-D1420CA84EF3}" presName="parTx" presStyleLbl="alignNode1" presStyleIdx="1" presStyleCnt="4">
        <dgm:presLayoutVars>
          <dgm:chMax val="0"/>
          <dgm:chPref val="0"/>
          <dgm:bulletEnabled val="1"/>
        </dgm:presLayoutVars>
      </dgm:prSet>
      <dgm:spPr/>
    </dgm:pt>
    <dgm:pt modelId="{36AB92B9-639B-4954-9746-3F6B3327CB4B}" type="pres">
      <dgm:prSet presAssocID="{948AD818-DA7A-4820-8332-D1420CA84EF3}" presName="desTx" presStyleLbl="alignAccFollowNode1" presStyleIdx="1" presStyleCnt="4">
        <dgm:presLayoutVars>
          <dgm:bulletEnabled val="1"/>
        </dgm:presLayoutVars>
      </dgm:prSet>
      <dgm:spPr/>
    </dgm:pt>
    <dgm:pt modelId="{8537BD07-FCC5-4436-A34B-2494C2654ACB}" type="pres">
      <dgm:prSet presAssocID="{4307E4A5-D88F-4103-A3B1-ABCCEBE49F13}" presName="space" presStyleCnt="0"/>
      <dgm:spPr/>
    </dgm:pt>
    <dgm:pt modelId="{7A32AA78-C25D-40D4-9FC5-24698C218788}" type="pres">
      <dgm:prSet presAssocID="{2A1B9775-E002-4AFF-AF78-7A944189F04A}" presName="composite" presStyleCnt="0"/>
      <dgm:spPr/>
    </dgm:pt>
    <dgm:pt modelId="{361D9953-AC7D-4048-BD5E-0BC45053DEE3}" type="pres">
      <dgm:prSet presAssocID="{2A1B9775-E002-4AFF-AF78-7A944189F04A}" presName="parTx" presStyleLbl="alignNode1" presStyleIdx="2" presStyleCnt="4">
        <dgm:presLayoutVars>
          <dgm:chMax val="0"/>
          <dgm:chPref val="0"/>
          <dgm:bulletEnabled val="1"/>
        </dgm:presLayoutVars>
      </dgm:prSet>
      <dgm:spPr/>
    </dgm:pt>
    <dgm:pt modelId="{8FE2D367-509D-4306-B0DD-0BEB9DC7A65E}" type="pres">
      <dgm:prSet presAssocID="{2A1B9775-E002-4AFF-AF78-7A944189F04A}" presName="desTx" presStyleLbl="alignAccFollowNode1" presStyleIdx="2" presStyleCnt="4">
        <dgm:presLayoutVars>
          <dgm:bulletEnabled val="1"/>
        </dgm:presLayoutVars>
      </dgm:prSet>
      <dgm:spPr/>
    </dgm:pt>
    <dgm:pt modelId="{2CB96FDA-FF66-4084-94EB-D5EB6A66F33B}" type="pres">
      <dgm:prSet presAssocID="{488776D0-C6A8-45B0-86B6-5FB824FBA122}" presName="space" presStyleCnt="0"/>
      <dgm:spPr/>
    </dgm:pt>
    <dgm:pt modelId="{0F510FAA-7CF5-4A87-B901-A294F5B68DA9}" type="pres">
      <dgm:prSet presAssocID="{5F5C76CE-97A5-49C1-8903-7F6C6EF64DCA}" presName="composite" presStyleCnt="0"/>
      <dgm:spPr/>
    </dgm:pt>
    <dgm:pt modelId="{57B4ECEB-3101-4125-97F7-F3AA7DE9A43D}" type="pres">
      <dgm:prSet presAssocID="{5F5C76CE-97A5-49C1-8903-7F6C6EF64DCA}" presName="parTx" presStyleLbl="alignNode1" presStyleIdx="3" presStyleCnt="4">
        <dgm:presLayoutVars>
          <dgm:chMax val="0"/>
          <dgm:chPref val="0"/>
          <dgm:bulletEnabled val="1"/>
        </dgm:presLayoutVars>
      </dgm:prSet>
      <dgm:spPr/>
    </dgm:pt>
    <dgm:pt modelId="{F438F4CA-15CB-4695-8690-36E5514DF10C}" type="pres">
      <dgm:prSet presAssocID="{5F5C76CE-97A5-49C1-8903-7F6C6EF64DCA}" presName="desTx" presStyleLbl="alignAccFollowNode1" presStyleIdx="3" presStyleCnt="4">
        <dgm:presLayoutVars>
          <dgm:bulletEnabled val="1"/>
        </dgm:presLayoutVars>
      </dgm:prSet>
      <dgm:spPr/>
    </dgm:pt>
  </dgm:ptLst>
  <dgm:cxnLst>
    <dgm:cxn modelId="{770D2B04-5852-4D00-A0CD-7F6CCFCF7BF1}" srcId="{2A1B9775-E002-4AFF-AF78-7A944189F04A}" destId="{AA7A3987-0959-4B09-BD11-F0E08DB59DD3}" srcOrd="0" destOrd="0" parTransId="{86C75E9F-44F0-4BB4-A36F-A043D2016748}" sibTransId="{1D2E4B26-5026-46D4-8F5F-CD0E1BED5191}"/>
    <dgm:cxn modelId="{40663D04-A452-416B-B684-AE4A0841314B}" srcId="{2A1B9775-E002-4AFF-AF78-7A944189F04A}" destId="{BE3AE39B-64EE-43BE-9B9E-0D6EA06E2F90}" srcOrd="4" destOrd="0" parTransId="{1C8A1DE7-ED8E-4E62-92C0-8255F8149225}" sibTransId="{5BE1489E-7E04-4A2F-988A-72522697B4EB}"/>
    <dgm:cxn modelId="{6F9EE809-C648-4C98-B998-CA5B2EF0E016}" type="presOf" srcId="{12CAD605-D27A-401F-83F3-3C6B0C647880}" destId="{F438F4CA-15CB-4695-8690-36E5514DF10C}" srcOrd="0" destOrd="3" presId="urn:microsoft.com/office/officeart/2005/8/layout/hList1"/>
    <dgm:cxn modelId="{C9237F0A-A045-4781-80D8-047F56953D89}" type="presOf" srcId="{948AD818-DA7A-4820-8332-D1420CA84EF3}" destId="{9A82FB54-059F-45C2-AB5A-24514ECDC191}" srcOrd="0" destOrd="0" presId="urn:microsoft.com/office/officeart/2005/8/layout/hList1"/>
    <dgm:cxn modelId="{FCD6A71F-D6CB-4A86-B998-0DCB8365EB01}" type="presOf" srcId="{01A8BA65-1370-4C3A-8AE1-3C2AC5624331}" destId="{36AB92B9-639B-4954-9746-3F6B3327CB4B}" srcOrd="0" destOrd="1" presId="urn:microsoft.com/office/officeart/2005/8/layout/hList1"/>
    <dgm:cxn modelId="{E3CAD423-E852-42F5-A182-C6B8A1A2889E}" srcId="{948AD818-DA7A-4820-8332-D1420CA84EF3}" destId="{D366E821-3D27-4F2D-9A84-52E93CD8542C}" srcOrd="5" destOrd="0" parTransId="{00557DA0-5E6A-43E2-8740-647F757F03B5}" sibTransId="{FFBB763D-2400-4A33-ADF7-D755703D05B4}"/>
    <dgm:cxn modelId="{9E012124-5F1C-4638-8A17-D18E0FE5DDBE}" srcId="{948AD818-DA7A-4820-8332-D1420CA84EF3}" destId="{01A8BA65-1370-4C3A-8AE1-3C2AC5624331}" srcOrd="1" destOrd="0" parTransId="{D54CEFC5-489D-4F20-B501-D679AC31ACD1}" sibTransId="{A549EF2F-8545-4FC5-B545-6FF4B983D5F4}"/>
    <dgm:cxn modelId="{B8B95924-8B6C-45D9-A676-A42B09EDF041}" type="presOf" srcId="{EEA31E62-3477-4504-A433-48AF0FE224E8}" destId="{5C6AA0A6-FE2E-4787-BFEA-CBFAFB07904B}" srcOrd="0" destOrd="0" presId="urn:microsoft.com/office/officeart/2005/8/layout/hList1"/>
    <dgm:cxn modelId="{94CE8624-152D-40C1-9E44-44E4B070E0D4}" type="presOf" srcId="{5F8DC26E-C60E-4BF4-AB7B-DEDD58D991C3}" destId="{5C6AA0A6-FE2E-4787-BFEA-CBFAFB07904B}" srcOrd="0" destOrd="2" presId="urn:microsoft.com/office/officeart/2005/8/layout/hList1"/>
    <dgm:cxn modelId="{2E8F5F30-A616-4B5E-8E84-210B703271EB}" type="presOf" srcId="{D366E821-3D27-4F2D-9A84-52E93CD8542C}" destId="{36AB92B9-639B-4954-9746-3F6B3327CB4B}" srcOrd="0" destOrd="5" presId="urn:microsoft.com/office/officeart/2005/8/layout/hList1"/>
    <dgm:cxn modelId="{34605D33-2104-4FC1-92A8-A81D6973BD6D}" srcId="{2A1B9775-E002-4AFF-AF78-7A944189F04A}" destId="{215E47F7-4BB7-43DB-A7E1-20F6A8984B73}" srcOrd="6" destOrd="0" parTransId="{BE10F945-3C87-4B72-B73C-62B8BD6BB275}" sibTransId="{48C6F11C-61CD-44ED-AE7A-DB68917B9D05}"/>
    <dgm:cxn modelId="{C4CD5234-0002-4EA5-905D-637075CEC37C}" srcId="{5F5C76CE-97A5-49C1-8903-7F6C6EF64DCA}" destId="{25E81785-217F-4ECF-AD34-8CA747A04D0E}" srcOrd="2" destOrd="0" parTransId="{171F4725-8B1A-42F2-8BBB-8D363C34C209}" sibTransId="{F2CF63FA-74FA-47B8-A53E-5B9E14364765}"/>
    <dgm:cxn modelId="{6D8C5D3A-38C2-4037-B7E7-AB5EF1BF2483}" srcId="{5F5C76CE-97A5-49C1-8903-7F6C6EF64DCA}" destId="{935C631B-B84A-4520-89A2-35F473FA2967}" srcOrd="0" destOrd="0" parTransId="{34E5AF06-E78E-4598-BFF5-F931F5FE6568}" sibTransId="{7EE68A02-459D-482A-B19F-B1D66133C0B4}"/>
    <dgm:cxn modelId="{26F3FA3A-CFE3-4218-8EB4-438876E45FF6}" type="presOf" srcId="{85B013DA-CE70-49AF-9A2D-94ACEB3C6317}" destId="{8FE2D367-509D-4306-B0DD-0BEB9DC7A65E}" srcOrd="0" destOrd="1" presId="urn:microsoft.com/office/officeart/2005/8/layout/hList1"/>
    <dgm:cxn modelId="{198EA243-37C1-41B4-8406-BFF97D9B482A}" srcId="{948AD818-DA7A-4820-8332-D1420CA84EF3}" destId="{97F44B13-E300-4999-8510-A0B70EC2B9F4}" srcOrd="2" destOrd="0" parTransId="{55CDDE7B-BBFD-4E27-935E-9DCB8AB298E0}" sibTransId="{20CF1BE7-5EF7-4B9B-8AA3-F1E711B4CCBA}"/>
    <dgm:cxn modelId="{11839D48-EE19-407A-BFEB-9AA1071E7437}" srcId="{948AD818-DA7A-4820-8332-D1420CA84EF3}" destId="{479B2FB8-1D41-4DCC-83DC-7B5DB23780BE}" srcOrd="4" destOrd="0" parTransId="{2C49ADED-766B-4F79-BB32-5A64EA91A237}" sibTransId="{44190928-F57F-4382-8EF8-CCC24E2E306D}"/>
    <dgm:cxn modelId="{8223F94F-7FD8-46E9-9BDC-BE5885699001}" type="presOf" srcId="{935C631B-B84A-4520-89A2-35F473FA2967}" destId="{F438F4CA-15CB-4695-8690-36E5514DF10C}" srcOrd="0" destOrd="0" presId="urn:microsoft.com/office/officeart/2005/8/layout/hList1"/>
    <dgm:cxn modelId="{CFB01D53-C6ED-4612-831E-1C8BD8E85DB0}" type="presOf" srcId="{A8E93461-042B-40FC-918B-5FEA8293BCFE}" destId="{5C6AA0A6-FE2E-4787-BFEA-CBFAFB07904B}" srcOrd="0" destOrd="4" presId="urn:microsoft.com/office/officeart/2005/8/layout/hList1"/>
    <dgm:cxn modelId="{7E2A175A-8158-482D-8C8E-68D046CBCA85}" type="presOf" srcId="{41B6F9BB-09F5-46B2-A453-5A03C1B574BE}" destId="{6053290C-87E7-470B-BE91-675E1176633D}" srcOrd="0" destOrd="0" presId="urn:microsoft.com/office/officeart/2005/8/layout/hList1"/>
    <dgm:cxn modelId="{52F3555B-A7CC-4AA3-952C-9AED5EEF2FCC}" srcId="{948AD818-DA7A-4820-8332-D1420CA84EF3}" destId="{EFDC85DA-F7F8-4AA7-96C4-AF2FDCDA4783}" srcOrd="3" destOrd="0" parTransId="{D9B18CC5-25CB-4660-8C3D-8D2A87BBD3DC}" sibTransId="{135CC0F7-D6A1-4142-A4C0-D4D67ED26F1B}"/>
    <dgm:cxn modelId="{9317985E-46E8-4F3F-AC5A-C75EA243CBB0}" srcId="{2A1B9775-E002-4AFF-AF78-7A944189F04A}" destId="{85B013DA-CE70-49AF-9A2D-94ACEB3C6317}" srcOrd="1" destOrd="0" parTransId="{DA91D091-9DA9-40D1-A7DB-9EEC36A56D64}" sibTransId="{4CE233E0-B27E-4185-8646-62F0ABB56ABC}"/>
    <dgm:cxn modelId="{242F0E60-510D-4515-8DCF-FE06D9D9FDD2}" srcId="{6281AA42-C37F-4CF8-848F-457480C99FAB}" destId="{085EA94B-D55D-49FA-A81C-E003145C75C7}" srcOrd="5" destOrd="0" parTransId="{A378D5C7-2AA1-477C-A7B2-ADF6B58B7258}" sibTransId="{5B527791-A1E5-4E2A-82F0-B589BE317A90}"/>
    <dgm:cxn modelId="{4CDBAE69-2858-4548-BF93-0E524E2497EA}" srcId="{6281AA42-C37F-4CF8-848F-457480C99FAB}" destId="{F0D20288-B5BD-4C75-831A-73A49D42750D}" srcOrd="1" destOrd="0" parTransId="{F0846666-53CB-45A7-93B4-A992BCC41A4D}" sibTransId="{EF7F0DB4-5D8A-422A-9266-06166145E1D7}"/>
    <dgm:cxn modelId="{22F1D26F-1EC2-4B59-BD2E-D8DDAA6828F0}" type="presOf" srcId="{24CC971E-DBAE-4FA8-AFE4-18E5D1E03827}" destId="{36AB92B9-639B-4954-9746-3F6B3327CB4B}" srcOrd="0" destOrd="0" presId="urn:microsoft.com/office/officeart/2005/8/layout/hList1"/>
    <dgm:cxn modelId="{840E3174-2F05-421F-895B-2D968DD241FA}" srcId="{6281AA42-C37F-4CF8-848F-457480C99FAB}" destId="{EEA31E62-3477-4504-A433-48AF0FE224E8}" srcOrd="0" destOrd="0" parTransId="{1D3B231F-29EC-4E04-A829-0720333E24F3}" sibTransId="{E72B6444-91D2-4DD0-B62D-8511A71C9210}"/>
    <dgm:cxn modelId="{B3F1A47A-FBBE-4F4F-879C-193B220552E5}" srcId="{6281AA42-C37F-4CF8-848F-457480C99FAB}" destId="{5F8DC26E-C60E-4BF4-AB7B-DEDD58D991C3}" srcOrd="2" destOrd="0" parTransId="{9E9D5912-2105-4FFA-AE12-4090D357412F}" sibTransId="{84A5DB10-CC18-4A0C-ACCB-9E6F0A9E3A93}"/>
    <dgm:cxn modelId="{021CFA7A-3828-4BE3-9196-BF879330B48E}" type="presOf" srcId="{479B2FB8-1D41-4DCC-83DC-7B5DB23780BE}" destId="{36AB92B9-639B-4954-9746-3F6B3327CB4B}" srcOrd="0" destOrd="4" presId="urn:microsoft.com/office/officeart/2005/8/layout/hList1"/>
    <dgm:cxn modelId="{1616057E-A0A4-4BCE-83A7-C337BB69B179}" type="presOf" srcId="{5F5C76CE-97A5-49C1-8903-7F6C6EF64DCA}" destId="{57B4ECEB-3101-4125-97F7-F3AA7DE9A43D}" srcOrd="0" destOrd="0" presId="urn:microsoft.com/office/officeart/2005/8/layout/hList1"/>
    <dgm:cxn modelId="{79FAB886-87E1-4FA3-B327-96497258CA7A}" type="presOf" srcId="{74D23F01-EEE4-4EE3-AD07-3B197D39126C}" destId="{8FE2D367-509D-4306-B0DD-0BEB9DC7A65E}" srcOrd="0" destOrd="5" presId="urn:microsoft.com/office/officeart/2005/8/layout/hList1"/>
    <dgm:cxn modelId="{1C460B87-F5A8-47FC-B415-450A66BA7680}" srcId="{6281AA42-C37F-4CF8-848F-457480C99FAB}" destId="{A8E93461-042B-40FC-918B-5FEA8293BCFE}" srcOrd="4" destOrd="0" parTransId="{8C810681-259A-45BB-929D-3E2841A7F23B}" sibTransId="{CDDBF1A1-A778-4282-8375-FB0C7C1229D6}"/>
    <dgm:cxn modelId="{D3A4EF87-9970-4178-BA00-1F7F5627A533}" type="presOf" srcId="{AA7A3987-0959-4B09-BD11-F0E08DB59DD3}" destId="{8FE2D367-509D-4306-B0DD-0BEB9DC7A65E}" srcOrd="0" destOrd="0" presId="urn:microsoft.com/office/officeart/2005/8/layout/hList1"/>
    <dgm:cxn modelId="{546E468E-3EC0-4EEC-B4A7-626F108E5C09}" type="presOf" srcId="{6CE08CC6-149A-418E-84D0-6FE6BAC931FD}" destId="{5C6AA0A6-FE2E-4787-BFEA-CBFAFB07904B}" srcOrd="0" destOrd="3" presId="urn:microsoft.com/office/officeart/2005/8/layout/hList1"/>
    <dgm:cxn modelId="{CFFBF897-C51E-4754-A535-9032C4AB7263}" type="presOf" srcId="{25E81785-217F-4ECF-AD34-8CA747A04D0E}" destId="{F438F4CA-15CB-4695-8690-36E5514DF10C}" srcOrd="0" destOrd="2" presId="urn:microsoft.com/office/officeart/2005/8/layout/hList1"/>
    <dgm:cxn modelId="{7EA17698-D5DE-4E33-A834-C5DFF33A184E}" type="presOf" srcId="{2A1B9775-E002-4AFF-AF78-7A944189F04A}" destId="{361D9953-AC7D-4048-BD5E-0BC45053DEE3}" srcOrd="0" destOrd="0" presId="urn:microsoft.com/office/officeart/2005/8/layout/hList1"/>
    <dgm:cxn modelId="{31280DAB-1A4A-4ADC-A60F-0C1A0EADED4E}" srcId="{41B6F9BB-09F5-46B2-A453-5A03C1B574BE}" destId="{2A1B9775-E002-4AFF-AF78-7A944189F04A}" srcOrd="2" destOrd="0" parTransId="{443CEBFF-D9FF-464E-BBB2-7D0D6B62C1C0}" sibTransId="{488776D0-C6A8-45B0-86B6-5FB824FBA122}"/>
    <dgm:cxn modelId="{BE0301AD-D106-41AF-9D66-FAF82A9E6FD7}" srcId="{948AD818-DA7A-4820-8332-D1420CA84EF3}" destId="{24CC971E-DBAE-4FA8-AFE4-18E5D1E03827}" srcOrd="0" destOrd="0" parTransId="{B1179A44-6C22-4593-8A6B-6C79518D1AAB}" sibTransId="{4B1DFB1B-2918-4C68-B628-43BE2276521A}"/>
    <dgm:cxn modelId="{E2BF45B1-C5CD-47E2-93FC-315147C696C1}" type="presOf" srcId="{6281AA42-C37F-4CF8-848F-457480C99FAB}" destId="{FC796927-88F4-44A7-A5CF-793BD1C4F73F}" srcOrd="0" destOrd="0" presId="urn:microsoft.com/office/officeart/2005/8/layout/hList1"/>
    <dgm:cxn modelId="{16007EB5-BCF5-4573-8751-482A67B40B34}" srcId="{2A1B9775-E002-4AFF-AF78-7A944189F04A}" destId="{74D23F01-EEE4-4EE3-AD07-3B197D39126C}" srcOrd="5" destOrd="0" parTransId="{7E25D637-CF89-49A5-A6A3-E01ABA9D28A1}" sibTransId="{D71FD8CE-E68C-4325-83CA-7AD77CC75C04}"/>
    <dgm:cxn modelId="{A605DBB5-D8EE-43E8-9544-57EF6E53997D}" srcId="{5F5C76CE-97A5-49C1-8903-7F6C6EF64DCA}" destId="{07C3E703-06F4-4E1E-A2EE-880C122F0788}" srcOrd="1" destOrd="0" parTransId="{F7070394-CDC3-4C6A-B6A9-6A32ED049FAB}" sibTransId="{A77CC850-DE15-47F1-BBDF-D00D67DD77B6}"/>
    <dgm:cxn modelId="{0D3252C2-BC02-4BFC-9D47-D8DEFC4EE454}" srcId="{6281AA42-C37F-4CF8-848F-457480C99FAB}" destId="{6CE08CC6-149A-418E-84D0-6FE6BAC931FD}" srcOrd="3" destOrd="0" parTransId="{4C060283-8F1F-4A29-8753-AD4280B1C552}" sibTransId="{273BDF2D-F812-48FE-97F5-2155FB9712DA}"/>
    <dgm:cxn modelId="{420F13C3-4734-482C-9A6B-28063D404E90}" srcId="{2A1B9775-E002-4AFF-AF78-7A944189F04A}" destId="{1369023D-E335-45C0-97F0-188E3F8E1665}" srcOrd="3" destOrd="0" parTransId="{A44E10EC-B672-418C-8EA6-3DFDFC54C2C1}" sibTransId="{FD7D60CE-9F0D-4456-84E2-AB6FF0D26DF9}"/>
    <dgm:cxn modelId="{7EDCC5CC-137E-408D-9855-6C2FF945A10C}" srcId="{41B6F9BB-09F5-46B2-A453-5A03C1B574BE}" destId="{6281AA42-C37F-4CF8-848F-457480C99FAB}" srcOrd="0" destOrd="0" parTransId="{4B0F9F45-6F60-4105-BEEF-CCCAA85C1B93}" sibTransId="{306BDB9F-5C82-400F-86C7-B5249D021EDB}"/>
    <dgm:cxn modelId="{3A5A1CD2-F08E-4F70-9571-F2EFDD675B30}" type="presOf" srcId="{AE37EAB8-A07B-4742-B8A3-10EEF433A79F}" destId="{8FE2D367-509D-4306-B0DD-0BEB9DC7A65E}" srcOrd="0" destOrd="2" presId="urn:microsoft.com/office/officeart/2005/8/layout/hList1"/>
    <dgm:cxn modelId="{95F3DBE0-718A-4FF7-92A4-A482FECD2CE8}" type="presOf" srcId="{F0D20288-B5BD-4C75-831A-73A49D42750D}" destId="{5C6AA0A6-FE2E-4787-BFEA-CBFAFB07904B}" srcOrd="0" destOrd="1" presId="urn:microsoft.com/office/officeart/2005/8/layout/hList1"/>
    <dgm:cxn modelId="{F399FFE1-8919-471B-97D3-2C6DF4EA664C}" type="presOf" srcId="{215E47F7-4BB7-43DB-A7E1-20F6A8984B73}" destId="{8FE2D367-509D-4306-B0DD-0BEB9DC7A65E}" srcOrd="0" destOrd="6" presId="urn:microsoft.com/office/officeart/2005/8/layout/hList1"/>
    <dgm:cxn modelId="{7FF3A1EA-B696-42AF-99E8-FD3B00A9EEF4}" type="presOf" srcId="{085EA94B-D55D-49FA-A81C-E003145C75C7}" destId="{5C6AA0A6-FE2E-4787-BFEA-CBFAFB07904B}" srcOrd="0" destOrd="5" presId="urn:microsoft.com/office/officeart/2005/8/layout/hList1"/>
    <dgm:cxn modelId="{31B843EB-A942-4611-A748-EB6DDB236E21}" srcId="{5F5C76CE-97A5-49C1-8903-7F6C6EF64DCA}" destId="{12CAD605-D27A-401F-83F3-3C6B0C647880}" srcOrd="3" destOrd="0" parTransId="{E0B0D9E2-8DA2-4DF4-AA6C-C3952F5ECC08}" sibTransId="{7335F49B-90C0-4E35-B065-8675FADAE093}"/>
    <dgm:cxn modelId="{3DEF7BEB-8C87-4370-AD6E-BC4A938C7678}" srcId="{2A1B9775-E002-4AFF-AF78-7A944189F04A}" destId="{AE37EAB8-A07B-4742-B8A3-10EEF433A79F}" srcOrd="2" destOrd="0" parTransId="{92EF47EF-30CD-4519-89D6-0CF6C452651D}" sibTransId="{09944444-8513-45CC-A8A9-CF8E5CCB7BB7}"/>
    <dgm:cxn modelId="{F131BEEC-606F-44C5-BC82-1A4D19F17870}" srcId="{41B6F9BB-09F5-46B2-A453-5A03C1B574BE}" destId="{948AD818-DA7A-4820-8332-D1420CA84EF3}" srcOrd="1" destOrd="0" parTransId="{0054AE95-911D-4D0B-9B17-AE24D6DCBA86}" sibTransId="{4307E4A5-D88F-4103-A3B1-ABCCEBE49F13}"/>
    <dgm:cxn modelId="{59D8F4F0-47DE-4541-8161-BC2F27E93DF4}" srcId="{41B6F9BB-09F5-46B2-A453-5A03C1B574BE}" destId="{5F5C76CE-97A5-49C1-8903-7F6C6EF64DCA}" srcOrd="3" destOrd="0" parTransId="{675ECAF1-94F7-48AE-BDF6-3F9605DD1B04}" sibTransId="{6AFE0F21-37F4-4F93-B4B3-22B330B4742F}"/>
    <dgm:cxn modelId="{614AA6F2-24A0-4669-BDDC-2D6BF5358117}" type="presOf" srcId="{EFDC85DA-F7F8-4AA7-96C4-AF2FDCDA4783}" destId="{36AB92B9-639B-4954-9746-3F6B3327CB4B}" srcOrd="0" destOrd="3" presId="urn:microsoft.com/office/officeart/2005/8/layout/hList1"/>
    <dgm:cxn modelId="{201A01F8-2421-47A5-90B7-59A3AB890D07}" type="presOf" srcId="{97F44B13-E300-4999-8510-A0B70EC2B9F4}" destId="{36AB92B9-639B-4954-9746-3F6B3327CB4B}" srcOrd="0" destOrd="2" presId="urn:microsoft.com/office/officeart/2005/8/layout/hList1"/>
    <dgm:cxn modelId="{09ED2AF8-0BA6-402D-95C9-4FA2E02DE1D0}" type="presOf" srcId="{07C3E703-06F4-4E1E-A2EE-880C122F0788}" destId="{F438F4CA-15CB-4695-8690-36E5514DF10C}" srcOrd="0" destOrd="1" presId="urn:microsoft.com/office/officeart/2005/8/layout/hList1"/>
    <dgm:cxn modelId="{8090BAFA-4F5A-4ABC-82D3-39ABE889391E}" type="presOf" srcId="{BE3AE39B-64EE-43BE-9B9E-0D6EA06E2F90}" destId="{8FE2D367-509D-4306-B0DD-0BEB9DC7A65E}" srcOrd="0" destOrd="4" presId="urn:microsoft.com/office/officeart/2005/8/layout/hList1"/>
    <dgm:cxn modelId="{F60B53FD-936F-4BDA-9EF7-FA3621D120A7}" type="presOf" srcId="{1369023D-E335-45C0-97F0-188E3F8E1665}" destId="{8FE2D367-509D-4306-B0DD-0BEB9DC7A65E}" srcOrd="0" destOrd="3" presId="urn:microsoft.com/office/officeart/2005/8/layout/hList1"/>
    <dgm:cxn modelId="{956E32E2-1BB9-4F51-8621-83E85F51EB60}" type="presParOf" srcId="{6053290C-87E7-470B-BE91-675E1176633D}" destId="{5DB9168D-E181-4240-A5AE-E3884CDB9404}" srcOrd="0" destOrd="0" presId="urn:microsoft.com/office/officeart/2005/8/layout/hList1"/>
    <dgm:cxn modelId="{A3C49E45-B52F-436A-8BB1-B998F397F593}" type="presParOf" srcId="{5DB9168D-E181-4240-A5AE-E3884CDB9404}" destId="{FC796927-88F4-44A7-A5CF-793BD1C4F73F}" srcOrd="0" destOrd="0" presId="urn:microsoft.com/office/officeart/2005/8/layout/hList1"/>
    <dgm:cxn modelId="{EE1F18F5-E2B7-4272-AB91-6BE5FE81B077}" type="presParOf" srcId="{5DB9168D-E181-4240-A5AE-E3884CDB9404}" destId="{5C6AA0A6-FE2E-4787-BFEA-CBFAFB07904B}" srcOrd="1" destOrd="0" presId="urn:microsoft.com/office/officeart/2005/8/layout/hList1"/>
    <dgm:cxn modelId="{7DCC5AE5-56B8-4A85-BA2A-572EF4CFEDFF}" type="presParOf" srcId="{6053290C-87E7-470B-BE91-675E1176633D}" destId="{9E4202AB-2687-42DB-9CE2-8ECA63341AE8}" srcOrd="1" destOrd="0" presId="urn:microsoft.com/office/officeart/2005/8/layout/hList1"/>
    <dgm:cxn modelId="{67B46D1F-40EB-46F0-A6CE-A740DF405A09}" type="presParOf" srcId="{6053290C-87E7-470B-BE91-675E1176633D}" destId="{5C304661-78F1-40FD-A299-922A5BE447C5}" srcOrd="2" destOrd="0" presId="urn:microsoft.com/office/officeart/2005/8/layout/hList1"/>
    <dgm:cxn modelId="{9EB38CF5-D2B1-478B-92A2-C96F97C13A9E}" type="presParOf" srcId="{5C304661-78F1-40FD-A299-922A5BE447C5}" destId="{9A82FB54-059F-45C2-AB5A-24514ECDC191}" srcOrd="0" destOrd="0" presId="urn:microsoft.com/office/officeart/2005/8/layout/hList1"/>
    <dgm:cxn modelId="{0662605D-66B5-4691-8E14-ED3B89FA1CBD}" type="presParOf" srcId="{5C304661-78F1-40FD-A299-922A5BE447C5}" destId="{36AB92B9-639B-4954-9746-3F6B3327CB4B}" srcOrd="1" destOrd="0" presId="urn:microsoft.com/office/officeart/2005/8/layout/hList1"/>
    <dgm:cxn modelId="{3E61BBFB-1F8F-478D-B8C6-DF027F5BAA18}" type="presParOf" srcId="{6053290C-87E7-470B-BE91-675E1176633D}" destId="{8537BD07-FCC5-4436-A34B-2494C2654ACB}" srcOrd="3" destOrd="0" presId="urn:microsoft.com/office/officeart/2005/8/layout/hList1"/>
    <dgm:cxn modelId="{CD864057-D32E-47A5-A0B5-6833C11714BE}" type="presParOf" srcId="{6053290C-87E7-470B-BE91-675E1176633D}" destId="{7A32AA78-C25D-40D4-9FC5-24698C218788}" srcOrd="4" destOrd="0" presId="urn:microsoft.com/office/officeart/2005/8/layout/hList1"/>
    <dgm:cxn modelId="{C3175559-883A-43D4-A170-4B86543BF856}" type="presParOf" srcId="{7A32AA78-C25D-40D4-9FC5-24698C218788}" destId="{361D9953-AC7D-4048-BD5E-0BC45053DEE3}" srcOrd="0" destOrd="0" presId="urn:microsoft.com/office/officeart/2005/8/layout/hList1"/>
    <dgm:cxn modelId="{9777FA96-2FF0-48E2-BD56-A23DB70073A4}" type="presParOf" srcId="{7A32AA78-C25D-40D4-9FC5-24698C218788}" destId="{8FE2D367-509D-4306-B0DD-0BEB9DC7A65E}" srcOrd="1" destOrd="0" presId="urn:microsoft.com/office/officeart/2005/8/layout/hList1"/>
    <dgm:cxn modelId="{9FC761CD-1B1B-4BD7-97CD-CAC65DA9AEE9}" type="presParOf" srcId="{6053290C-87E7-470B-BE91-675E1176633D}" destId="{2CB96FDA-FF66-4084-94EB-D5EB6A66F33B}" srcOrd="5" destOrd="0" presId="urn:microsoft.com/office/officeart/2005/8/layout/hList1"/>
    <dgm:cxn modelId="{3C12374B-69F1-42A7-BA63-3DE528D24630}" type="presParOf" srcId="{6053290C-87E7-470B-BE91-675E1176633D}" destId="{0F510FAA-7CF5-4A87-B901-A294F5B68DA9}" srcOrd="6" destOrd="0" presId="urn:microsoft.com/office/officeart/2005/8/layout/hList1"/>
    <dgm:cxn modelId="{9B4F5279-424C-49D7-BFFF-E2DDCB9ACFE3}" type="presParOf" srcId="{0F510FAA-7CF5-4A87-B901-A294F5B68DA9}" destId="{57B4ECEB-3101-4125-97F7-F3AA7DE9A43D}" srcOrd="0" destOrd="0" presId="urn:microsoft.com/office/officeart/2005/8/layout/hList1"/>
    <dgm:cxn modelId="{EB2D406D-D758-444A-BBD3-DBD411DEA222}" type="presParOf" srcId="{0F510FAA-7CF5-4A87-B901-A294F5B68DA9}" destId="{F438F4CA-15CB-4695-8690-36E5514DF10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1B6F9BB-09F5-46B2-A453-5A03C1B574BE}"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6281AA42-C37F-4CF8-848F-457480C99FAB}">
      <dgm:prSet phldrT="[Text]" custT="1"/>
      <dgm:spPr/>
      <dgm:t>
        <a:bodyPr lIns="91440" tIns="182880"/>
        <a:lstStyle/>
        <a:p>
          <a:r>
            <a:rPr lang="en-US" sz="1600" b="1"/>
            <a:t>Care Environment</a:t>
          </a:r>
        </a:p>
      </dgm:t>
    </dgm:pt>
    <dgm:pt modelId="{4B0F9F45-6F60-4105-BEEF-CCCAA85C1B93}" type="parTrans" cxnId="{7EDCC5CC-137E-408D-9855-6C2FF945A10C}">
      <dgm:prSet/>
      <dgm:spPr/>
      <dgm:t>
        <a:bodyPr/>
        <a:lstStyle/>
        <a:p>
          <a:endParaRPr lang="en-US"/>
        </a:p>
      </dgm:t>
    </dgm:pt>
    <dgm:pt modelId="{306BDB9F-5C82-400F-86C7-B5249D021EDB}" type="sibTrans" cxnId="{7EDCC5CC-137E-408D-9855-6C2FF945A10C}">
      <dgm:prSet/>
      <dgm:spPr/>
      <dgm:t>
        <a:bodyPr/>
        <a:lstStyle/>
        <a:p>
          <a:endParaRPr lang="en-US"/>
        </a:p>
      </dgm:t>
    </dgm:pt>
    <dgm:pt modelId="{948AD818-DA7A-4820-8332-D1420CA84EF3}">
      <dgm:prSet phldrT="[Text]" custT="1"/>
      <dgm:spPr/>
      <dgm:t>
        <a:bodyPr tIns="182880"/>
        <a:lstStyle/>
        <a:p>
          <a:r>
            <a:rPr lang="en-US" sz="1600" b="1"/>
            <a:t>Clinical Services</a:t>
          </a:r>
        </a:p>
      </dgm:t>
    </dgm:pt>
    <dgm:pt modelId="{0054AE95-911D-4D0B-9B17-AE24D6DCBA86}" type="parTrans" cxnId="{F131BEEC-606F-44C5-BC82-1A4D19F17870}">
      <dgm:prSet/>
      <dgm:spPr/>
      <dgm:t>
        <a:bodyPr/>
        <a:lstStyle/>
        <a:p>
          <a:endParaRPr lang="en-US"/>
        </a:p>
      </dgm:t>
    </dgm:pt>
    <dgm:pt modelId="{4307E4A5-D88F-4103-A3B1-ABCCEBE49F13}" type="sibTrans" cxnId="{F131BEEC-606F-44C5-BC82-1A4D19F17870}">
      <dgm:prSet/>
      <dgm:spPr/>
      <dgm:t>
        <a:bodyPr/>
        <a:lstStyle/>
        <a:p>
          <a:endParaRPr lang="en-US"/>
        </a:p>
      </dgm:t>
    </dgm:pt>
    <dgm:pt modelId="{2A1B9775-E002-4AFF-AF78-7A944189F04A}">
      <dgm:prSet phldrT="[Text]" custT="1"/>
      <dgm:spPr/>
      <dgm:t>
        <a:bodyPr bIns="0"/>
        <a:lstStyle/>
        <a:p>
          <a:r>
            <a:rPr lang="en-US" sz="1600" b="1"/>
            <a:t>Support Services</a:t>
          </a:r>
        </a:p>
      </dgm:t>
    </dgm:pt>
    <dgm:pt modelId="{443CEBFF-D9FF-464E-BBB2-7D0D6B62C1C0}" type="parTrans" cxnId="{31280DAB-1A4A-4ADC-A60F-0C1A0EADED4E}">
      <dgm:prSet/>
      <dgm:spPr/>
      <dgm:t>
        <a:bodyPr/>
        <a:lstStyle/>
        <a:p>
          <a:endParaRPr lang="en-US"/>
        </a:p>
      </dgm:t>
    </dgm:pt>
    <dgm:pt modelId="{488776D0-C6A8-45B0-86B6-5FB824FBA122}" type="sibTrans" cxnId="{31280DAB-1A4A-4ADC-A60F-0C1A0EADED4E}">
      <dgm:prSet/>
      <dgm:spPr/>
      <dgm:t>
        <a:bodyPr/>
        <a:lstStyle/>
        <a:p>
          <a:endParaRPr lang="en-US"/>
        </a:p>
      </dgm:t>
    </dgm:pt>
    <dgm:pt modelId="{5F5C76CE-97A5-49C1-8903-7F6C6EF64DCA}">
      <dgm:prSet phldrT="[Text]" custT="1"/>
      <dgm:spPr/>
      <dgm:t>
        <a:bodyPr tIns="91440" bIns="0"/>
        <a:lstStyle/>
        <a:p>
          <a:r>
            <a:rPr lang="en-US" sz="1600" b="1"/>
            <a:t>Crisis Stabilization &amp; Prevention</a:t>
          </a:r>
        </a:p>
      </dgm:t>
    </dgm:pt>
    <dgm:pt modelId="{675ECAF1-94F7-48AE-BDF6-3F9605DD1B04}" type="parTrans" cxnId="{59D8F4F0-47DE-4541-8161-BC2F27E93DF4}">
      <dgm:prSet/>
      <dgm:spPr/>
      <dgm:t>
        <a:bodyPr/>
        <a:lstStyle/>
        <a:p>
          <a:endParaRPr lang="en-US"/>
        </a:p>
      </dgm:t>
    </dgm:pt>
    <dgm:pt modelId="{6AFE0F21-37F4-4F93-B4B3-22B330B4742F}" type="sibTrans" cxnId="{59D8F4F0-47DE-4541-8161-BC2F27E93DF4}">
      <dgm:prSet/>
      <dgm:spPr/>
      <dgm:t>
        <a:bodyPr/>
        <a:lstStyle/>
        <a:p>
          <a:endParaRPr lang="en-US"/>
        </a:p>
      </dgm:t>
    </dgm:pt>
    <dgm:pt modelId="{AA7A3987-0959-4B09-BD11-F0E08DB59DD3}">
      <dgm:prSet phldrT="[Text]" custT="1"/>
      <dgm:spPr/>
      <dgm:t>
        <a:bodyPr bIns="0"/>
        <a:lstStyle/>
        <a:p>
          <a:r>
            <a:rPr lang="en-US" sz="1300"/>
            <a:t>Provide all necessities of living and wellbeing</a:t>
          </a:r>
        </a:p>
      </dgm:t>
    </dgm:pt>
    <dgm:pt modelId="{86C75E9F-44F0-4BB4-A36F-A043D2016748}" type="parTrans" cxnId="{770D2B04-5852-4D00-A0CD-7F6CCFCF7BF1}">
      <dgm:prSet/>
      <dgm:spPr/>
      <dgm:t>
        <a:bodyPr/>
        <a:lstStyle/>
        <a:p>
          <a:endParaRPr lang="en-US"/>
        </a:p>
      </dgm:t>
    </dgm:pt>
    <dgm:pt modelId="{1D2E4B26-5026-46D4-8F5F-CD0E1BED5191}" type="sibTrans" cxnId="{770D2B04-5852-4D00-A0CD-7F6CCFCF7BF1}">
      <dgm:prSet/>
      <dgm:spPr/>
      <dgm:t>
        <a:bodyPr/>
        <a:lstStyle/>
        <a:p>
          <a:endParaRPr lang="en-US"/>
        </a:p>
      </dgm:t>
    </dgm:pt>
    <dgm:pt modelId="{935C631B-B84A-4520-89A2-35F473FA2967}">
      <dgm:prSet phldrT="[Text]" custT="1"/>
      <dgm:spPr/>
      <dgm:t>
        <a:bodyPr tIns="91440" bIns="0"/>
        <a:lstStyle/>
        <a:p>
          <a:r>
            <a:rPr lang="en-US" sz="1300"/>
            <a:t>Detailed, individualized crisis plan that anticipates complications during transition to lower level of care</a:t>
          </a:r>
        </a:p>
      </dgm:t>
    </dgm:pt>
    <dgm:pt modelId="{34E5AF06-E78E-4598-BFF5-F931F5FE6568}" type="parTrans" cxnId="{6D8C5D3A-38C2-4037-B7E7-AB5EF1BF2483}">
      <dgm:prSet/>
      <dgm:spPr/>
      <dgm:t>
        <a:bodyPr/>
        <a:lstStyle/>
        <a:p>
          <a:endParaRPr lang="en-US"/>
        </a:p>
      </dgm:t>
    </dgm:pt>
    <dgm:pt modelId="{7EE68A02-459D-482A-B19F-B1D66133C0B4}" type="sibTrans" cxnId="{6D8C5D3A-38C2-4037-B7E7-AB5EF1BF2483}">
      <dgm:prSet/>
      <dgm:spPr/>
      <dgm:t>
        <a:bodyPr/>
        <a:lstStyle/>
        <a:p>
          <a:endParaRPr lang="en-US"/>
        </a:p>
      </dgm:t>
    </dgm:pt>
    <dgm:pt modelId="{24CC971E-DBAE-4FA8-AFE4-18E5D1E03827}">
      <dgm:prSet phldrT="[Text]" custT="1"/>
      <dgm:spPr/>
      <dgm:t>
        <a:bodyPr tIns="182880"/>
        <a:lstStyle/>
        <a:p>
          <a:r>
            <a:rPr lang="en-US" sz="1300"/>
            <a:t>Comprehensive clinical services </a:t>
          </a:r>
        </a:p>
      </dgm:t>
    </dgm:pt>
    <dgm:pt modelId="{B1179A44-6C22-4593-8A6B-6C79518D1AAB}" type="parTrans" cxnId="{BE0301AD-D106-41AF-9D66-FAF82A9E6FD7}">
      <dgm:prSet/>
      <dgm:spPr/>
      <dgm:t>
        <a:bodyPr/>
        <a:lstStyle/>
        <a:p>
          <a:endParaRPr lang="en-US"/>
        </a:p>
      </dgm:t>
    </dgm:pt>
    <dgm:pt modelId="{4B1DFB1B-2918-4C68-B628-43BE2276521A}" type="sibTrans" cxnId="{BE0301AD-D106-41AF-9D66-FAF82A9E6FD7}">
      <dgm:prSet/>
      <dgm:spPr/>
      <dgm:t>
        <a:bodyPr/>
        <a:lstStyle/>
        <a:p>
          <a:endParaRPr lang="en-US"/>
        </a:p>
      </dgm:t>
    </dgm:pt>
    <dgm:pt modelId="{EEA31E62-3477-4504-A433-48AF0FE224E8}">
      <dgm:prSet phldrT="[Text]" custT="1"/>
      <dgm:spPr/>
      <dgm:t>
        <a:bodyPr lIns="91440" tIns="182880"/>
        <a:lstStyle/>
        <a:p>
          <a:r>
            <a:rPr lang="en-US" sz="1300"/>
            <a:t>Secure setting; closed &amp; locked facility typically</a:t>
          </a:r>
        </a:p>
      </dgm:t>
    </dgm:pt>
    <dgm:pt modelId="{1D3B231F-29EC-4E04-A829-0720333E24F3}" type="parTrans" cxnId="{840E3174-2F05-421F-895B-2D968DD241FA}">
      <dgm:prSet/>
      <dgm:spPr/>
      <dgm:t>
        <a:bodyPr/>
        <a:lstStyle/>
        <a:p>
          <a:endParaRPr lang="en-US"/>
        </a:p>
      </dgm:t>
    </dgm:pt>
    <dgm:pt modelId="{E72B6444-91D2-4DD0-B62D-8511A71C9210}" type="sibTrans" cxnId="{840E3174-2F05-421F-895B-2D968DD241FA}">
      <dgm:prSet/>
      <dgm:spPr/>
      <dgm:t>
        <a:bodyPr/>
        <a:lstStyle/>
        <a:p>
          <a:endParaRPr lang="en-US"/>
        </a:p>
      </dgm:t>
    </dgm:pt>
    <dgm:pt modelId="{A83C572C-8AF4-446E-A286-8B906AAE6B39}">
      <dgm:prSet phldrT="[Text]" custT="1"/>
      <dgm:spPr/>
      <dgm:t>
        <a:bodyPr lIns="91440" tIns="182880"/>
        <a:lstStyle/>
        <a:p>
          <a:r>
            <a:rPr lang="en-US" sz="1300"/>
            <a:t>Hospital</a:t>
          </a:r>
        </a:p>
      </dgm:t>
    </dgm:pt>
    <dgm:pt modelId="{B8689A07-3BEF-4966-BA10-602997CEC6D5}" type="parTrans" cxnId="{89E2CED4-C0AE-4DDE-ABE4-68C3E94A7C80}">
      <dgm:prSet/>
      <dgm:spPr/>
      <dgm:t>
        <a:bodyPr/>
        <a:lstStyle/>
        <a:p>
          <a:endParaRPr lang="en-US"/>
        </a:p>
      </dgm:t>
    </dgm:pt>
    <dgm:pt modelId="{6C88FC7F-E450-4069-B11F-4F6D5B8BE1AA}" type="sibTrans" cxnId="{89E2CED4-C0AE-4DDE-ABE4-68C3E94A7C80}">
      <dgm:prSet/>
      <dgm:spPr/>
      <dgm:t>
        <a:bodyPr/>
        <a:lstStyle/>
        <a:p>
          <a:endParaRPr lang="en-US"/>
        </a:p>
      </dgm:t>
    </dgm:pt>
    <dgm:pt modelId="{3F8714F1-71CC-4E7F-A5F8-F1BC3C393BE3}">
      <dgm:prSet phldrT="[Text]" custT="1"/>
      <dgm:spPr/>
      <dgm:t>
        <a:bodyPr lIns="91440" tIns="182880"/>
        <a:lstStyle/>
        <a:p>
          <a:r>
            <a:rPr lang="en-US" sz="1300"/>
            <a:t>Locked residential facility</a:t>
          </a:r>
        </a:p>
      </dgm:t>
    </dgm:pt>
    <dgm:pt modelId="{52059E6B-E379-42DB-A038-46B5AB0CF96A}" type="parTrans" cxnId="{9B8EE6FE-A9C3-47DD-92E8-9C3514D1B0CC}">
      <dgm:prSet/>
      <dgm:spPr/>
      <dgm:t>
        <a:bodyPr/>
        <a:lstStyle/>
        <a:p>
          <a:endParaRPr lang="en-US"/>
        </a:p>
      </dgm:t>
    </dgm:pt>
    <dgm:pt modelId="{7CD3E93B-A015-4E78-BCDF-943D60230EF0}" type="sibTrans" cxnId="{9B8EE6FE-A9C3-47DD-92E8-9C3514D1B0CC}">
      <dgm:prSet/>
      <dgm:spPr/>
      <dgm:t>
        <a:bodyPr/>
        <a:lstStyle/>
        <a:p>
          <a:endParaRPr lang="en-US"/>
        </a:p>
      </dgm:t>
    </dgm:pt>
    <dgm:pt modelId="{BF802E15-1893-4A45-ABAC-65210AC810DE}">
      <dgm:prSet phldrT="[Text]" custT="1"/>
      <dgm:spPr/>
      <dgm:t>
        <a:bodyPr/>
        <a:lstStyle/>
        <a:p>
          <a:r>
            <a:rPr lang="en-US" sz="1300"/>
            <a:t>Child’s home if wraparound services to insure safe &amp; intensive treatment environment, and maintain medical &amp; psychiatric care standards of Level 6</a:t>
          </a:r>
        </a:p>
      </dgm:t>
    </dgm:pt>
    <dgm:pt modelId="{283DD5D0-1AC0-42FE-AF67-E1E1536D776D}" type="parTrans" cxnId="{0BFD93DE-9042-4B11-AEE7-E3BEDA6979D9}">
      <dgm:prSet/>
      <dgm:spPr/>
      <dgm:t>
        <a:bodyPr/>
        <a:lstStyle/>
        <a:p>
          <a:endParaRPr lang="en-US"/>
        </a:p>
      </dgm:t>
    </dgm:pt>
    <dgm:pt modelId="{6B275A66-F729-433A-91FB-73A065F27BF5}" type="sibTrans" cxnId="{0BFD93DE-9042-4B11-AEE7-E3BEDA6979D9}">
      <dgm:prSet/>
      <dgm:spPr/>
      <dgm:t>
        <a:bodyPr/>
        <a:lstStyle/>
        <a:p>
          <a:endParaRPr lang="en-US"/>
        </a:p>
      </dgm:t>
    </dgm:pt>
    <dgm:pt modelId="{689F69D9-1EF9-4880-935B-E7F3F74D9940}">
      <dgm:prSet custT="1"/>
      <dgm:spPr/>
      <dgm:t>
        <a:bodyPr/>
        <a:lstStyle/>
        <a:p>
          <a:r>
            <a:rPr lang="en-US" sz="1300"/>
            <a:t>Assess &amp; meet legal, educational, recreational, vocational, spiritual needs</a:t>
          </a:r>
        </a:p>
      </dgm:t>
    </dgm:pt>
    <dgm:pt modelId="{3870930F-9ADA-4BD5-8B23-386DDF1D489E}" type="parTrans" cxnId="{CB1D59B4-D21C-4D1A-B9FA-449C051B7A9B}">
      <dgm:prSet/>
      <dgm:spPr/>
      <dgm:t>
        <a:bodyPr/>
        <a:lstStyle/>
        <a:p>
          <a:endParaRPr lang="en-US"/>
        </a:p>
      </dgm:t>
    </dgm:pt>
    <dgm:pt modelId="{A4708A40-164E-40CD-A844-A31DAE01C9DA}" type="sibTrans" cxnId="{CB1D59B4-D21C-4D1A-B9FA-449C051B7A9B}">
      <dgm:prSet/>
      <dgm:spPr/>
      <dgm:t>
        <a:bodyPr/>
        <a:lstStyle/>
        <a:p>
          <a:endParaRPr lang="en-US"/>
        </a:p>
      </dgm:t>
    </dgm:pt>
    <dgm:pt modelId="{7B0C46E5-2BAB-420F-8E4A-B808F5078E4D}">
      <dgm:prSet custT="1"/>
      <dgm:spPr/>
      <dgm:t>
        <a:bodyPr/>
        <a:lstStyle/>
        <a:p>
          <a:endParaRPr lang="en-US" sz="1300"/>
        </a:p>
      </dgm:t>
    </dgm:pt>
    <dgm:pt modelId="{365A6E81-1496-43D0-AF3F-1008A4430097}" type="parTrans" cxnId="{82CA2EE3-B1D6-4DED-8F12-A6DA66F5520F}">
      <dgm:prSet/>
      <dgm:spPr/>
      <dgm:t>
        <a:bodyPr/>
        <a:lstStyle/>
        <a:p>
          <a:endParaRPr lang="en-US"/>
        </a:p>
      </dgm:t>
    </dgm:pt>
    <dgm:pt modelId="{8EDD5B42-F184-40FB-AAD2-B288A4AD1420}" type="sibTrans" cxnId="{82CA2EE3-B1D6-4DED-8F12-A6DA66F5520F}">
      <dgm:prSet/>
      <dgm:spPr/>
      <dgm:t>
        <a:bodyPr/>
        <a:lstStyle/>
        <a:p>
          <a:endParaRPr lang="en-US"/>
        </a:p>
      </dgm:t>
    </dgm:pt>
    <dgm:pt modelId="{133BF2F4-3D8D-4599-9ED4-725CC23EE2E0}">
      <dgm:prSet phldrT="[Text]" custT="1"/>
      <dgm:spPr/>
      <dgm:t>
        <a:bodyPr lIns="91440" tIns="182880"/>
        <a:lstStyle/>
        <a:p>
          <a:r>
            <a:rPr lang="en-US" sz="1300"/>
            <a:t>24/7 monitoring</a:t>
          </a:r>
        </a:p>
      </dgm:t>
    </dgm:pt>
    <dgm:pt modelId="{38D81864-5574-4A24-A4DE-C7C805393D0D}" type="parTrans" cxnId="{72D11DDA-6DD9-4729-971B-C840DB1F33D4}">
      <dgm:prSet/>
      <dgm:spPr/>
      <dgm:t>
        <a:bodyPr/>
        <a:lstStyle/>
        <a:p>
          <a:endParaRPr lang="en-US"/>
        </a:p>
      </dgm:t>
    </dgm:pt>
    <dgm:pt modelId="{AB3CE8B5-935C-4365-AC83-47ADF8067EC2}" type="sibTrans" cxnId="{72D11DDA-6DD9-4729-971B-C840DB1F33D4}">
      <dgm:prSet/>
      <dgm:spPr/>
      <dgm:t>
        <a:bodyPr/>
        <a:lstStyle/>
        <a:p>
          <a:endParaRPr lang="en-US"/>
        </a:p>
      </dgm:t>
    </dgm:pt>
    <dgm:pt modelId="{146F682B-7FE7-4DBB-8AEA-C7B9D35317E6}">
      <dgm:prSet phldrT="[Text]" custT="1"/>
      <dgm:spPr/>
      <dgm:t>
        <a:bodyPr tIns="182880"/>
        <a:lstStyle/>
        <a:p>
          <a:r>
            <a:rPr lang="en-US" sz="1300"/>
            <a:t>Psychiatric medication management</a:t>
          </a:r>
        </a:p>
      </dgm:t>
    </dgm:pt>
    <dgm:pt modelId="{5522C4BF-61B5-4879-9A15-FD8E9857B434}" type="parTrans" cxnId="{85218F01-DDEA-4861-8981-688767D5DACC}">
      <dgm:prSet/>
      <dgm:spPr/>
      <dgm:t>
        <a:bodyPr/>
        <a:lstStyle/>
        <a:p>
          <a:endParaRPr lang="en-US"/>
        </a:p>
      </dgm:t>
    </dgm:pt>
    <dgm:pt modelId="{A1DEAD07-3536-4D9D-B80B-C06FFF0FAF4B}" type="sibTrans" cxnId="{85218F01-DDEA-4861-8981-688767D5DACC}">
      <dgm:prSet/>
      <dgm:spPr/>
      <dgm:t>
        <a:bodyPr/>
        <a:lstStyle/>
        <a:p>
          <a:endParaRPr lang="en-US"/>
        </a:p>
      </dgm:t>
    </dgm:pt>
    <dgm:pt modelId="{EE9158AF-FD95-422D-931F-6ED70D1831AE}">
      <dgm:prSet phldrT="[Text]" custT="1"/>
      <dgm:spPr/>
      <dgm:t>
        <a:bodyPr tIns="182880"/>
        <a:lstStyle/>
        <a:p>
          <a:r>
            <a:rPr lang="en-US" sz="1300"/>
            <a:t>Individual and family therapy</a:t>
          </a:r>
        </a:p>
      </dgm:t>
    </dgm:pt>
    <dgm:pt modelId="{4A74E7F8-BB93-40D4-A75F-F9766AAE8CF3}" type="parTrans" cxnId="{F4B446C8-71B3-4A73-9638-5DAE7CDA6F68}">
      <dgm:prSet/>
      <dgm:spPr/>
      <dgm:t>
        <a:bodyPr/>
        <a:lstStyle/>
        <a:p>
          <a:endParaRPr lang="en-US"/>
        </a:p>
      </dgm:t>
    </dgm:pt>
    <dgm:pt modelId="{BE1841BE-A8D1-4910-A220-E9FF63F9EDEB}" type="sibTrans" cxnId="{F4B446C8-71B3-4A73-9638-5DAE7CDA6F68}">
      <dgm:prSet/>
      <dgm:spPr/>
      <dgm:t>
        <a:bodyPr/>
        <a:lstStyle/>
        <a:p>
          <a:endParaRPr lang="en-US"/>
        </a:p>
      </dgm:t>
    </dgm:pt>
    <dgm:pt modelId="{31AFEAC1-1147-4777-944D-397626C69A12}">
      <dgm:prSet phldrT="[Text]" custT="1"/>
      <dgm:spPr/>
      <dgm:t>
        <a:bodyPr tIns="182880"/>
        <a:lstStyle/>
        <a:p>
          <a:r>
            <a:rPr lang="en-US" sz="1300"/>
            <a:t>May include medical detoxification</a:t>
          </a:r>
        </a:p>
      </dgm:t>
    </dgm:pt>
    <dgm:pt modelId="{AA172A8E-6814-4A16-A8D8-784FDEEE3A10}" type="parTrans" cxnId="{0D4CCDCC-33BE-47AF-BD5F-D93837B62B31}">
      <dgm:prSet/>
      <dgm:spPr/>
      <dgm:t>
        <a:bodyPr/>
        <a:lstStyle/>
        <a:p>
          <a:endParaRPr lang="en-US"/>
        </a:p>
      </dgm:t>
    </dgm:pt>
    <dgm:pt modelId="{56A2D300-9A6D-4D34-86B7-57F41349E3E1}" type="sibTrans" cxnId="{0D4CCDCC-33BE-47AF-BD5F-D93837B62B31}">
      <dgm:prSet/>
      <dgm:spPr/>
      <dgm:t>
        <a:bodyPr/>
        <a:lstStyle/>
        <a:p>
          <a:endParaRPr lang="en-US"/>
        </a:p>
      </dgm:t>
    </dgm:pt>
    <dgm:pt modelId="{E54A0431-1BBF-4A96-B4CE-EA870F1D92E4}">
      <dgm:prSet phldrT="[Text]" custT="1"/>
      <dgm:spPr/>
      <dgm:t>
        <a:bodyPr tIns="182880"/>
        <a:lstStyle/>
        <a:p>
          <a:r>
            <a:rPr lang="en-US" sz="1300"/>
            <a:t>Individual plan must address aggressive, suicidal, and/or self-endangering behavior</a:t>
          </a:r>
        </a:p>
      </dgm:t>
    </dgm:pt>
    <dgm:pt modelId="{4B7F9639-2031-4FB6-A6B6-504CE2BD1CD7}" type="parTrans" cxnId="{42E3601E-F64D-429B-BC33-37200C1B7A94}">
      <dgm:prSet/>
      <dgm:spPr/>
      <dgm:t>
        <a:bodyPr/>
        <a:lstStyle/>
        <a:p>
          <a:endParaRPr lang="en-US"/>
        </a:p>
      </dgm:t>
    </dgm:pt>
    <dgm:pt modelId="{318C10B0-ED22-491D-8961-33FFEFBDD06C}" type="sibTrans" cxnId="{42E3601E-F64D-429B-BC33-37200C1B7A94}">
      <dgm:prSet/>
      <dgm:spPr/>
      <dgm:t>
        <a:bodyPr/>
        <a:lstStyle/>
        <a:p>
          <a:endParaRPr lang="en-US"/>
        </a:p>
      </dgm:t>
    </dgm:pt>
    <dgm:pt modelId="{C7342D62-600C-44FF-8D0B-E394C2CF673A}">
      <dgm:prSet phldrT="[Text]" custT="1"/>
      <dgm:spPr/>
      <dgm:t>
        <a:bodyPr tIns="182880"/>
        <a:lstStyle/>
        <a:p>
          <a:r>
            <a:rPr lang="en-US" sz="1300"/>
            <a:t>Child &amp; adolescent psychiatrist supervising care with daily contact</a:t>
          </a:r>
        </a:p>
      </dgm:t>
    </dgm:pt>
    <dgm:pt modelId="{DF2AD7EB-31DE-47A5-B4EA-18D4EC804FDF}" type="parTrans" cxnId="{2539A49A-8FB0-4C4E-BEA9-F2D65C22C6D7}">
      <dgm:prSet/>
      <dgm:spPr/>
      <dgm:t>
        <a:bodyPr/>
        <a:lstStyle/>
        <a:p>
          <a:endParaRPr lang="en-US"/>
        </a:p>
      </dgm:t>
    </dgm:pt>
    <dgm:pt modelId="{D3CE75B5-19E0-456C-B669-D17E6F8704A0}" type="sibTrans" cxnId="{2539A49A-8FB0-4C4E-BEA9-F2D65C22C6D7}">
      <dgm:prSet/>
      <dgm:spPr/>
      <dgm:t>
        <a:bodyPr/>
        <a:lstStyle/>
        <a:p>
          <a:endParaRPr lang="en-US"/>
        </a:p>
      </dgm:t>
    </dgm:pt>
    <dgm:pt modelId="{34A55489-E4CF-478D-8BDE-7A866E527B1B}">
      <dgm:prSet phldrT="[Text]" custT="1"/>
      <dgm:spPr/>
      <dgm:t>
        <a:bodyPr tIns="182880"/>
        <a:lstStyle/>
        <a:p>
          <a:r>
            <a:rPr lang="en-US" sz="1300"/>
            <a:t>Review clinical status daily</a:t>
          </a:r>
        </a:p>
      </dgm:t>
    </dgm:pt>
    <dgm:pt modelId="{937BA6F5-F184-4460-8491-6443FF6E7453}" type="parTrans" cxnId="{0012C78A-3FAC-4688-9FE6-9788E28F7EA5}">
      <dgm:prSet/>
      <dgm:spPr/>
      <dgm:t>
        <a:bodyPr/>
        <a:lstStyle/>
        <a:p>
          <a:endParaRPr lang="en-US"/>
        </a:p>
      </dgm:t>
    </dgm:pt>
    <dgm:pt modelId="{0666C993-A466-4AEA-A0DB-78CD136E4F55}" type="sibTrans" cxnId="{0012C78A-3FAC-4688-9FE6-9788E28F7EA5}">
      <dgm:prSet/>
      <dgm:spPr/>
      <dgm:t>
        <a:bodyPr/>
        <a:lstStyle/>
        <a:p>
          <a:endParaRPr lang="en-US"/>
        </a:p>
      </dgm:t>
    </dgm:pt>
    <dgm:pt modelId="{B388D12E-AF31-4EA9-BCFD-BA0623C38428}">
      <dgm:prSet phldrT="[Text]" custT="1"/>
      <dgm:spPr/>
      <dgm:t>
        <a:bodyPr tIns="182880"/>
        <a:lstStyle/>
        <a:p>
          <a:r>
            <a:rPr lang="en-US" sz="1300"/>
            <a:t>Treatment of co-occurring medical conditions</a:t>
          </a:r>
        </a:p>
      </dgm:t>
    </dgm:pt>
    <dgm:pt modelId="{F6423AFD-E482-47F2-86A0-106B9F538494}" type="parTrans" cxnId="{106B731B-84E9-4BA8-83A7-7A31C185AE2C}">
      <dgm:prSet/>
      <dgm:spPr/>
      <dgm:t>
        <a:bodyPr/>
        <a:lstStyle/>
        <a:p>
          <a:endParaRPr lang="en-US"/>
        </a:p>
      </dgm:t>
    </dgm:pt>
    <dgm:pt modelId="{87A24A75-82EA-4275-B308-ECC515088D2A}" type="sibTrans" cxnId="{106B731B-84E9-4BA8-83A7-7A31C185AE2C}">
      <dgm:prSet/>
      <dgm:spPr/>
      <dgm:t>
        <a:bodyPr/>
        <a:lstStyle/>
        <a:p>
          <a:endParaRPr lang="en-US"/>
        </a:p>
      </dgm:t>
    </dgm:pt>
    <dgm:pt modelId="{7D17D090-233E-466B-A16C-BE1A6E89A221}">
      <dgm:prSet custT="1"/>
      <dgm:spPr/>
      <dgm:t>
        <a:bodyPr/>
        <a:lstStyle/>
        <a:p>
          <a:r>
            <a:rPr lang="en-US" sz="1300"/>
            <a:t>Consider social &amp; cultural factors in care &amp; d/c planning</a:t>
          </a:r>
        </a:p>
      </dgm:t>
    </dgm:pt>
    <dgm:pt modelId="{E0D9871B-A3D8-4644-A504-3314FBB94582}" type="parTrans" cxnId="{DA5BCE6C-76E7-45A0-BBB0-22C2BC67D31B}">
      <dgm:prSet/>
      <dgm:spPr/>
      <dgm:t>
        <a:bodyPr/>
        <a:lstStyle/>
        <a:p>
          <a:endParaRPr lang="en-US"/>
        </a:p>
      </dgm:t>
    </dgm:pt>
    <dgm:pt modelId="{95DFD181-AABC-4BE2-9C78-156ED8BD57FE}" type="sibTrans" cxnId="{DA5BCE6C-76E7-45A0-BBB0-22C2BC67D31B}">
      <dgm:prSet/>
      <dgm:spPr/>
      <dgm:t>
        <a:bodyPr/>
        <a:lstStyle/>
        <a:p>
          <a:endParaRPr lang="en-US"/>
        </a:p>
      </dgm:t>
    </dgm:pt>
    <dgm:pt modelId="{3DF32523-C035-4AFF-A4ED-BC34F0F4C046}">
      <dgm:prSet custT="1"/>
      <dgm:spPr/>
      <dgm:t>
        <a:bodyPr/>
        <a:lstStyle/>
        <a:p>
          <a:r>
            <a:rPr lang="en-US" sz="1300"/>
            <a:t>Assistance for family with support/assistance for housing, finances, childcare, legal, vocational and/or educational services</a:t>
          </a:r>
        </a:p>
      </dgm:t>
    </dgm:pt>
    <dgm:pt modelId="{6F98BB46-ED87-493D-8F12-3AD76A0C0C4D}" type="parTrans" cxnId="{3B71212B-62DC-4416-B7B4-497ADF61AEC5}">
      <dgm:prSet/>
      <dgm:spPr/>
      <dgm:t>
        <a:bodyPr/>
        <a:lstStyle/>
        <a:p>
          <a:endParaRPr lang="en-US"/>
        </a:p>
      </dgm:t>
    </dgm:pt>
    <dgm:pt modelId="{B22A4A63-CE44-4BAE-B3DD-34AF75B9B3C0}" type="sibTrans" cxnId="{3B71212B-62DC-4416-B7B4-497ADF61AEC5}">
      <dgm:prSet/>
      <dgm:spPr/>
      <dgm:t>
        <a:bodyPr/>
        <a:lstStyle/>
        <a:p>
          <a:endParaRPr lang="en-US"/>
        </a:p>
      </dgm:t>
    </dgm:pt>
    <dgm:pt modelId="{6BA34B47-B7CE-4304-9B97-B622AE4A2407}">
      <dgm:prSet custT="1"/>
      <dgm:spPr/>
      <dgm:t>
        <a:bodyPr/>
        <a:lstStyle/>
        <a:p>
          <a:r>
            <a:rPr lang="en-US" sz="1300"/>
            <a:t>Early development of transition/coordination plan for transition to lower level of care</a:t>
          </a:r>
        </a:p>
      </dgm:t>
    </dgm:pt>
    <dgm:pt modelId="{AE7D6808-3DDD-4884-AB87-6D736DFD71D3}" type="parTrans" cxnId="{146C803A-DF6D-4DD3-80A5-1F9777619B91}">
      <dgm:prSet/>
      <dgm:spPr/>
      <dgm:t>
        <a:bodyPr/>
        <a:lstStyle/>
        <a:p>
          <a:endParaRPr lang="en-US"/>
        </a:p>
      </dgm:t>
    </dgm:pt>
    <dgm:pt modelId="{733D27B5-8B2A-447A-AD18-261E3086C8C7}" type="sibTrans" cxnId="{146C803A-DF6D-4DD3-80A5-1F9777619B91}">
      <dgm:prSet/>
      <dgm:spPr/>
      <dgm:t>
        <a:bodyPr/>
        <a:lstStyle/>
        <a:p>
          <a:endParaRPr lang="en-US"/>
        </a:p>
      </dgm:t>
    </dgm:pt>
    <dgm:pt modelId="{04D282FB-3759-4935-AED8-445FC5B2E44B}">
      <dgm:prSet custT="1"/>
      <dgm:spPr/>
      <dgm:t>
        <a:bodyPr/>
        <a:lstStyle/>
        <a:p>
          <a:r>
            <a:rPr lang="en-US" sz="1300"/>
            <a:t>Describe all services in an individualized treatment plan</a:t>
          </a:r>
        </a:p>
      </dgm:t>
    </dgm:pt>
    <dgm:pt modelId="{A9932CE2-8D10-49AD-B9F1-52F47863BB35}" type="parTrans" cxnId="{4B9F1209-C274-4ADC-9347-6ABF8F49F9E5}">
      <dgm:prSet/>
      <dgm:spPr/>
      <dgm:t>
        <a:bodyPr/>
        <a:lstStyle/>
        <a:p>
          <a:endParaRPr lang="en-US"/>
        </a:p>
      </dgm:t>
    </dgm:pt>
    <dgm:pt modelId="{8B712924-0AD9-4E15-B5D1-78E50FDCDF69}" type="sibTrans" cxnId="{4B9F1209-C274-4ADC-9347-6ABF8F49F9E5}">
      <dgm:prSet/>
      <dgm:spPr/>
      <dgm:t>
        <a:bodyPr/>
        <a:lstStyle/>
        <a:p>
          <a:endParaRPr lang="en-US"/>
        </a:p>
      </dgm:t>
    </dgm:pt>
    <dgm:pt modelId="{F67999C1-5D95-4DCB-9C3E-583787FF3A57}">
      <dgm:prSet phldrT="[Text]" custT="1"/>
      <dgm:spPr/>
      <dgm:t>
        <a:bodyPr tIns="91440" bIns="0"/>
        <a:lstStyle/>
        <a:p>
          <a:r>
            <a:rPr lang="en-US" sz="1300"/>
            <a:t>Rapid response to fluctuations in psychiatric and/or medical status</a:t>
          </a:r>
        </a:p>
      </dgm:t>
    </dgm:pt>
    <dgm:pt modelId="{68F3E644-FE05-4974-8A40-D9B0E1C8CBE8}" type="parTrans" cxnId="{4967F27D-CC56-43E8-AB84-72F40D9AEF5A}">
      <dgm:prSet/>
      <dgm:spPr/>
      <dgm:t>
        <a:bodyPr/>
        <a:lstStyle/>
        <a:p>
          <a:endParaRPr lang="en-US"/>
        </a:p>
      </dgm:t>
    </dgm:pt>
    <dgm:pt modelId="{51F19E25-4AA1-4274-974D-669A2DC1EEE1}" type="sibTrans" cxnId="{4967F27D-CC56-43E8-AB84-72F40D9AEF5A}">
      <dgm:prSet/>
      <dgm:spPr/>
      <dgm:t>
        <a:bodyPr/>
        <a:lstStyle/>
        <a:p>
          <a:endParaRPr lang="en-US"/>
        </a:p>
      </dgm:t>
    </dgm:pt>
    <dgm:pt modelId="{246C478A-562B-4F18-8909-0D5072C8B869}">
      <dgm:prSet phldrT="[Text]" custT="1"/>
      <dgm:spPr/>
      <dgm:t>
        <a:bodyPr tIns="91440" bIns="0"/>
        <a:lstStyle/>
        <a:p>
          <a:r>
            <a:rPr lang="en-US" sz="1300"/>
            <a:t>Emergency medical services available on-site or in close proximity</a:t>
          </a:r>
        </a:p>
      </dgm:t>
    </dgm:pt>
    <dgm:pt modelId="{4F486BE7-216E-49D7-9B5D-97B33DFB49BB}" type="parTrans" cxnId="{1FA47FE6-F3AF-4F79-AFF9-C2FD75E6FE69}">
      <dgm:prSet/>
      <dgm:spPr/>
      <dgm:t>
        <a:bodyPr/>
        <a:lstStyle/>
        <a:p>
          <a:endParaRPr lang="en-US"/>
        </a:p>
      </dgm:t>
    </dgm:pt>
    <dgm:pt modelId="{007FF60D-9BCD-4ECB-B1F3-8D01B3469BF5}" type="sibTrans" cxnId="{1FA47FE6-F3AF-4F79-AFF9-C2FD75E6FE69}">
      <dgm:prSet/>
      <dgm:spPr/>
      <dgm:t>
        <a:bodyPr/>
        <a:lstStyle/>
        <a:p>
          <a:endParaRPr lang="en-US"/>
        </a:p>
      </dgm:t>
    </dgm:pt>
    <dgm:pt modelId="{78B5D6B6-F76B-4EAC-9963-047368D5D256}">
      <dgm:prSet phldrT="[Text]" custT="1"/>
      <dgm:spPr/>
      <dgm:t>
        <a:bodyPr tIns="91440" bIns="0"/>
        <a:lstStyle/>
        <a:p>
          <a:r>
            <a:rPr lang="en-US" sz="1300"/>
            <a:t>All staff trained in emergency protocols </a:t>
          </a:r>
        </a:p>
      </dgm:t>
    </dgm:pt>
    <dgm:pt modelId="{BD3B062B-B12A-4214-8A5A-E787C6B158EA}" type="parTrans" cxnId="{06BA7AB5-CEB2-4F49-923F-B45803B98C40}">
      <dgm:prSet/>
      <dgm:spPr/>
      <dgm:t>
        <a:bodyPr/>
        <a:lstStyle/>
        <a:p>
          <a:endParaRPr lang="en-US"/>
        </a:p>
      </dgm:t>
    </dgm:pt>
    <dgm:pt modelId="{AED6A3C0-14F6-45D0-84A7-E9BCF237ADD1}" type="sibTrans" cxnId="{06BA7AB5-CEB2-4F49-923F-B45803B98C40}">
      <dgm:prSet/>
      <dgm:spPr/>
      <dgm:t>
        <a:bodyPr/>
        <a:lstStyle/>
        <a:p>
          <a:endParaRPr lang="en-US"/>
        </a:p>
      </dgm:t>
    </dgm:pt>
    <dgm:pt modelId="{A674123C-F88C-4A0D-8879-5A26AEB1606B}">
      <dgm:prSet phldrT="[Text]" custT="1"/>
      <dgm:spPr/>
      <dgm:t>
        <a:bodyPr/>
        <a:lstStyle/>
        <a:p>
          <a:r>
            <a:rPr lang="en-US" sz="1300"/>
            <a:t>Free of potential harms</a:t>
          </a:r>
        </a:p>
      </dgm:t>
    </dgm:pt>
    <dgm:pt modelId="{F6A6C679-B657-4CA9-BF2F-8CF7A8234B16}" type="parTrans" cxnId="{D2BE7EA9-B3DD-4DBD-BC1A-6903B37EA7FA}">
      <dgm:prSet/>
      <dgm:spPr/>
      <dgm:t>
        <a:bodyPr/>
        <a:lstStyle/>
        <a:p>
          <a:endParaRPr lang="en-US"/>
        </a:p>
      </dgm:t>
    </dgm:pt>
    <dgm:pt modelId="{BB3CA496-CD99-4B46-A545-833E8F52EA71}" type="sibTrans" cxnId="{D2BE7EA9-B3DD-4DBD-BC1A-6903B37EA7FA}">
      <dgm:prSet/>
      <dgm:spPr/>
      <dgm:t>
        <a:bodyPr/>
        <a:lstStyle/>
        <a:p>
          <a:endParaRPr lang="en-US"/>
        </a:p>
      </dgm:t>
    </dgm:pt>
    <dgm:pt modelId="{918C6192-B3E3-46D7-8B64-4B79BB60B2E5}">
      <dgm:prSet phldrT="[Text]" custT="1"/>
      <dgm:spPr/>
      <dgm:t>
        <a:bodyPr/>
        <a:lstStyle/>
        <a:p>
          <a:r>
            <a:rPr lang="en-US" sz="1300"/>
            <a:t>Adequate staffing to monitor child</a:t>
          </a:r>
        </a:p>
      </dgm:t>
    </dgm:pt>
    <dgm:pt modelId="{E980536E-236D-48E5-834E-C3E6214701DD}" type="parTrans" cxnId="{EF4129CB-DD86-4DC0-895A-058CF9CA5671}">
      <dgm:prSet/>
      <dgm:spPr/>
      <dgm:t>
        <a:bodyPr/>
        <a:lstStyle/>
        <a:p>
          <a:endParaRPr lang="en-US"/>
        </a:p>
      </dgm:t>
    </dgm:pt>
    <dgm:pt modelId="{4B178AD9-EBDB-4674-A847-0AF62EED28D6}" type="sibTrans" cxnId="{EF4129CB-DD86-4DC0-895A-058CF9CA5671}">
      <dgm:prSet/>
      <dgm:spPr/>
      <dgm:t>
        <a:bodyPr/>
        <a:lstStyle/>
        <a:p>
          <a:endParaRPr lang="en-US"/>
        </a:p>
      </dgm:t>
    </dgm:pt>
    <dgm:pt modelId="{6053290C-87E7-470B-BE91-675E1176633D}" type="pres">
      <dgm:prSet presAssocID="{41B6F9BB-09F5-46B2-A453-5A03C1B574BE}" presName="Name0" presStyleCnt="0">
        <dgm:presLayoutVars>
          <dgm:dir/>
          <dgm:animLvl val="lvl"/>
          <dgm:resizeHandles val="exact"/>
        </dgm:presLayoutVars>
      </dgm:prSet>
      <dgm:spPr/>
    </dgm:pt>
    <dgm:pt modelId="{5DB9168D-E181-4240-A5AE-E3884CDB9404}" type="pres">
      <dgm:prSet presAssocID="{6281AA42-C37F-4CF8-848F-457480C99FAB}" presName="composite" presStyleCnt="0"/>
      <dgm:spPr/>
    </dgm:pt>
    <dgm:pt modelId="{FC796927-88F4-44A7-A5CF-793BD1C4F73F}" type="pres">
      <dgm:prSet presAssocID="{6281AA42-C37F-4CF8-848F-457480C99FAB}" presName="parTx" presStyleLbl="alignNode1" presStyleIdx="0" presStyleCnt="4">
        <dgm:presLayoutVars>
          <dgm:chMax val="0"/>
          <dgm:chPref val="0"/>
          <dgm:bulletEnabled val="1"/>
        </dgm:presLayoutVars>
      </dgm:prSet>
      <dgm:spPr/>
    </dgm:pt>
    <dgm:pt modelId="{5C6AA0A6-FE2E-4787-BFEA-CBFAFB07904B}" type="pres">
      <dgm:prSet presAssocID="{6281AA42-C37F-4CF8-848F-457480C99FAB}" presName="desTx" presStyleLbl="alignAccFollowNode1" presStyleIdx="0" presStyleCnt="4">
        <dgm:presLayoutVars>
          <dgm:bulletEnabled val="1"/>
        </dgm:presLayoutVars>
      </dgm:prSet>
      <dgm:spPr/>
    </dgm:pt>
    <dgm:pt modelId="{9E4202AB-2687-42DB-9CE2-8ECA63341AE8}" type="pres">
      <dgm:prSet presAssocID="{306BDB9F-5C82-400F-86C7-B5249D021EDB}" presName="space" presStyleCnt="0"/>
      <dgm:spPr/>
    </dgm:pt>
    <dgm:pt modelId="{5C304661-78F1-40FD-A299-922A5BE447C5}" type="pres">
      <dgm:prSet presAssocID="{948AD818-DA7A-4820-8332-D1420CA84EF3}" presName="composite" presStyleCnt="0"/>
      <dgm:spPr/>
    </dgm:pt>
    <dgm:pt modelId="{9A82FB54-059F-45C2-AB5A-24514ECDC191}" type="pres">
      <dgm:prSet presAssocID="{948AD818-DA7A-4820-8332-D1420CA84EF3}" presName="parTx" presStyleLbl="alignNode1" presStyleIdx="1" presStyleCnt="4">
        <dgm:presLayoutVars>
          <dgm:chMax val="0"/>
          <dgm:chPref val="0"/>
          <dgm:bulletEnabled val="1"/>
        </dgm:presLayoutVars>
      </dgm:prSet>
      <dgm:spPr/>
    </dgm:pt>
    <dgm:pt modelId="{36AB92B9-639B-4954-9746-3F6B3327CB4B}" type="pres">
      <dgm:prSet presAssocID="{948AD818-DA7A-4820-8332-D1420CA84EF3}" presName="desTx" presStyleLbl="alignAccFollowNode1" presStyleIdx="1" presStyleCnt="4">
        <dgm:presLayoutVars>
          <dgm:bulletEnabled val="1"/>
        </dgm:presLayoutVars>
      </dgm:prSet>
      <dgm:spPr/>
    </dgm:pt>
    <dgm:pt modelId="{8537BD07-FCC5-4436-A34B-2494C2654ACB}" type="pres">
      <dgm:prSet presAssocID="{4307E4A5-D88F-4103-A3B1-ABCCEBE49F13}" presName="space" presStyleCnt="0"/>
      <dgm:spPr/>
    </dgm:pt>
    <dgm:pt modelId="{7A32AA78-C25D-40D4-9FC5-24698C218788}" type="pres">
      <dgm:prSet presAssocID="{2A1B9775-E002-4AFF-AF78-7A944189F04A}" presName="composite" presStyleCnt="0"/>
      <dgm:spPr/>
    </dgm:pt>
    <dgm:pt modelId="{361D9953-AC7D-4048-BD5E-0BC45053DEE3}" type="pres">
      <dgm:prSet presAssocID="{2A1B9775-E002-4AFF-AF78-7A944189F04A}" presName="parTx" presStyleLbl="alignNode1" presStyleIdx="2" presStyleCnt="4">
        <dgm:presLayoutVars>
          <dgm:chMax val="0"/>
          <dgm:chPref val="0"/>
          <dgm:bulletEnabled val="1"/>
        </dgm:presLayoutVars>
      </dgm:prSet>
      <dgm:spPr/>
    </dgm:pt>
    <dgm:pt modelId="{8FE2D367-509D-4306-B0DD-0BEB9DC7A65E}" type="pres">
      <dgm:prSet presAssocID="{2A1B9775-E002-4AFF-AF78-7A944189F04A}" presName="desTx" presStyleLbl="alignAccFollowNode1" presStyleIdx="2" presStyleCnt="4">
        <dgm:presLayoutVars>
          <dgm:bulletEnabled val="1"/>
        </dgm:presLayoutVars>
      </dgm:prSet>
      <dgm:spPr/>
    </dgm:pt>
    <dgm:pt modelId="{2CB96FDA-FF66-4084-94EB-D5EB6A66F33B}" type="pres">
      <dgm:prSet presAssocID="{488776D0-C6A8-45B0-86B6-5FB824FBA122}" presName="space" presStyleCnt="0"/>
      <dgm:spPr/>
    </dgm:pt>
    <dgm:pt modelId="{0F510FAA-7CF5-4A87-B901-A294F5B68DA9}" type="pres">
      <dgm:prSet presAssocID="{5F5C76CE-97A5-49C1-8903-7F6C6EF64DCA}" presName="composite" presStyleCnt="0"/>
      <dgm:spPr/>
    </dgm:pt>
    <dgm:pt modelId="{57B4ECEB-3101-4125-97F7-F3AA7DE9A43D}" type="pres">
      <dgm:prSet presAssocID="{5F5C76CE-97A5-49C1-8903-7F6C6EF64DCA}" presName="parTx" presStyleLbl="alignNode1" presStyleIdx="3" presStyleCnt="4">
        <dgm:presLayoutVars>
          <dgm:chMax val="0"/>
          <dgm:chPref val="0"/>
          <dgm:bulletEnabled val="1"/>
        </dgm:presLayoutVars>
      </dgm:prSet>
      <dgm:spPr/>
    </dgm:pt>
    <dgm:pt modelId="{F438F4CA-15CB-4695-8690-36E5514DF10C}" type="pres">
      <dgm:prSet presAssocID="{5F5C76CE-97A5-49C1-8903-7F6C6EF64DCA}" presName="desTx" presStyleLbl="alignAccFollowNode1" presStyleIdx="3" presStyleCnt="4">
        <dgm:presLayoutVars>
          <dgm:bulletEnabled val="1"/>
        </dgm:presLayoutVars>
      </dgm:prSet>
      <dgm:spPr/>
    </dgm:pt>
  </dgm:ptLst>
  <dgm:cxnLst>
    <dgm:cxn modelId="{85218F01-DDEA-4861-8981-688767D5DACC}" srcId="{948AD818-DA7A-4820-8332-D1420CA84EF3}" destId="{146F682B-7FE7-4DBB-8AEA-C7B9D35317E6}" srcOrd="3" destOrd="0" parTransId="{5522C4BF-61B5-4879-9A15-FD8E9857B434}" sibTransId="{A1DEAD07-3536-4D9D-B80B-C06FFF0FAF4B}"/>
    <dgm:cxn modelId="{770D2B04-5852-4D00-A0CD-7F6CCFCF7BF1}" srcId="{2A1B9775-E002-4AFF-AF78-7A944189F04A}" destId="{AA7A3987-0959-4B09-BD11-F0E08DB59DD3}" srcOrd="0" destOrd="0" parTransId="{86C75E9F-44F0-4BB4-A36F-A043D2016748}" sibTransId="{1D2E4B26-5026-46D4-8F5F-CD0E1BED5191}"/>
    <dgm:cxn modelId="{CE3DEB08-D1D5-4EB3-BB6C-09B0AA7EA0A0}" type="presOf" srcId="{78B5D6B6-F76B-4EAC-9963-047368D5D256}" destId="{F438F4CA-15CB-4695-8690-36E5514DF10C}" srcOrd="0" destOrd="2" presId="urn:microsoft.com/office/officeart/2005/8/layout/hList1"/>
    <dgm:cxn modelId="{4B9F1209-C274-4ADC-9347-6ABF8F49F9E5}" srcId="{2A1B9775-E002-4AFF-AF78-7A944189F04A}" destId="{04D282FB-3759-4935-AED8-445FC5B2E44B}" srcOrd="5" destOrd="0" parTransId="{A9932CE2-8D10-49AD-B9F1-52F47863BB35}" sibTransId="{8B712924-0AD9-4E15-B5D1-78E50FDCDF69}"/>
    <dgm:cxn modelId="{C9237F0A-A045-4781-80D8-047F56953D89}" type="presOf" srcId="{948AD818-DA7A-4820-8332-D1420CA84EF3}" destId="{9A82FB54-059F-45C2-AB5A-24514ECDC191}" srcOrd="0" destOrd="0" presId="urn:microsoft.com/office/officeart/2005/8/layout/hList1"/>
    <dgm:cxn modelId="{106B731B-84E9-4BA8-83A7-7A31C185AE2C}" srcId="{948AD818-DA7A-4820-8332-D1420CA84EF3}" destId="{B388D12E-AF31-4EA9-BCFD-BA0623C38428}" srcOrd="6" destOrd="0" parTransId="{F6423AFD-E482-47F2-86A0-106B9F538494}" sibTransId="{87A24A75-82EA-4275-B308-ECC515088D2A}"/>
    <dgm:cxn modelId="{6E2A091E-B3FE-4C74-8D4F-ED1DD70D38E6}" type="presOf" srcId="{34A55489-E4CF-478D-8BDE-7A866E527B1B}" destId="{36AB92B9-639B-4954-9746-3F6B3327CB4B}" srcOrd="0" destOrd="7" presId="urn:microsoft.com/office/officeart/2005/8/layout/hList1"/>
    <dgm:cxn modelId="{42E3601E-F64D-429B-BC33-37200C1B7A94}" srcId="{948AD818-DA7A-4820-8332-D1420CA84EF3}" destId="{E54A0431-1BBF-4A96-B4CE-EA870F1D92E4}" srcOrd="5" destOrd="0" parTransId="{4B7F9639-2031-4FB6-A6B6-504CE2BD1CD7}" sibTransId="{318C10B0-ED22-491D-8961-33FFEFBDD06C}"/>
    <dgm:cxn modelId="{33692921-7C28-42CB-A878-979FEFF59E6E}" type="presOf" srcId="{31AFEAC1-1147-4777-944D-397626C69A12}" destId="{36AB92B9-639B-4954-9746-3F6B3327CB4B}" srcOrd="0" destOrd="4" presId="urn:microsoft.com/office/officeart/2005/8/layout/hList1"/>
    <dgm:cxn modelId="{B8B95924-8B6C-45D9-A676-A42B09EDF041}" type="presOf" srcId="{EEA31E62-3477-4504-A433-48AF0FE224E8}" destId="{5C6AA0A6-FE2E-4787-BFEA-CBFAFB07904B}" srcOrd="0" destOrd="0" presId="urn:microsoft.com/office/officeart/2005/8/layout/hList1"/>
    <dgm:cxn modelId="{1DA9C527-9598-4F45-B67B-80871C8E5B13}" type="presOf" srcId="{246C478A-562B-4F18-8909-0D5072C8B869}" destId="{F438F4CA-15CB-4695-8690-36E5514DF10C}" srcOrd="0" destOrd="1" presId="urn:microsoft.com/office/officeart/2005/8/layout/hList1"/>
    <dgm:cxn modelId="{3B71212B-62DC-4416-B7B4-497ADF61AEC5}" srcId="{2A1B9775-E002-4AFF-AF78-7A944189F04A}" destId="{3DF32523-C035-4AFF-A4ED-BC34F0F4C046}" srcOrd="3" destOrd="0" parTransId="{6F98BB46-ED87-493D-8F12-3AD76A0C0C4D}" sibTransId="{B22A4A63-CE44-4BAE-B3DD-34AF75B9B3C0}"/>
    <dgm:cxn modelId="{5D510B2F-BB40-470D-B529-1202EB836CC9}" type="presOf" srcId="{BF802E15-1893-4A45-ABAC-65210AC810DE}" destId="{5C6AA0A6-FE2E-4787-BFEA-CBFAFB07904B}" srcOrd="0" destOrd="4" presId="urn:microsoft.com/office/officeart/2005/8/layout/hList1"/>
    <dgm:cxn modelId="{EEE38333-CEC2-4750-A7A9-ED6C522533D7}" type="presOf" srcId="{EE9158AF-FD95-422D-931F-6ED70D1831AE}" destId="{36AB92B9-639B-4954-9746-3F6B3327CB4B}" srcOrd="0" destOrd="1" presId="urn:microsoft.com/office/officeart/2005/8/layout/hList1"/>
    <dgm:cxn modelId="{6D8C5D3A-38C2-4037-B7E7-AB5EF1BF2483}" srcId="{5F5C76CE-97A5-49C1-8903-7F6C6EF64DCA}" destId="{935C631B-B84A-4520-89A2-35F473FA2967}" srcOrd="3" destOrd="0" parTransId="{34E5AF06-E78E-4598-BFF5-F931F5FE6568}" sibTransId="{7EE68A02-459D-482A-B19F-B1D66133C0B4}"/>
    <dgm:cxn modelId="{146C803A-DF6D-4DD3-80A5-1F9777619B91}" srcId="{2A1B9775-E002-4AFF-AF78-7A944189F04A}" destId="{6BA34B47-B7CE-4304-9B97-B622AE4A2407}" srcOrd="4" destOrd="0" parTransId="{AE7D6808-3DDD-4884-AB87-6D736DFD71D3}" sibTransId="{733D27B5-8B2A-447A-AD18-261E3086C8C7}"/>
    <dgm:cxn modelId="{2BCF933C-BD92-4D7E-AF22-07411BF8EDA5}" type="presOf" srcId="{B388D12E-AF31-4EA9-BCFD-BA0623C38428}" destId="{36AB92B9-639B-4954-9746-3F6B3327CB4B}" srcOrd="0" destOrd="6" presId="urn:microsoft.com/office/officeart/2005/8/layout/hList1"/>
    <dgm:cxn modelId="{4A14F13C-67E1-4DA3-A056-C6D01DAB544B}" type="presOf" srcId="{146F682B-7FE7-4DBB-8AEA-C7B9D35317E6}" destId="{36AB92B9-639B-4954-9746-3F6B3327CB4B}" srcOrd="0" destOrd="3" presId="urn:microsoft.com/office/officeart/2005/8/layout/hList1"/>
    <dgm:cxn modelId="{EB13E445-7A07-4CE0-B89B-215FA61EDFCA}" type="presOf" srcId="{F67999C1-5D95-4DCB-9C3E-583787FF3A57}" destId="{F438F4CA-15CB-4695-8690-36E5514DF10C}" srcOrd="0" destOrd="0" presId="urn:microsoft.com/office/officeart/2005/8/layout/hList1"/>
    <dgm:cxn modelId="{E41FD84F-02A7-46A6-B964-C23D45BF541D}" type="presOf" srcId="{133BF2F4-3D8D-4599-9ED4-725CC23EE2E0}" destId="{5C6AA0A6-FE2E-4787-BFEA-CBFAFB07904B}" srcOrd="0" destOrd="1" presId="urn:microsoft.com/office/officeart/2005/8/layout/hList1"/>
    <dgm:cxn modelId="{8223F94F-7FD8-46E9-9BDC-BE5885699001}" type="presOf" srcId="{935C631B-B84A-4520-89A2-35F473FA2967}" destId="{F438F4CA-15CB-4695-8690-36E5514DF10C}" srcOrd="0" destOrd="3" presId="urn:microsoft.com/office/officeart/2005/8/layout/hList1"/>
    <dgm:cxn modelId="{7E2A175A-8158-482D-8C8E-68D046CBCA85}" type="presOf" srcId="{41B6F9BB-09F5-46B2-A453-5A03C1B574BE}" destId="{6053290C-87E7-470B-BE91-675E1176633D}" srcOrd="0" destOrd="0" presId="urn:microsoft.com/office/officeart/2005/8/layout/hList1"/>
    <dgm:cxn modelId="{3DA8F56B-DDF3-4435-81A2-A17A23EB37A2}" type="presOf" srcId="{7B0C46E5-2BAB-420F-8E4A-B808F5078E4D}" destId="{8FE2D367-509D-4306-B0DD-0BEB9DC7A65E}" srcOrd="0" destOrd="6" presId="urn:microsoft.com/office/officeart/2005/8/layout/hList1"/>
    <dgm:cxn modelId="{DA5BCE6C-76E7-45A0-BBB0-22C2BC67D31B}" srcId="{2A1B9775-E002-4AFF-AF78-7A944189F04A}" destId="{7D17D090-233E-466B-A16C-BE1A6E89A221}" srcOrd="2" destOrd="0" parTransId="{E0D9871B-A3D8-4644-A504-3314FBB94582}" sibTransId="{95DFD181-AABC-4BE2-9C78-156ED8BD57FE}"/>
    <dgm:cxn modelId="{5E1A326D-5536-4510-A9E9-42161F6FDD19}" type="presOf" srcId="{689F69D9-1EF9-4880-935B-E7F3F74D9940}" destId="{8FE2D367-509D-4306-B0DD-0BEB9DC7A65E}" srcOrd="0" destOrd="1" presId="urn:microsoft.com/office/officeart/2005/8/layout/hList1"/>
    <dgm:cxn modelId="{C2C8AD6F-7D4E-46E3-A5F6-41FBE95826DD}" type="presOf" srcId="{A674123C-F88C-4A0D-8879-5A26AEB1606B}" destId="{5C6AA0A6-FE2E-4787-BFEA-CBFAFB07904B}" srcOrd="0" destOrd="5" presId="urn:microsoft.com/office/officeart/2005/8/layout/hList1"/>
    <dgm:cxn modelId="{22F1D26F-1EC2-4B59-BD2E-D8DDAA6828F0}" type="presOf" srcId="{24CC971E-DBAE-4FA8-AFE4-18E5D1E03827}" destId="{36AB92B9-639B-4954-9746-3F6B3327CB4B}" srcOrd="0" destOrd="0" presId="urn:microsoft.com/office/officeart/2005/8/layout/hList1"/>
    <dgm:cxn modelId="{840E3174-2F05-421F-895B-2D968DD241FA}" srcId="{6281AA42-C37F-4CF8-848F-457480C99FAB}" destId="{EEA31E62-3477-4504-A433-48AF0FE224E8}" srcOrd="0" destOrd="0" parTransId="{1D3B231F-29EC-4E04-A829-0720333E24F3}" sibTransId="{E72B6444-91D2-4DD0-B62D-8511A71C9210}"/>
    <dgm:cxn modelId="{4967F27D-CC56-43E8-AB84-72F40D9AEF5A}" srcId="{5F5C76CE-97A5-49C1-8903-7F6C6EF64DCA}" destId="{F67999C1-5D95-4DCB-9C3E-583787FF3A57}" srcOrd="0" destOrd="0" parTransId="{68F3E644-FE05-4974-8A40-D9B0E1C8CBE8}" sibTransId="{51F19E25-4AA1-4274-974D-669A2DC1EEE1}"/>
    <dgm:cxn modelId="{1616057E-A0A4-4BCE-83A7-C337BB69B179}" type="presOf" srcId="{5F5C76CE-97A5-49C1-8903-7F6C6EF64DCA}" destId="{57B4ECEB-3101-4125-97F7-F3AA7DE9A43D}" srcOrd="0" destOrd="0" presId="urn:microsoft.com/office/officeart/2005/8/layout/hList1"/>
    <dgm:cxn modelId="{24194982-3CCD-48BC-A508-B521D7FB60DE}" type="presOf" srcId="{3DF32523-C035-4AFF-A4ED-BC34F0F4C046}" destId="{8FE2D367-509D-4306-B0DD-0BEB9DC7A65E}" srcOrd="0" destOrd="3" presId="urn:microsoft.com/office/officeart/2005/8/layout/hList1"/>
    <dgm:cxn modelId="{D3A4EF87-9970-4178-BA00-1F7F5627A533}" type="presOf" srcId="{AA7A3987-0959-4B09-BD11-F0E08DB59DD3}" destId="{8FE2D367-509D-4306-B0DD-0BEB9DC7A65E}" srcOrd="0" destOrd="0" presId="urn:microsoft.com/office/officeart/2005/8/layout/hList1"/>
    <dgm:cxn modelId="{0012C78A-3FAC-4688-9FE6-9788E28F7EA5}" srcId="{948AD818-DA7A-4820-8332-D1420CA84EF3}" destId="{34A55489-E4CF-478D-8BDE-7A866E527B1B}" srcOrd="7" destOrd="0" parTransId="{937BA6F5-F184-4460-8491-6443FF6E7453}" sibTransId="{0666C993-A466-4AEA-A0DB-78CD136E4F55}"/>
    <dgm:cxn modelId="{98A72290-5C91-4A24-A140-1CB8B94CDB7A}" type="presOf" srcId="{A83C572C-8AF4-446E-A286-8B906AAE6B39}" destId="{5C6AA0A6-FE2E-4787-BFEA-CBFAFB07904B}" srcOrd="0" destOrd="2" presId="urn:microsoft.com/office/officeart/2005/8/layout/hList1"/>
    <dgm:cxn modelId="{C24E2993-764B-43F4-BCDE-7A0D35A9A358}" type="presOf" srcId="{7D17D090-233E-466B-A16C-BE1A6E89A221}" destId="{8FE2D367-509D-4306-B0DD-0BEB9DC7A65E}" srcOrd="0" destOrd="2" presId="urn:microsoft.com/office/officeart/2005/8/layout/hList1"/>
    <dgm:cxn modelId="{DC02C297-F6E8-4998-A084-C53777F5D8CE}" type="presOf" srcId="{6BA34B47-B7CE-4304-9B97-B622AE4A2407}" destId="{8FE2D367-509D-4306-B0DD-0BEB9DC7A65E}" srcOrd="0" destOrd="4" presId="urn:microsoft.com/office/officeart/2005/8/layout/hList1"/>
    <dgm:cxn modelId="{7EA17698-D5DE-4E33-A834-C5DFF33A184E}" type="presOf" srcId="{2A1B9775-E002-4AFF-AF78-7A944189F04A}" destId="{361D9953-AC7D-4048-BD5E-0BC45053DEE3}" srcOrd="0" destOrd="0" presId="urn:microsoft.com/office/officeart/2005/8/layout/hList1"/>
    <dgm:cxn modelId="{2539A49A-8FB0-4C4E-BEA9-F2D65C22C6D7}" srcId="{948AD818-DA7A-4820-8332-D1420CA84EF3}" destId="{C7342D62-600C-44FF-8D0B-E394C2CF673A}" srcOrd="2" destOrd="0" parTransId="{DF2AD7EB-31DE-47A5-B4EA-18D4EC804FDF}" sibTransId="{D3CE75B5-19E0-456C-B669-D17E6F8704A0}"/>
    <dgm:cxn modelId="{D22109A1-16C0-429D-BB58-1FD21E084A83}" type="presOf" srcId="{E54A0431-1BBF-4A96-B4CE-EA870F1D92E4}" destId="{36AB92B9-639B-4954-9746-3F6B3327CB4B}" srcOrd="0" destOrd="5" presId="urn:microsoft.com/office/officeart/2005/8/layout/hList1"/>
    <dgm:cxn modelId="{D2BE7EA9-B3DD-4DBD-BC1A-6903B37EA7FA}" srcId="{6281AA42-C37F-4CF8-848F-457480C99FAB}" destId="{A674123C-F88C-4A0D-8879-5A26AEB1606B}" srcOrd="5" destOrd="0" parTransId="{F6A6C679-B657-4CA9-BF2F-8CF7A8234B16}" sibTransId="{BB3CA496-CD99-4B46-A545-833E8F52EA71}"/>
    <dgm:cxn modelId="{31280DAB-1A4A-4ADC-A60F-0C1A0EADED4E}" srcId="{41B6F9BB-09F5-46B2-A453-5A03C1B574BE}" destId="{2A1B9775-E002-4AFF-AF78-7A944189F04A}" srcOrd="2" destOrd="0" parTransId="{443CEBFF-D9FF-464E-BBB2-7D0D6B62C1C0}" sibTransId="{488776D0-C6A8-45B0-86B6-5FB824FBA122}"/>
    <dgm:cxn modelId="{BE0301AD-D106-41AF-9D66-FAF82A9E6FD7}" srcId="{948AD818-DA7A-4820-8332-D1420CA84EF3}" destId="{24CC971E-DBAE-4FA8-AFE4-18E5D1E03827}" srcOrd="0" destOrd="0" parTransId="{B1179A44-6C22-4593-8A6B-6C79518D1AAB}" sibTransId="{4B1DFB1B-2918-4C68-B628-43BE2276521A}"/>
    <dgm:cxn modelId="{E2BF45B1-C5CD-47E2-93FC-315147C696C1}" type="presOf" srcId="{6281AA42-C37F-4CF8-848F-457480C99FAB}" destId="{FC796927-88F4-44A7-A5CF-793BD1C4F73F}" srcOrd="0" destOrd="0" presId="urn:microsoft.com/office/officeart/2005/8/layout/hList1"/>
    <dgm:cxn modelId="{CB1D59B4-D21C-4D1A-B9FA-449C051B7A9B}" srcId="{2A1B9775-E002-4AFF-AF78-7A944189F04A}" destId="{689F69D9-1EF9-4880-935B-E7F3F74D9940}" srcOrd="1" destOrd="0" parTransId="{3870930F-9ADA-4BD5-8B23-386DDF1D489E}" sibTransId="{A4708A40-164E-40CD-A844-A31DAE01C9DA}"/>
    <dgm:cxn modelId="{06BA7AB5-CEB2-4F49-923F-B45803B98C40}" srcId="{5F5C76CE-97A5-49C1-8903-7F6C6EF64DCA}" destId="{78B5D6B6-F76B-4EAC-9963-047368D5D256}" srcOrd="2" destOrd="0" parTransId="{BD3B062B-B12A-4214-8A5A-E787C6B158EA}" sibTransId="{AED6A3C0-14F6-45D0-84A7-E9BCF237ADD1}"/>
    <dgm:cxn modelId="{6705B4C1-AC87-4BD0-A512-755023EA86D3}" type="presOf" srcId="{918C6192-B3E3-46D7-8B64-4B79BB60B2E5}" destId="{5C6AA0A6-FE2E-4787-BFEA-CBFAFB07904B}" srcOrd="0" destOrd="6" presId="urn:microsoft.com/office/officeart/2005/8/layout/hList1"/>
    <dgm:cxn modelId="{5E081FC7-B829-42AB-A2A3-F1E3F0192BBE}" type="presOf" srcId="{04D282FB-3759-4935-AED8-445FC5B2E44B}" destId="{8FE2D367-509D-4306-B0DD-0BEB9DC7A65E}" srcOrd="0" destOrd="5" presId="urn:microsoft.com/office/officeart/2005/8/layout/hList1"/>
    <dgm:cxn modelId="{F4B446C8-71B3-4A73-9638-5DAE7CDA6F68}" srcId="{948AD818-DA7A-4820-8332-D1420CA84EF3}" destId="{EE9158AF-FD95-422D-931F-6ED70D1831AE}" srcOrd="1" destOrd="0" parTransId="{4A74E7F8-BB93-40D4-A75F-F9766AAE8CF3}" sibTransId="{BE1841BE-A8D1-4910-A220-E9FF63F9EDEB}"/>
    <dgm:cxn modelId="{EF4129CB-DD86-4DC0-895A-058CF9CA5671}" srcId="{6281AA42-C37F-4CF8-848F-457480C99FAB}" destId="{918C6192-B3E3-46D7-8B64-4B79BB60B2E5}" srcOrd="6" destOrd="0" parTransId="{E980536E-236D-48E5-834E-C3E6214701DD}" sibTransId="{4B178AD9-EBDB-4674-A847-0AF62EED28D6}"/>
    <dgm:cxn modelId="{7EDCC5CC-137E-408D-9855-6C2FF945A10C}" srcId="{41B6F9BB-09F5-46B2-A453-5A03C1B574BE}" destId="{6281AA42-C37F-4CF8-848F-457480C99FAB}" srcOrd="0" destOrd="0" parTransId="{4B0F9F45-6F60-4105-BEEF-CCCAA85C1B93}" sibTransId="{306BDB9F-5C82-400F-86C7-B5249D021EDB}"/>
    <dgm:cxn modelId="{0D4CCDCC-33BE-47AF-BD5F-D93837B62B31}" srcId="{948AD818-DA7A-4820-8332-D1420CA84EF3}" destId="{31AFEAC1-1147-4777-944D-397626C69A12}" srcOrd="4" destOrd="0" parTransId="{AA172A8E-6814-4A16-A8D8-784FDEEE3A10}" sibTransId="{56A2D300-9A6D-4D34-86B7-57F41349E3E1}"/>
    <dgm:cxn modelId="{F94212D2-99F4-4E52-ACD1-D05A594364EE}" type="presOf" srcId="{C7342D62-600C-44FF-8D0B-E394C2CF673A}" destId="{36AB92B9-639B-4954-9746-3F6B3327CB4B}" srcOrd="0" destOrd="2" presId="urn:microsoft.com/office/officeart/2005/8/layout/hList1"/>
    <dgm:cxn modelId="{89E2CED4-C0AE-4DDE-ABE4-68C3E94A7C80}" srcId="{6281AA42-C37F-4CF8-848F-457480C99FAB}" destId="{A83C572C-8AF4-446E-A286-8B906AAE6B39}" srcOrd="2" destOrd="0" parTransId="{B8689A07-3BEF-4966-BA10-602997CEC6D5}" sibTransId="{6C88FC7F-E450-4069-B11F-4F6D5B8BE1AA}"/>
    <dgm:cxn modelId="{72D11DDA-6DD9-4729-971B-C840DB1F33D4}" srcId="{6281AA42-C37F-4CF8-848F-457480C99FAB}" destId="{133BF2F4-3D8D-4599-9ED4-725CC23EE2E0}" srcOrd="1" destOrd="0" parTransId="{38D81864-5574-4A24-A4DE-C7C805393D0D}" sibTransId="{AB3CE8B5-935C-4365-AC83-47ADF8067EC2}"/>
    <dgm:cxn modelId="{0BFD93DE-9042-4B11-AEE7-E3BEDA6979D9}" srcId="{6281AA42-C37F-4CF8-848F-457480C99FAB}" destId="{BF802E15-1893-4A45-ABAC-65210AC810DE}" srcOrd="4" destOrd="0" parTransId="{283DD5D0-1AC0-42FE-AF67-E1E1536D776D}" sibTransId="{6B275A66-F729-433A-91FB-73A065F27BF5}"/>
    <dgm:cxn modelId="{82CA2EE3-B1D6-4DED-8F12-A6DA66F5520F}" srcId="{2A1B9775-E002-4AFF-AF78-7A944189F04A}" destId="{7B0C46E5-2BAB-420F-8E4A-B808F5078E4D}" srcOrd="6" destOrd="0" parTransId="{365A6E81-1496-43D0-AF3F-1008A4430097}" sibTransId="{8EDD5B42-F184-40FB-AAD2-B288A4AD1420}"/>
    <dgm:cxn modelId="{1FA47FE6-F3AF-4F79-AFF9-C2FD75E6FE69}" srcId="{5F5C76CE-97A5-49C1-8903-7F6C6EF64DCA}" destId="{246C478A-562B-4F18-8909-0D5072C8B869}" srcOrd="1" destOrd="0" parTransId="{4F486BE7-216E-49D7-9B5D-97B33DFB49BB}" sibTransId="{007FF60D-9BCD-4ECB-B1F3-8D01B3469BF5}"/>
    <dgm:cxn modelId="{F131BEEC-606F-44C5-BC82-1A4D19F17870}" srcId="{41B6F9BB-09F5-46B2-A453-5A03C1B574BE}" destId="{948AD818-DA7A-4820-8332-D1420CA84EF3}" srcOrd="1" destOrd="0" parTransId="{0054AE95-911D-4D0B-9B17-AE24D6DCBA86}" sibTransId="{4307E4A5-D88F-4103-A3B1-ABCCEBE49F13}"/>
    <dgm:cxn modelId="{59D8F4F0-47DE-4541-8161-BC2F27E93DF4}" srcId="{41B6F9BB-09F5-46B2-A453-5A03C1B574BE}" destId="{5F5C76CE-97A5-49C1-8903-7F6C6EF64DCA}" srcOrd="3" destOrd="0" parTransId="{675ECAF1-94F7-48AE-BDF6-3F9605DD1B04}" sibTransId="{6AFE0F21-37F4-4F93-B4B3-22B330B4742F}"/>
    <dgm:cxn modelId="{49D033F5-C009-4919-9403-BE1F990104A6}" type="presOf" srcId="{3F8714F1-71CC-4E7F-A5F8-F1BC3C393BE3}" destId="{5C6AA0A6-FE2E-4787-BFEA-CBFAFB07904B}" srcOrd="0" destOrd="3" presId="urn:microsoft.com/office/officeart/2005/8/layout/hList1"/>
    <dgm:cxn modelId="{9B8EE6FE-A9C3-47DD-92E8-9C3514D1B0CC}" srcId="{6281AA42-C37F-4CF8-848F-457480C99FAB}" destId="{3F8714F1-71CC-4E7F-A5F8-F1BC3C393BE3}" srcOrd="3" destOrd="0" parTransId="{52059E6B-E379-42DB-A038-46B5AB0CF96A}" sibTransId="{7CD3E93B-A015-4E78-BCDF-943D60230EF0}"/>
    <dgm:cxn modelId="{956E32E2-1BB9-4F51-8621-83E85F51EB60}" type="presParOf" srcId="{6053290C-87E7-470B-BE91-675E1176633D}" destId="{5DB9168D-E181-4240-A5AE-E3884CDB9404}" srcOrd="0" destOrd="0" presId="urn:microsoft.com/office/officeart/2005/8/layout/hList1"/>
    <dgm:cxn modelId="{A3C49E45-B52F-436A-8BB1-B998F397F593}" type="presParOf" srcId="{5DB9168D-E181-4240-A5AE-E3884CDB9404}" destId="{FC796927-88F4-44A7-A5CF-793BD1C4F73F}" srcOrd="0" destOrd="0" presId="urn:microsoft.com/office/officeart/2005/8/layout/hList1"/>
    <dgm:cxn modelId="{EE1F18F5-E2B7-4272-AB91-6BE5FE81B077}" type="presParOf" srcId="{5DB9168D-E181-4240-A5AE-E3884CDB9404}" destId="{5C6AA0A6-FE2E-4787-BFEA-CBFAFB07904B}" srcOrd="1" destOrd="0" presId="urn:microsoft.com/office/officeart/2005/8/layout/hList1"/>
    <dgm:cxn modelId="{7DCC5AE5-56B8-4A85-BA2A-572EF4CFEDFF}" type="presParOf" srcId="{6053290C-87E7-470B-BE91-675E1176633D}" destId="{9E4202AB-2687-42DB-9CE2-8ECA63341AE8}" srcOrd="1" destOrd="0" presId="urn:microsoft.com/office/officeart/2005/8/layout/hList1"/>
    <dgm:cxn modelId="{67B46D1F-40EB-46F0-A6CE-A740DF405A09}" type="presParOf" srcId="{6053290C-87E7-470B-BE91-675E1176633D}" destId="{5C304661-78F1-40FD-A299-922A5BE447C5}" srcOrd="2" destOrd="0" presId="urn:microsoft.com/office/officeart/2005/8/layout/hList1"/>
    <dgm:cxn modelId="{9EB38CF5-D2B1-478B-92A2-C96F97C13A9E}" type="presParOf" srcId="{5C304661-78F1-40FD-A299-922A5BE447C5}" destId="{9A82FB54-059F-45C2-AB5A-24514ECDC191}" srcOrd="0" destOrd="0" presId="urn:microsoft.com/office/officeart/2005/8/layout/hList1"/>
    <dgm:cxn modelId="{0662605D-66B5-4691-8E14-ED3B89FA1CBD}" type="presParOf" srcId="{5C304661-78F1-40FD-A299-922A5BE447C5}" destId="{36AB92B9-639B-4954-9746-3F6B3327CB4B}" srcOrd="1" destOrd="0" presId="urn:microsoft.com/office/officeart/2005/8/layout/hList1"/>
    <dgm:cxn modelId="{3E61BBFB-1F8F-478D-B8C6-DF027F5BAA18}" type="presParOf" srcId="{6053290C-87E7-470B-BE91-675E1176633D}" destId="{8537BD07-FCC5-4436-A34B-2494C2654ACB}" srcOrd="3" destOrd="0" presId="urn:microsoft.com/office/officeart/2005/8/layout/hList1"/>
    <dgm:cxn modelId="{CD864057-D32E-47A5-A0B5-6833C11714BE}" type="presParOf" srcId="{6053290C-87E7-470B-BE91-675E1176633D}" destId="{7A32AA78-C25D-40D4-9FC5-24698C218788}" srcOrd="4" destOrd="0" presId="urn:microsoft.com/office/officeart/2005/8/layout/hList1"/>
    <dgm:cxn modelId="{C3175559-883A-43D4-A170-4B86543BF856}" type="presParOf" srcId="{7A32AA78-C25D-40D4-9FC5-24698C218788}" destId="{361D9953-AC7D-4048-BD5E-0BC45053DEE3}" srcOrd="0" destOrd="0" presId="urn:microsoft.com/office/officeart/2005/8/layout/hList1"/>
    <dgm:cxn modelId="{9777FA96-2FF0-48E2-BD56-A23DB70073A4}" type="presParOf" srcId="{7A32AA78-C25D-40D4-9FC5-24698C218788}" destId="{8FE2D367-509D-4306-B0DD-0BEB9DC7A65E}" srcOrd="1" destOrd="0" presId="urn:microsoft.com/office/officeart/2005/8/layout/hList1"/>
    <dgm:cxn modelId="{9FC761CD-1B1B-4BD7-97CD-CAC65DA9AEE9}" type="presParOf" srcId="{6053290C-87E7-470B-BE91-675E1176633D}" destId="{2CB96FDA-FF66-4084-94EB-D5EB6A66F33B}" srcOrd="5" destOrd="0" presId="urn:microsoft.com/office/officeart/2005/8/layout/hList1"/>
    <dgm:cxn modelId="{3C12374B-69F1-42A7-BA63-3DE528D24630}" type="presParOf" srcId="{6053290C-87E7-470B-BE91-675E1176633D}" destId="{0F510FAA-7CF5-4A87-B901-A294F5B68DA9}" srcOrd="6" destOrd="0" presId="urn:microsoft.com/office/officeart/2005/8/layout/hList1"/>
    <dgm:cxn modelId="{9B4F5279-424C-49D7-BFFF-E2DDCB9ACFE3}" type="presParOf" srcId="{0F510FAA-7CF5-4A87-B901-A294F5B68DA9}" destId="{57B4ECEB-3101-4125-97F7-F3AA7DE9A43D}" srcOrd="0" destOrd="0" presId="urn:microsoft.com/office/officeart/2005/8/layout/hList1"/>
    <dgm:cxn modelId="{EB2D406D-D758-444A-BBD3-DBD411DEA222}" type="presParOf" srcId="{0F510FAA-7CF5-4A87-B901-A294F5B68DA9}" destId="{F438F4CA-15CB-4695-8690-36E5514DF10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76D8DAA-B78D-4FB1-B0C5-1E31B9E19E2D}"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1D8A849C-7286-4D1B-B556-2DA75D724408}">
      <dgm:prSet/>
      <dgm:spPr/>
      <dgm:t>
        <a:bodyPr/>
        <a:lstStyle/>
        <a:p>
          <a:pPr>
            <a:lnSpc>
              <a:spcPct val="100000"/>
            </a:lnSpc>
            <a:defRPr b="1"/>
          </a:pPr>
          <a:r>
            <a:rPr lang="en-US"/>
            <a:t>Extensive Home Destruction</a:t>
          </a:r>
        </a:p>
      </dgm:t>
    </dgm:pt>
    <dgm:pt modelId="{29F3CDAD-4CE0-49C2-B85F-7A9213A3B498}" type="parTrans" cxnId="{D692EF95-894C-4D6A-A0B7-85C8730B5823}">
      <dgm:prSet/>
      <dgm:spPr/>
      <dgm:t>
        <a:bodyPr/>
        <a:lstStyle/>
        <a:p>
          <a:endParaRPr lang="en-US"/>
        </a:p>
      </dgm:t>
    </dgm:pt>
    <dgm:pt modelId="{27985569-9BD8-4CEB-AA8D-65E11EE96CC6}" type="sibTrans" cxnId="{D692EF95-894C-4D6A-A0B7-85C8730B5823}">
      <dgm:prSet/>
      <dgm:spPr/>
      <dgm:t>
        <a:bodyPr/>
        <a:lstStyle/>
        <a:p>
          <a:pPr>
            <a:lnSpc>
              <a:spcPct val="100000"/>
            </a:lnSpc>
            <a:defRPr b="1"/>
          </a:pPr>
          <a:endParaRPr lang="en-US"/>
        </a:p>
      </dgm:t>
    </dgm:pt>
    <dgm:pt modelId="{460AA4DB-7EB1-4D2A-981C-A8E420C233B6}">
      <dgm:prSet/>
      <dgm:spPr/>
      <dgm:t>
        <a:bodyPr/>
        <a:lstStyle/>
        <a:p>
          <a:pPr>
            <a:lnSpc>
              <a:spcPct val="100000"/>
            </a:lnSpc>
          </a:pPr>
          <a:r>
            <a:rPr lang="en-US"/>
            <a:t>About 90% of homes in Kipnuk and one-third in Kwigillingok were destroyed by the typhoon.</a:t>
          </a:r>
        </a:p>
      </dgm:t>
    </dgm:pt>
    <dgm:pt modelId="{9CBB0D5E-D3B5-4960-B2FD-7BBECBE16883}" type="parTrans" cxnId="{6CCAC936-F6F8-492C-982A-B3312DD39A18}">
      <dgm:prSet/>
      <dgm:spPr/>
      <dgm:t>
        <a:bodyPr/>
        <a:lstStyle/>
        <a:p>
          <a:endParaRPr lang="en-US"/>
        </a:p>
      </dgm:t>
    </dgm:pt>
    <dgm:pt modelId="{BD2C7CAE-F0E3-4B32-A56E-3F589A402AEF}" type="sibTrans" cxnId="{6CCAC936-F6F8-492C-982A-B3312DD39A18}">
      <dgm:prSet/>
      <dgm:spPr/>
      <dgm:t>
        <a:bodyPr/>
        <a:lstStyle/>
        <a:p>
          <a:endParaRPr lang="en-US"/>
        </a:p>
      </dgm:t>
    </dgm:pt>
    <dgm:pt modelId="{3C6A32DC-51B1-41B8-B896-5CEF5B756A48}">
      <dgm:prSet/>
      <dgm:spPr/>
      <dgm:t>
        <a:bodyPr/>
        <a:lstStyle/>
        <a:p>
          <a:pPr>
            <a:lnSpc>
              <a:spcPct val="100000"/>
            </a:lnSpc>
            <a:defRPr b="1"/>
          </a:pPr>
          <a:r>
            <a:rPr lang="en-US"/>
            <a:t>Displaced Residents</a:t>
          </a:r>
        </a:p>
      </dgm:t>
    </dgm:pt>
    <dgm:pt modelId="{51ABEC8D-FF89-4006-896B-611F3F2320CE}" type="parTrans" cxnId="{DA36D085-BBCE-410B-AFAC-1C644E1903C7}">
      <dgm:prSet/>
      <dgm:spPr/>
      <dgm:t>
        <a:bodyPr/>
        <a:lstStyle/>
        <a:p>
          <a:endParaRPr lang="en-US"/>
        </a:p>
      </dgm:t>
    </dgm:pt>
    <dgm:pt modelId="{32216AA3-3D84-4659-93FE-E8D780776AB6}" type="sibTrans" cxnId="{DA36D085-BBCE-410B-AFAC-1C644E1903C7}">
      <dgm:prSet/>
      <dgm:spPr/>
      <dgm:t>
        <a:bodyPr/>
        <a:lstStyle/>
        <a:p>
          <a:pPr>
            <a:lnSpc>
              <a:spcPct val="100000"/>
            </a:lnSpc>
            <a:defRPr b="1"/>
          </a:pPr>
          <a:endParaRPr lang="en-US"/>
        </a:p>
      </dgm:t>
    </dgm:pt>
    <dgm:pt modelId="{7185259E-309D-4DD8-9D2E-0A93E21CE78A}">
      <dgm:prSet/>
      <dgm:spPr/>
      <dgm:t>
        <a:bodyPr/>
        <a:lstStyle/>
        <a:p>
          <a:pPr>
            <a:lnSpc>
              <a:spcPct val="100000"/>
            </a:lnSpc>
          </a:pPr>
          <a:r>
            <a:rPr lang="en-US"/>
            <a:t>Over 1,600 residents were displaced due to homes and infrastructure damage.</a:t>
          </a:r>
        </a:p>
      </dgm:t>
    </dgm:pt>
    <dgm:pt modelId="{BB4C1DA2-3397-4788-9D12-8F6909A76AB4}" type="parTrans" cxnId="{98FFF710-8956-44D9-AE42-B0BDE4397047}">
      <dgm:prSet/>
      <dgm:spPr/>
      <dgm:t>
        <a:bodyPr/>
        <a:lstStyle/>
        <a:p>
          <a:endParaRPr lang="en-US"/>
        </a:p>
      </dgm:t>
    </dgm:pt>
    <dgm:pt modelId="{A4312E12-ABB1-4A29-BAE1-347FD7089E31}" type="sibTrans" cxnId="{98FFF710-8956-44D9-AE42-B0BDE4397047}">
      <dgm:prSet/>
      <dgm:spPr/>
      <dgm:t>
        <a:bodyPr/>
        <a:lstStyle/>
        <a:p>
          <a:endParaRPr lang="en-US"/>
        </a:p>
      </dgm:t>
    </dgm:pt>
    <dgm:pt modelId="{3F66398B-5EC3-4AB0-8012-5E2F8935277D}">
      <dgm:prSet/>
      <dgm:spPr/>
      <dgm:t>
        <a:bodyPr/>
        <a:lstStyle/>
        <a:p>
          <a:pPr>
            <a:lnSpc>
              <a:spcPct val="100000"/>
            </a:lnSpc>
            <a:defRPr b="1"/>
          </a:pPr>
          <a:r>
            <a:rPr lang="en-US"/>
            <a:t>Infrastructure Damage</a:t>
          </a:r>
        </a:p>
      </dgm:t>
    </dgm:pt>
    <dgm:pt modelId="{CE7B246A-EAE6-4AA0-8A5E-ECA7A011817B}" type="parTrans" cxnId="{67070635-7493-48BA-8102-4DC18E39E014}">
      <dgm:prSet/>
      <dgm:spPr/>
      <dgm:t>
        <a:bodyPr/>
        <a:lstStyle/>
        <a:p>
          <a:endParaRPr lang="en-US"/>
        </a:p>
      </dgm:t>
    </dgm:pt>
    <dgm:pt modelId="{4630AAFE-9EA9-438D-A544-7F2F15775485}" type="sibTrans" cxnId="{67070635-7493-48BA-8102-4DC18E39E014}">
      <dgm:prSet/>
      <dgm:spPr/>
      <dgm:t>
        <a:bodyPr/>
        <a:lstStyle/>
        <a:p>
          <a:pPr>
            <a:lnSpc>
              <a:spcPct val="100000"/>
            </a:lnSpc>
            <a:defRPr b="1"/>
          </a:pPr>
          <a:endParaRPr lang="en-US"/>
        </a:p>
      </dgm:t>
    </dgm:pt>
    <dgm:pt modelId="{08D27423-D7DC-4077-A1C5-39F57FB9B358}">
      <dgm:prSet/>
      <dgm:spPr/>
      <dgm:t>
        <a:bodyPr/>
        <a:lstStyle/>
        <a:p>
          <a:pPr>
            <a:lnSpc>
              <a:spcPct val="100000"/>
            </a:lnSpc>
          </a:pPr>
          <a:r>
            <a:rPr lang="en-US"/>
            <a:t>Storm severely damaged roads, power lines, and water systems essential to daily life.</a:t>
          </a:r>
        </a:p>
      </dgm:t>
    </dgm:pt>
    <dgm:pt modelId="{2182575D-59AA-488C-B151-3A05B055173D}" type="parTrans" cxnId="{AA727D68-9321-42A7-AE2F-2BA9CBBB55F3}">
      <dgm:prSet/>
      <dgm:spPr/>
      <dgm:t>
        <a:bodyPr/>
        <a:lstStyle/>
        <a:p>
          <a:endParaRPr lang="en-US"/>
        </a:p>
      </dgm:t>
    </dgm:pt>
    <dgm:pt modelId="{64B2ED06-7D73-48F2-8982-975BB0E9EF57}" type="sibTrans" cxnId="{AA727D68-9321-42A7-AE2F-2BA9CBBB55F3}">
      <dgm:prSet/>
      <dgm:spPr/>
      <dgm:t>
        <a:bodyPr/>
        <a:lstStyle/>
        <a:p>
          <a:endParaRPr lang="en-US"/>
        </a:p>
      </dgm:t>
    </dgm:pt>
    <dgm:pt modelId="{6A8F7F52-6D97-46F7-9716-64641ADC7E04}">
      <dgm:prSet/>
      <dgm:spPr/>
      <dgm:t>
        <a:bodyPr/>
        <a:lstStyle/>
        <a:p>
          <a:pPr>
            <a:lnSpc>
              <a:spcPct val="100000"/>
            </a:lnSpc>
            <a:defRPr b="1"/>
          </a:pPr>
          <a:r>
            <a:rPr lang="en-US"/>
            <a:t>Cultural and Economic Impact</a:t>
          </a:r>
        </a:p>
      </dgm:t>
    </dgm:pt>
    <dgm:pt modelId="{A24B72E7-6D23-4DD6-977E-A2D32BC5B439}" type="parTrans" cxnId="{740E7D13-02D8-4AA2-AB3E-DAA0F258AFE4}">
      <dgm:prSet/>
      <dgm:spPr/>
      <dgm:t>
        <a:bodyPr/>
        <a:lstStyle/>
        <a:p>
          <a:endParaRPr lang="en-US"/>
        </a:p>
      </dgm:t>
    </dgm:pt>
    <dgm:pt modelId="{9B2DF56A-3202-4679-ABBA-B66B4309651A}" type="sibTrans" cxnId="{740E7D13-02D8-4AA2-AB3E-DAA0F258AFE4}">
      <dgm:prSet/>
      <dgm:spPr/>
      <dgm:t>
        <a:bodyPr/>
        <a:lstStyle/>
        <a:p>
          <a:endParaRPr lang="en-US"/>
        </a:p>
      </dgm:t>
    </dgm:pt>
    <dgm:pt modelId="{FAFB4E7A-DB70-49FE-B22D-102B2862B62B}">
      <dgm:prSet/>
      <dgm:spPr/>
      <dgm:t>
        <a:bodyPr/>
        <a:lstStyle/>
        <a:p>
          <a:pPr>
            <a:lnSpc>
              <a:spcPct val="100000"/>
            </a:lnSpc>
          </a:pPr>
          <a:r>
            <a:rPr lang="en-US"/>
            <a:t>Loss of fishing equipment and food stores disrupted the subsistence lifestyle of residents.</a:t>
          </a:r>
        </a:p>
      </dgm:t>
    </dgm:pt>
    <dgm:pt modelId="{136BAF4B-0300-4E3D-8F81-6D30BA182A5B}" type="parTrans" cxnId="{CFC3C8A9-4E30-4F0B-84B5-5A1152E48C12}">
      <dgm:prSet/>
      <dgm:spPr/>
      <dgm:t>
        <a:bodyPr/>
        <a:lstStyle/>
        <a:p>
          <a:endParaRPr lang="en-US"/>
        </a:p>
      </dgm:t>
    </dgm:pt>
    <dgm:pt modelId="{0112EB14-A44F-4F13-85B4-6E9F6603CA04}" type="sibTrans" cxnId="{CFC3C8A9-4E30-4F0B-84B5-5A1152E48C12}">
      <dgm:prSet/>
      <dgm:spPr/>
      <dgm:t>
        <a:bodyPr/>
        <a:lstStyle/>
        <a:p>
          <a:endParaRPr lang="en-US"/>
        </a:p>
      </dgm:t>
    </dgm:pt>
    <dgm:pt modelId="{642F64AE-3AF8-42B6-A2AF-14A43D64B410}" type="pres">
      <dgm:prSet presAssocID="{C76D8DAA-B78D-4FB1-B0C5-1E31B9E19E2D}" presName="Name0" presStyleCnt="0">
        <dgm:presLayoutVars>
          <dgm:dir/>
          <dgm:resizeHandles val="exact"/>
        </dgm:presLayoutVars>
      </dgm:prSet>
      <dgm:spPr/>
    </dgm:pt>
    <dgm:pt modelId="{F3CE9CFA-43EB-401F-B5F9-CB36F43AFB55}" type="pres">
      <dgm:prSet presAssocID="{1D8A849C-7286-4D1B-B556-2DA75D724408}" presName="compNode" presStyleCnt="0"/>
      <dgm:spPr/>
    </dgm:pt>
    <dgm:pt modelId="{8305A08D-AFD3-4908-947E-722364E43671}" type="pres">
      <dgm:prSet presAssocID="{1D8A849C-7286-4D1B-B556-2DA75D724408}" presName="pictRect" presStyleLbl="revTx" presStyleIdx="0" presStyleCnt="8">
        <dgm:presLayoutVars>
          <dgm:chMax val="0"/>
          <dgm:bulletEnabled/>
        </dgm:presLayoutVars>
      </dgm:prSet>
      <dgm:spPr/>
    </dgm:pt>
    <dgm:pt modelId="{AC7481B7-A9A4-41B3-A766-8C6BE60CE01E}" type="pres">
      <dgm:prSet presAssocID="{1D8A849C-7286-4D1B-B556-2DA75D724408}" presName="textRect" presStyleLbl="revTx" presStyleIdx="1" presStyleCnt="8">
        <dgm:presLayoutVars>
          <dgm:bulletEnabled/>
        </dgm:presLayoutVars>
      </dgm:prSet>
      <dgm:spPr/>
    </dgm:pt>
    <dgm:pt modelId="{F9F55272-4C4F-4583-B07E-9242E262E875}" type="pres">
      <dgm:prSet presAssocID="{27985569-9BD8-4CEB-AA8D-65E11EE96CC6}" presName="sibTrans" presStyleLbl="sibTrans2D1" presStyleIdx="0" presStyleCnt="0"/>
      <dgm:spPr/>
    </dgm:pt>
    <dgm:pt modelId="{4C355723-BAD2-4E04-995B-D831F91C7D22}" type="pres">
      <dgm:prSet presAssocID="{3C6A32DC-51B1-41B8-B896-5CEF5B756A48}" presName="compNode" presStyleCnt="0"/>
      <dgm:spPr/>
    </dgm:pt>
    <dgm:pt modelId="{443766CE-37FE-43ED-BEFF-10E48A24F2DA}" type="pres">
      <dgm:prSet presAssocID="{3C6A32DC-51B1-41B8-B896-5CEF5B756A48}" presName="pictRect" presStyleLbl="revTx" presStyleIdx="2" presStyleCnt="8">
        <dgm:presLayoutVars>
          <dgm:chMax val="0"/>
          <dgm:bulletEnabled/>
        </dgm:presLayoutVars>
      </dgm:prSet>
      <dgm:spPr/>
    </dgm:pt>
    <dgm:pt modelId="{7AE3EFE6-AD65-418C-9C04-190DA605680F}" type="pres">
      <dgm:prSet presAssocID="{3C6A32DC-51B1-41B8-B896-5CEF5B756A48}" presName="textRect" presStyleLbl="revTx" presStyleIdx="3" presStyleCnt="8">
        <dgm:presLayoutVars>
          <dgm:bulletEnabled/>
        </dgm:presLayoutVars>
      </dgm:prSet>
      <dgm:spPr/>
    </dgm:pt>
    <dgm:pt modelId="{0E70EAED-71CC-441C-A37E-51CAB217CE54}" type="pres">
      <dgm:prSet presAssocID="{32216AA3-3D84-4659-93FE-E8D780776AB6}" presName="sibTrans" presStyleLbl="sibTrans2D1" presStyleIdx="0" presStyleCnt="0"/>
      <dgm:spPr/>
    </dgm:pt>
    <dgm:pt modelId="{FD8EF880-2C0F-4377-9FB6-64A5AF01416F}" type="pres">
      <dgm:prSet presAssocID="{3F66398B-5EC3-4AB0-8012-5E2F8935277D}" presName="compNode" presStyleCnt="0"/>
      <dgm:spPr/>
    </dgm:pt>
    <dgm:pt modelId="{EC23F405-AD16-4D97-84F4-B7DE6E3D5D41}" type="pres">
      <dgm:prSet presAssocID="{3F66398B-5EC3-4AB0-8012-5E2F8935277D}" presName="pictRect" presStyleLbl="revTx" presStyleIdx="4" presStyleCnt="8">
        <dgm:presLayoutVars>
          <dgm:chMax val="0"/>
          <dgm:bulletEnabled/>
        </dgm:presLayoutVars>
      </dgm:prSet>
      <dgm:spPr/>
    </dgm:pt>
    <dgm:pt modelId="{42B563CA-E001-40B7-A80A-0274E62D9236}" type="pres">
      <dgm:prSet presAssocID="{3F66398B-5EC3-4AB0-8012-5E2F8935277D}" presName="textRect" presStyleLbl="revTx" presStyleIdx="5" presStyleCnt="8">
        <dgm:presLayoutVars>
          <dgm:bulletEnabled/>
        </dgm:presLayoutVars>
      </dgm:prSet>
      <dgm:spPr/>
    </dgm:pt>
    <dgm:pt modelId="{1686D521-EA23-4DE8-81A1-DB71DD4E19F6}" type="pres">
      <dgm:prSet presAssocID="{4630AAFE-9EA9-438D-A544-7F2F15775485}" presName="sibTrans" presStyleLbl="sibTrans2D1" presStyleIdx="0" presStyleCnt="0"/>
      <dgm:spPr/>
    </dgm:pt>
    <dgm:pt modelId="{C80E371C-F588-4D35-BFCA-3F1EC85C5956}" type="pres">
      <dgm:prSet presAssocID="{6A8F7F52-6D97-46F7-9716-64641ADC7E04}" presName="compNode" presStyleCnt="0"/>
      <dgm:spPr/>
    </dgm:pt>
    <dgm:pt modelId="{2C383E98-6EA7-47DE-8699-EC249157E17C}" type="pres">
      <dgm:prSet presAssocID="{6A8F7F52-6D97-46F7-9716-64641ADC7E04}" presName="pictRect" presStyleLbl="revTx" presStyleIdx="6" presStyleCnt="8">
        <dgm:presLayoutVars>
          <dgm:chMax val="0"/>
          <dgm:bulletEnabled/>
        </dgm:presLayoutVars>
      </dgm:prSet>
      <dgm:spPr/>
    </dgm:pt>
    <dgm:pt modelId="{31840673-BBAE-43E0-8675-CE18DD3D520D}" type="pres">
      <dgm:prSet presAssocID="{6A8F7F52-6D97-46F7-9716-64641ADC7E04}" presName="textRect" presStyleLbl="revTx" presStyleIdx="7" presStyleCnt="8">
        <dgm:presLayoutVars>
          <dgm:bulletEnabled/>
        </dgm:presLayoutVars>
      </dgm:prSet>
      <dgm:spPr/>
    </dgm:pt>
  </dgm:ptLst>
  <dgm:cxnLst>
    <dgm:cxn modelId="{98FFF710-8956-44D9-AE42-B0BDE4397047}" srcId="{3C6A32DC-51B1-41B8-B896-5CEF5B756A48}" destId="{7185259E-309D-4DD8-9D2E-0A93E21CE78A}" srcOrd="0" destOrd="0" parTransId="{BB4C1DA2-3397-4788-9D12-8F6909A76AB4}" sibTransId="{A4312E12-ABB1-4A29-BAE1-347FD7089E31}"/>
    <dgm:cxn modelId="{740E7D13-02D8-4AA2-AB3E-DAA0F258AFE4}" srcId="{C76D8DAA-B78D-4FB1-B0C5-1E31B9E19E2D}" destId="{6A8F7F52-6D97-46F7-9716-64641ADC7E04}" srcOrd="3" destOrd="0" parTransId="{A24B72E7-6D23-4DD6-977E-A2D32BC5B439}" sibTransId="{9B2DF56A-3202-4679-ABBA-B66B4309651A}"/>
    <dgm:cxn modelId="{FEE3011D-FA52-429E-A972-3BD633DB746C}" type="presOf" srcId="{6A8F7F52-6D97-46F7-9716-64641ADC7E04}" destId="{2C383E98-6EA7-47DE-8699-EC249157E17C}" srcOrd="0" destOrd="0" presId="urn:microsoft.com/office/officeart/2024/3/layout/hArchList1"/>
    <dgm:cxn modelId="{67070635-7493-48BA-8102-4DC18E39E014}" srcId="{C76D8DAA-B78D-4FB1-B0C5-1E31B9E19E2D}" destId="{3F66398B-5EC3-4AB0-8012-5E2F8935277D}" srcOrd="2" destOrd="0" parTransId="{CE7B246A-EAE6-4AA0-8A5E-ECA7A011817B}" sibTransId="{4630AAFE-9EA9-438D-A544-7F2F15775485}"/>
    <dgm:cxn modelId="{6CCAC936-F6F8-492C-982A-B3312DD39A18}" srcId="{1D8A849C-7286-4D1B-B556-2DA75D724408}" destId="{460AA4DB-7EB1-4D2A-981C-A8E420C233B6}" srcOrd="0" destOrd="0" parTransId="{9CBB0D5E-D3B5-4960-B2FD-7BBECBE16883}" sibTransId="{BD2C7CAE-F0E3-4B32-A56E-3F589A402AEF}"/>
    <dgm:cxn modelId="{87816148-CD0B-4D6A-86D6-8142BCB55972}" type="presOf" srcId="{7185259E-309D-4DD8-9D2E-0A93E21CE78A}" destId="{7AE3EFE6-AD65-418C-9C04-190DA605680F}" srcOrd="0" destOrd="0" presId="urn:microsoft.com/office/officeart/2024/3/layout/hArchList1"/>
    <dgm:cxn modelId="{CE357553-D42C-46D3-8373-F2B7511AFA9F}" type="presOf" srcId="{3C6A32DC-51B1-41B8-B896-5CEF5B756A48}" destId="{443766CE-37FE-43ED-BEFF-10E48A24F2DA}" srcOrd="0" destOrd="0" presId="urn:microsoft.com/office/officeart/2024/3/layout/hArchList1"/>
    <dgm:cxn modelId="{AF5C0E68-6D95-447E-B982-3F89D1CD2465}" type="presOf" srcId="{32216AA3-3D84-4659-93FE-E8D780776AB6}" destId="{0E70EAED-71CC-441C-A37E-51CAB217CE54}" srcOrd="0" destOrd="0" presId="urn:microsoft.com/office/officeart/2024/3/layout/hArchList1"/>
    <dgm:cxn modelId="{AA727D68-9321-42A7-AE2F-2BA9CBBB55F3}" srcId="{3F66398B-5EC3-4AB0-8012-5E2F8935277D}" destId="{08D27423-D7DC-4077-A1C5-39F57FB9B358}" srcOrd="0" destOrd="0" parTransId="{2182575D-59AA-488C-B151-3A05B055173D}" sibTransId="{64B2ED06-7D73-48F2-8982-975BB0E9EF57}"/>
    <dgm:cxn modelId="{282E1C6F-56E6-4A01-808B-706F59EC892D}" type="presOf" srcId="{27985569-9BD8-4CEB-AA8D-65E11EE96CC6}" destId="{F9F55272-4C4F-4583-B07E-9242E262E875}" srcOrd="0" destOrd="0" presId="urn:microsoft.com/office/officeart/2024/3/layout/hArchList1"/>
    <dgm:cxn modelId="{C983F876-B78D-40EB-82BC-7826886E730B}" type="presOf" srcId="{1D8A849C-7286-4D1B-B556-2DA75D724408}" destId="{8305A08D-AFD3-4908-947E-722364E43671}" srcOrd="0" destOrd="0" presId="urn:microsoft.com/office/officeart/2024/3/layout/hArchList1"/>
    <dgm:cxn modelId="{70A3277F-A9B1-41A6-A902-65E95104B45F}" type="presOf" srcId="{C76D8DAA-B78D-4FB1-B0C5-1E31B9E19E2D}" destId="{642F64AE-3AF8-42B6-A2AF-14A43D64B410}" srcOrd="0" destOrd="0" presId="urn:microsoft.com/office/officeart/2024/3/layout/hArchList1"/>
    <dgm:cxn modelId="{DA36D085-BBCE-410B-AFAC-1C644E1903C7}" srcId="{C76D8DAA-B78D-4FB1-B0C5-1E31B9E19E2D}" destId="{3C6A32DC-51B1-41B8-B896-5CEF5B756A48}" srcOrd="1" destOrd="0" parTransId="{51ABEC8D-FF89-4006-896B-611F3F2320CE}" sibTransId="{32216AA3-3D84-4659-93FE-E8D780776AB6}"/>
    <dgm:cxn modelId="{D692EF95-894C-4D6A-A0B7-85C8730B5823}" srcId="{C76D8DAA-B78D-4FB1-B0C5-1E31B9E19E2D}" destId="{1D8A849C-7286-4D1B-B556-2DA75D724408}" srcOrd="0" destOrd="0" parTransId="{29F3CDAD-4CE0-49C2-B85F-7A9213A3B498}" sibTransId="{27985569-9BD8-4CEB-AA8D-65E11EE96CC6}"/>
    <dgm:cxn modelId="{CFC3C8A9-4E30-4F0B-84B5-5A1152E48C12}" srcId="{6A8F7F52-6D97-46F7-9716-64641ADC7E04}" destId="{FAFB4E7A-DB70-49FE-B22D-102B2862B62B}" srcOrd="0" destOrd="0" parTransId="{136BAF4B-0300-4E3D-8F81-6D30BA182A5B}" sibTransId="{0112EB14-A44F-4F13-85B4-6E9F6603CA04}"/>
    <dgm:cxn modelId="{5F3271AC-E569-40CC-9453-07310EFE2BF6}" type="presOf" srcId="{4630AAFE-9EA9-438D-A544-7F2F15775485}" destId="{1686D521-EA23-4DE8-81A1-DB71DD4E19F6}" srcOrd="0" destOrd="0" presId="urn:microsoft.com/office/officeart/2024/3/layout/hArchList1"/>
    <dgm:cxn modelId="{6F04F3C1-B507-4AA1-A2BD-E1DFA7866604}" type="presOf" srcId="{FAFB4E7A-DB70-49FE-B22D-102B2862B62B}" destId="{31840673-BBAE-43E0-8675-CE18DD3D520D}" srcOrd="0" destOrd="0" presId="urn:microsoft.com/office/officeart/2024/3/layout/hArchList1"/>
    <dgm:cxn modelId="{EB18A0C2-2CCF-4F87-8E0E-C7D853DBCF38}" type="presOf" srcId="{3F66398B-5EC3-4AB0-8012-5E2F8935277D}" destId="{EC23F405-AD16-4D97-84F4-B7DE6E3D5D41}" srcOrd="0" destOrd="0" presId="urn:microsoft.com/office/officeart/2024/3/layout/hArchList1"/>
    <dgm:cxn modelId="{F75948D9-4E41-4FB8-B4E2-8C2C0661867F}" type="presOf" srcId="{08D27423-D7DC-4077-A1C5-39F57FB9B358}" destId="{42B563CA-E001-40B7-A80A-0274E62D9236}" srcOrd="0" destOrd="0" presId="urn:microsoft.com/office/officeart/2024/3/layout/hArchList1"/>
    <dgm:cxn modelId="{E8BC38F9-4E36-484E-B9B8-89ED5E2EA7BA}" type="presOf" srcId="{460AA4DB-7EB1-4D2A-981C-A8E420C233B6}" destId="{AC7481B7-A9A4-41B3-A766-8C6BE60CE01E}" srcOrd="0" destOrd="0" presId="urn:microsoft.com/office/officeart/2024/3/layout/hArchList1"/>
    <dgm:cxn modelId="{FE965E4D-2C3D-4154-95A7-098B1F0EF1E4}" type="presParOf" srcId="{642F64AE-3AF8-42B6-A2AF-14A43D64B410}" destId="{F3CE9CFA-43EB-401F-B5F9-CB36F43AFB55}" srcOrd="0" destOrd="0" presId="urn:microsoft.com/office/officeart/2024/3/layout/hArchList1"/>
    <dgm:cxn modelId="{1158CD6B-D069-4422-9EC7-188625C29117}" type="presParOf" srcId="{F3CE9CFA-43EB-401F-B5F9-CB36F43AFB55}" destId="{8305A08D-AFD3-4908-947E-722364E43671}" srcOrd="0" destOrd="0" presId="urn:microsoft.com/office/officeart/2024/3/layout/hArchList1"/>
    <dgm:cxn modelId="{2F305C40-9FAB-44DC-9574-0168634C72F8}" type="presParOf" srcId="{F3CE9CFA-43EB-401F-B5F9-CB36F43AFB55}" destId="{AC7481B7-A9A4-41B3-A766-8C6BE60CE01E}" srcOrd="1" destOrd="0" presId="urn:microsoft.com/office/officeart/2024/3/layout/hArchList1"/>
    <dgm:cxn modelId="{DB6FC357-11B9-48AF-9C48-8E67C1A9C6B9}" type="presParOf" srcId="{642F64AE-3AF8-42B6-A2AF-14A43D64B410}" destId="{F9F55272-4C4F-4583-B07E-9242E262E875}" srcOrd="1" destOrd="0" presId="urn:microsoft.com/office/officeart/2024/3/layout/hArchList1"/>
    <dgm:cxn modelId="{35809BBD-4A0A-4269-A9DB-2CD22C9DCDCE}" type="presParOf" srcId="{642F64AE-3AF8-42B6-A2AF-14A43D64B410}" destId="{4C355723-BAD2-4E04-995B-D831F91C7D22}" srcOrd="2" destOrd="0" presId="urn:microsoft.com/office/officeart/2024/3/layout/hArchList1"/>
    <dgm:cxn modelId="{86F844FC-7F93-4AD7-AAC4-8BA409E4A48E}" type="presParOf" srcId="{4C355723-BAD2-4E04-995B-D831F91C7D22}" destId="{443766CE-37FE-43ED-BEFF-10E48A24F2DA}" srcOrd="0" destOrd="0" presId="urn:microsoft.com/office/officeart/2024/3/layout/hArchList1"/>
    <dgm:cxn modelId="{9650E681-253E-4E35-A49A-E07E888A8415}" type="presParOf" srcId="{4C355723-BAD2-4E04-995B-D831F91C7D22}" destId="{7AE3EFE6-AD65-418C-9C04-190DA605680F}" srcOrd="1" destOrd="0" presId="urn:microsoft.com/office/officeart/2024/3/layout/hArchList1"/>
    <dgm:cxn modelId="{ACC93422-59E6-40AE-B1C1-CD93EA080997}" type="presParOf" srcId="{642F64AE-3AF8-42B6-A2AF-14A43D64B410}" destId="{0E70EAED-71CC-441C-A37E-51CAB217CE54}" srcOrd="3" destOrd="0" presId="urn:microsoft.com/office/officeart/2024/3/layout/hArchList1"/>
    <dgm:cxn modelId="{7640C2D9-2245-4447-9E76-9B1D82005BF8}" type="presParOf" srcId="{642F64AE-3AF8-42B6-A2AF-14A43D64B410}" destId="{FD8EF880-2C0F-4377-9FB6-64A5AF01416F}" srcOrd="4" destOrd="0" presId="urn:microsoft.com/office/officeart/2024/3/layout/hArchList1"/>
    <dgm:cxn modelId="{B1828BEF-6FFF-404B-BF9F-9659ECBED82B}" type="presParOf" srcId="{FD8EF880-2C0F-4377-9FB6-64A5AF01416F}" destId="{EC23F405-AD16-4D97-84F4-B7DE6E3D5D41}" srcOrd="0" destOrd="0" presId="urn:microsoft.com/office/officeart/2024/3/layout/hArchList1"/>
    <dgm:cxn modelId="{ED40CE04-CDC5-4A6E-84F8-C03DC3DD57FD}" type="presParOf" srcId="{FD8EF880-2C0F-4377-9FB6-64A5AF01416F}" destId="{42B563CA-E001-40B7-A80A-0274E62D9236}" srcOrd="1" destOrd="0" presId="urn:microsoft.com/office/officeart/2024/3/layout/hArchList1"/>
    <dgm:cxn modelId="{744BE128-BF3D-40C5-A6E6-44136553270D}" type="presParOf" srcId="{642F64AE-3AF8-42B6-A2AF-14A43D64B410}" destId="{1686D521-EA23-4DE8-81A1-DB71DD4E19F6}" srcOrd="5" destOrd="0" presId="urn:microsoft.com/office/officeart/2024/3/layout/hArchList1"/>
    <dgm:cxn modelId="{F627F76D-87C9-4D32-9EF4-1763A91B13D2}" type="presParOf" srcId="{642F64AE-3AF8-42B6-A2AF-14A43D64B410}" destId="{C80E371C-F588-4D35-BFCA-3F1EC85C5956}" srcOrd="6" destOrd="0" presId="urn:microsoft.com/office/officeart/2024/3/layout/hArchList1"/>
    <dgm:cxn modelId="{EDFC4E5E-D683-4C11-9723-A157C26D7347}" type="presParOf" srcId="{C80E371C-F588-4D35-BFCA-3F1EC85C5956}" destId="{2C383E98-6EA7-47DE-8699-EC249157E17C}" srcOrd="0" destOrd="0" presId="urn:microsoft.com/office/officeart/2024/3/layout/hArchList1"/>
    <dgm:cxn modelId="{A6298D24-60AD-4EBE-ACE9-F8BB00593CB5}" type="presParOf" srcId="{C80E371C-F588-4D35-BFCA-3F1EC85C5956}" destId="{31840673-BBAE-43E0-8675-CE18DD3D520D}"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BD2C4FE-46CD-4ED7-AE96-12A13274082C}"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FCB3D4BA-97F7-4136-92C7-90B0E20AF3D8}">
      <dgm:prSet/>
      <dgm:spPr/>
      <dgm:t>
        <a:bodyPr/>
        <a:lstStyle/>
        <a:p>
          <a:pPr>
            <a:lnSpc>
              <a:spcPct val="100000"/>
            </a:lnSpc>
            <a:defRPr b="1"/>
          </a:pPr>
          <a:r>
            <a:rPr lang="en-US"/>
            <a:t>Search and Rescue Operations</a:t>
          </a:r>
        </a:p>
      </dgm:t>
    </dgm:pt>
    <dgm:pt modelId="{4C98252D-8D33-43E8-9ED1-FD50F823A5AC}" type="parTrans" cxnId="{6367460B-60DE-4472-8E5B-169EACBC7585}">
      <dgm:prSet/>
      <dgm:spPr/>
      <dgm:t>
        <a:bodyPr/>
        <a:lstStyle/>
        <a:p>
          <a:endParaRPr lang="en-US"/>
        </a:p>
      </dgm:t>
    </dgm:pt>
    <dgm:pt modelId="{12559B9C-46D2-4468-AA34-6A6A50BFBADF}" type="sibTrans" cxnId="{6367460B-60DE-4472-8E5B-169EACBC7585}">
      <dgm:prSet/>
      <dgm:spPr/>
      <dgm:t>
        <a:bodyPr/>
        <a:lstStyle/>
        <a:p>
          <a:pPr>
            <a:lnSpc>
              <a:spcPct val="100000"/>
            </a:lnSpc>
            <a:defRPr b="1"/>
          </a:pPr>
          <a:endParaRPr lang="en-US"/>
        </a:p>
      </dgm:t>
    </dgm:pt>
    <dgm:pt modelId="{A0A8D6D0-9EAD-46AF-800E-191CAA978AB5}">
      <dgm:prSet/>
      <dgm:spPr/>
      <dgm:t>
        <a:bodyPr/>
        <a:lstStyle/>
        <a:p>
          <a:pPr>
            <a:lnSpc>
              <a:spcPct val="100000"/>
            </a:lnSpc>
          </a:pPr>
          <a:r>
            <a:rPr lang="en-US"/>
            <a:t>Alaska National Guard and U.S. Coast Guard evacuated residents from flood-affected villages.</a:t>
          </a:r>
        </a:p>
      </dgm:t>
    </dgm:pt>
    <dgm:pt modelId="{729FBCD1-3212-49B0-9973-3E600F95E8FB}" type="parTrans" cxnId="{BA0C0FBA-65E1-446D-8D15-D4B2AFA443E4}">
      <dgm:prSet/>
      <dgm:spPr/>
      <dgm:t>
        <a:bodyPr/>
        <a:lstStyle/>
        <a:p>
          <a:endParaRPr lang="en-US"/>
        </a:p>
      </dgm:t>
    </dgm:pt>
    <dgm:pt modelId="{295F9AC8-9C2A-4A4D-A817-AF86A19BBD86}" type="sibTrans" cxnId="{BA0C0FBA-65E1-446D-8D15-D4B2AFA443E4}">
      <dgm:prSet/>
      <dgm:spPr/>
      <dgm:t>
        <a:bodyPr/>
        <a:lstStyle/>
        <a:p>
          <a:endParaRPr lang="en-US"/>
        </a:p>
      </dgm:t>
    </dgm:pt>
    <dgm:pt modelId="{63C6CADE-410E-4839-B3E5-37C39892D606}">
      <dgm:prSet/>
      <dgm:spPr/>
      <dgm:t>
        <a:bodyPr/>
        <a:lstStyle/>
        <a:p>
          <a:pPr>
            <a:lnSpc>
              <a:spcPct val="100000"/>
            </a:lnSpc>
            <a:defRPr b="1"/>
          </a:pPr>
          <a:r>
            <a:rPr lang="en-US"/>
            <a:t>Large-Scale Military Airlift</a:t>
          </a:r>
        </a:p>
      </dgm:t>
    </dgm:pt>
    <dgm:pt modelId="{88D3971C-BD33-474F-9A41-C8FBF22AAB1F}" type="parTrans" cxnId="{2AC819B1-C3AB-408B-BCFA-0421DCCF034B}">
      <dgm:prSet/>
      <dgm:spPr/>
      <dgm:t>
        <a:bodyPr/>
        <a:lstStyle/>
        <a:p>
          <a:endParaRPr lang="en-US"/>
        </a:p>
      </dgm:t>
    </dgm:pt>
    <dgm:pt modelId="{FF30B538-1829-41A2-AC87-BD433701DC03}" type="sibTrans" cxnId="{2AC819B1-C3AB-408B-BCFA-0421DCCF034B}">
      <dgm:prSet/>
      <dgm:spPr/>
      <dgm:t>
        <a:bodyPr/>
        <a:lstStyle/>
        <a:p>
          <a:pPr>
            <a:lnSpc>
              <a:spcPct val="100000"/>
            </a:lnSpc>
            <a:defRPr b="1"/>
          </a:pPr>
          <a:endParaRPr lang="en-US"/>
        </a:p>
      </dgm:t>
    </dgm:pt>
    <dgm:pt modelId="{DEAF6576-F7C5-439B-B961-7E6068C4E059}">
      <dgm:prSet/>
      <dgm:spPr/>
      <dgm:t>
        <a:bodyPr/>
        <a:lstStyle/>
        <a:p>
          <a:pPr>
            <a:lnSpc>
              <a:spcPct val="100000"/>
            </a:lnSpc>
          </a:pPr>
          <a:r>
            <a:rPr lang="en-US"/>
            <a:t>Hundreds transported via C-17 Globemaster planes to Anchorage from regional hub Bethel.</a:t>
          </a:r>
        </a:p>
      </dgm:t>
    </dgm:pt>
    <dgm:pt modelId="{76444089-182C-40B5-A8B1-5614778AAA93}" type="parTrans" cxnId="{9F8EC910-0D6B-4817-9A15-4963CD522785}">
      <dgm:prSet/>
      <dgm:spPr/>
      <dgm:t>
        <a:bodyPr/>
        <a:lstStyle/>
        <a:p>
          <a:endParaRPr lang="en-US"/>
        </a:p>
      </dgm:t>
    </dgm:pt>
    <dgm:pt modelId="{9A26EB92-39FD-4EFD-BD0E-A80A13F269DF}" type="sibTrans" cxnId="{9F8EC910-0D6B-4817-9A15-4963CD522785}">
      <dgm:prSet/>
      <dgm:spPr/>
      <dgm:t>
        <a:bodyPr/>
        <a:lstStyle/>
        <a:p>
          <a:endParaRPr lang="en-US"/>
        </a:p>
      </dgm:t>
    </dgm:pt>
    <dgm:pt modelId="{BC73B14F-C367-49E9-B986-B1E76C51D9CD}">
      <dgm:prSet/>
      <dgm:spPr/>
      <dgm:t>
        <a:bodyPr/>
        <a:lstStyle/>
        <a:p>
          <a:pPr>
            <a:lnSpc>
              <a:spcPct val="100000"/>
            </a:lnSpc>
            <a:defRPr b="1"/>
          </a:pPr>
          <a:r>
            <a:rPr lang="en-US"/>
            <a:t>Emergency Shelter Setup</a:t>
          </a:r>
        </a:p>
      </dgm:t>
    </dgm:pt>
    <dgm:pt modelId="{ED06625A-5943-43DA-A2AA-4C734E850B61}" type="parTrans" cxnId="{8ED90A87-3428-41A7-904A-DB53227C4D97}">
      <dgm:prSet/>
      <dgm:spPr/>
      <dgm:t>
        <a:bodyPr/>
        <a:lstStyle/>
        <a:p>
          <a:endParaRPr lang="en-US"/>
        </a:p>
      </dgm:t>
    </dgm:pt>
    <dgm:pt modelId="{645D0135-5D8C-4C00-A498-3186A7753757}" type="sibTrans" cxnId="{8ED90A87-3428-41A7-904A-DB53227C4D97}">
      <dgm:prSet/>
      <dgm:spPr/>
      <dgm:t>
        <a:bodyPr/>
        <a:lstStyle/>
        <a:p>
          <a:pPr>
            <a:lnSpc>
              <a:spcPct val="100000"/>
            </a:lnSpc>
            <a:defRPr b="1"/>
          </a:pPr>
          <a:endParaRPr lang="en-US"/>
        </a:p>
      </dgm:t>
    </dgm:pt>
    <dgm:pt modelId="{F868E9E4-2699-48F0-840F-B12DB2151272}">
      <dgm:prSet/>
      <dgm:spPr/>
      <dgm:t>
        <a:bodyPr/>
        <a:lstStyle/>
        <a:p>
          <a:pPr>
            <a:lnSpc>
              <a:spcPct val="100000"/>
            </a:lnSpc>
          </a:pPr>
          <a:r>
            <a:rPr lang="en-US"/>
            <a:t>Shelters established in schools and arenas to support displaced residents in Anchorage.</a:t>
          </a:r>
        </a:p>
      </dgm:t>
    </dgm:pt>
    <dgm:pt modelId="{5A00D6C5-09D0-4B04-BA3B-9834FA165E09}" type="parTrans" cxnId="{D7E96695-B201-4FDD-BC5A-2CFF9659A5AB}">
      <dgm:prSet/>
      <dgm:spPr/>
      <dgm:t>
        <a:bodyPr/>
        <a:lstStyle/>
        <a:p>
          <a:endParaRPr lang="en-US"/>
        </a:p>
      </dgm:t>
    </dgm:pt>
    <dgm:pt modelId="{EEAB55B8-D8F9-4112-8882-819EEBD4B0A2}" type="sibTrans" cxnId="{D7E96695-B201-4FDD-BC5A-2CFF9659A5AB}">
      <dgm:prSet/>
      <dgm:spPr/>
      <dgm:t>
        <a:bodyPr/>
        <a:lstStyle/>
        <a:p>
          <a:endParaRPr lang="en-US"/>
        </a:p>
      </dgm:t>
    </dgm:pt>
    <dgm:pt modelId="{7FE4CD43-7688-4676-B015-A1B3051B8D4A}">
      <dgm:prSet/>
      <dgm:spPr/>
      <dgm:t>
        <a:bodyPr/>
        <a:lstStyle/>
        <a:p>
          <a:pPr>
            <a:lnSpc>
              <a:spcPct val="100000"/>
            </a:lnSpc>
            <a:defRPr b="1"/>
          </a:pPr>
          <a:r>
            <a:rPr lang="en-US"/>
            <a:t>Collaborative Relief Services</a:t>
          </a:r>
        </a:p>
      </dgm:t>
    </dgm:pt>
    <dgm:pt modelId="{585FE000-CC43-4837-BDF7-384B4F96D3E2}" type="parTrans" cxnId="{24423484-CACD-4D06-A543-E49E031912F6}">
      <dgm:prSet/>
      <dgm:spPr/>
      <dgm:t>
        <a:bodyPr/>
        <a:lstStyle/>
        <a:p>
          <a:endParaRPr lang="en-US"/>
        </a:p>
      </dgm:t>
    </dgm:pt>
    <dgm:pt modelId="{4CA05324-6FC2-49FE-BD1F-C9BACC85E9BB}" type="sibTrans" cxnId="{24423484-CACD-4D06-A543-E49E031912F6}">
      <dgm:prSet/>
      <dgm:spPr/>
      <dgm:t>
        <a:bodyPr/>
        <a:lstStyle/>
        <a:p>
          <a:endParaRPr lang="en-US"/>
        </a:p>
      </dgm:t>
    </dgm:pt>
    <dgm:pt modelId="{73B31F7F-AD6B-4F66-A653-6A61950B67AA}">
      <dgm:prSet/>
      <dgm:spPr/>
      <dgm:t>
        <a:bodyPr/>
        <a:lstStyle/>
        <a:p>
          <a:pPr>
            <a:lnSpc>
              <a:spcPct val="100000"/>
            </a:lnSpc>
          </a:pPr>
          <a:r>
            <a:rPr lang="en-US"/>
            <a:t>Red Cross, FEMA, and local authorities provided food, medical care, and emotional support.</a:t>
          </a:r>
        </a:p>
      </dgm:t>
    </dgm:pt>
    <dgm:pt modelId="{FA0B4728-2894-4C69-AD61-5F9F27470315}" type="parTrans" cxnId="{A868F645-DBD4-481F-BCB4-38051633F985}">
      <dgm:prSet/>
      <dgm:spPr/>
      <dgm:t>
        <a:bodyPr/>
        <a:lstStyle/>
        <a:p>
          <a:endParaRPr lang="en-US"/>
        </a:p>
      </dgm:t>
    </dgm:pt>
    <dgm:pt modelId="{CC5D849A-2001-454F-A924-998E7EDA3BDF}" type="sibTrans" cxnId="{A868F645-DBD4-481F-BCB4-38051633F985}">
      <dgm:prSet/>
      <dgm:spPr/>
      <dgm:t>
        <a:bodyPr/>
        <a:lstStyle/>
        <a:p>
          <a:endParaRPr lang="en-US"/>
        </a:p>
      </dgm:t>
    </dgm:pt>
    <dgm:pt modelId="{167D1C40-6BEB-4A1B-B80A-6A1F51CF71F7}" type="pres">
      <dgm:prSet presAssocID="{5BD2C4FE-46CD-4ED7-AE96-12A13274082C}" presName="Name0" presStyleCnt="0">
        <dgm:presLayoutVars>
          <dgm:dir/>
          <dgm:resizeHandles val="exact"/>
        </dgm:presLayoutVars>
      </dgm:prSet>
      <dgm:spPr/>
    </dgm:pt>
    <dgm:pt modelId="{36D954A6-EF9B-4A0D-9EC5-F95EE1C93B57}" type="pres">
      <dgm:prSet presAssocID="{FCB3D4BA-97F7-4136-92C7-90B0E20AF3D8}" presName="compNode" presStyleCnt="0"/>
      <dgm:spPr/>
    </dgm:pt>
    <dgm:pt modelId="{ED8D070F-0445-48FD-82C7-B20392020B13}" type="pres">
      <dgm:prSet presAssocID="{FCB3D4BA-97F7-4136-92C7-90B0E20AF3D8}" presName="pictRect" presStyleLbl="revTx" presStyleIdx="0" presStyleCnt="8">
        <dgm:presLayoutVars>
          <dgm:chMax val="0"/>
          <dgm:bulletEnabled/>
        </dgm:presLayoutVars>
      </dgm:prSet>
      <dgm:spPr/>
    </dgm:pt>
    <dgm:pt modelId="{B99D90FB-FDB4-4BA5-87FC-55DD075C9D41}" type="pres">
      <dgm:prSet presAssocID="{FCB3D4BA-97F7-4136-92C7-90B0E20AF3D8}" presName="textRect" presStyleLbl="revTx" presStyleIdx="1" presStyleCnt="8">
        <dgm:presLayoutVars>
          <dgm:bulletEnabled/>
        </dgm:presLayoutVars>
      </dgm:prSet>
      <dgm:spPr/>
    </dgm:pt>
    <dgm:pt modelId="{93E008C8-890B-4770-8144-64F3C3FAF8C1}" type="pres">
      <dgm:prSet presAssocID="{12559B9C-46D2-4468-AA34-6A6A50BFBADF}" presName="sibTrans" presStyleLbl="sibTrans2D1" presStyleIdx="0" presStyleCnt="0"/>
      <dgm:spPr/>
    </dgm:pt>
    <dgm:pt modelId="{9644DCD0-5F4D-4E7C-AC35-140A952C8A5E}" type="pres">
      <dgm:prSet presAssocID="{63C6CADE-410E-4839-B3E5-37C39892D606}" presName="compNode" presStyleCnt="0"/>
      <dgm:spPr/>
    </dgm:pt>
    <dgm:pt modelId="{1FC63422-17BE-4DD2-9A1E-84AF1CD0C309}" type="pres">
      <dgm:prSet presAssocID="{63C6CADE-410E-4839-B3E5-37C39892D606}" presName="pictRect" presStyleLbl="revTx" presStyleIdx="2" presStyleCnt="8">
        <dgm:presLayoutVars>
          <dgm:chMax val="0"/>
          <dgm:bulletEnabled/>
        </dgm:presLayoutVars>
      </dgm:prSet>
      <dgm:spPr/>
    </dgm:pt>
    <dgm:pt modelId="{250659EA-B2EF-4267-BCDB-292DC87936E8}" type="pres">
      <dgm:prSet presAssocID="{63C6CADE-410E-4839-B3E5-37C39892D606}" presName="textRect" presStyleLbl="revTx" presStyleIdx="3" presStyleCnt="8">
        <dgm:presLayoutVars>
          <dgm:bulletEnabled/>
        </dgm:presLayoutVars>
      </dgm:prSet>
      <dgm:spPr/>
    </dgm:pt>
    <dgm:pt modelId="{2DEA84D5-59D9-4D3E-9B5A-96E7D5CB8053}" type="pres">
      <dgm:prSet presAssocID="{FF30B538-1829-41A2-AC87-BD433701DC03}" presName="sibTrans" presStyleLbl="sibTrans2D1" presStyleIdx="0" presStyleCnt="0"/>
      <dgm:spPr/>
    </dgm:pt>
    <dgm:pt modelId="{670F7EBC-2A40-4013-A15C-0E03BA8A3865}" type="pres">
      <dgm:prSet presAssocID="{BC73B14F-C367-49E9-B986-B1E76C51D9CD}" presName="compNode" presStyleCnt="0"/>
      <dgm:spPr/>
    </dgm:pt>
    <dgm:pt modelId="{B94A2221-E216-443A-A103-A5CD929B0A33}" type="pres">
      <dgm:prSet presAssocID="{BC73B14F-C367-49E9-B986-B1E76C51D9CD}" presName="pictRect" presStyleLbl="revTx" presStyleIdx="4" presStyleCnt="8">
        <dgm:presLayoutVars>
          <dgm:chMax val="0"/>
          <dgm:bulletEnabled/>
        </dgm:presLayoutVars>
      </dgm:prSet>
      <dgm:spPr/>
    </dgm:pt>
    <dgm:pt modelId="{DA52CE5E-54BE-4A5B-A0F3-BE98E07F2368}" type="pres">
      <dgm:prSet presAssocID="{BC73B14F-C367-49E9-B986-B1E76C51D9CD}" presName="textRect" presStyleLbl="revTx" presStyleIdx="5" presStyleCnt="8">
        <dgm:presLayoutVars>
          <dgm:bulletEnabled/>
        </dgm:presLayoutVars>
      </dgm:prSet>
      <dgm:spPr/>
    </dgm:pt>
    <dgm:pt modelId="{832F9BA4-AC60-49E4-BA6B-B675DFD24B89}" type="pres">
      <dgm:prSet presAssocID="{645D0135-5D8C-4C00-A498-3186A7753757}" presName="sibTrans" presStyleLbl="sibTrans2D1" presStyleIdx="0" presStyleCnt="0"/>
      <dgm:spPr/>
    </dgm:pt>
    <dgm:pt modelId="{729B35D5-069F-4582-8CE3-9812269EE107}" type="pres">
      <dgm:prSet presAssocID="{7FE4CD43-7688-4676-B015-A1B3051B8D4A}" presName="compNode" presStyleCnt="0"/>
      <dgm:spPr/>
    </dgm:pt>
    <dgm:pt modelId="{EB094809-C540-43DD-9FBE-78C6FB726BB3}" type="pres">
      <dgm:prSet presAssocID="{7FE4CD43-7688-4676-B015-A1B3051B8D4A}" presName="pictRect" presStyleLbl="revTx" presStyleIdx="6" presStyleCnt="8">
        <dgm:presLayoutVars>
          <dgm:chMax val="0"/>
          <dgm:bulletEnabled/>
        </dgm:presLayoutVars>
      </dgm:prSet>
      <dgm:spPr/>
    </dgm:pt>
    <dgm:pt modelId="{D83AA329-B616-42FC-9AE6-7EDBA3A18B29}" type="pres">
      <dgm:prSet presAssocID="{7FE4CD43-7688-4676-B015-A1B3051B8D4A}" presName="textRect" presStyleLbl="revTx" presStyleIdx="7" presStyleCnt="8">
        <dgm:presLayoutVars>
          <dgm:bulletEnabled/>
        </dgm:presLayoutVars>
      </dgm:prSet>
      <dgm:spPr/>
    </dgm:pt>
  </dgm:ptLst>
  <dgm:cxnLst>
    <dgm:cxn modelId="{6367460B-60DE-4472-8E5B-169EACBC7585}" srcId="{5BD2C4FE-46CD-4ED7-AE96-12A13274082C}" destId="{FCB3D4BA-97F7-4136-92C7-90B0E20AF3D8}" srcOrd="0" destOrd="0" parTransId="{4C98252D-8D33-43E8-9ED1-FD50F823A5AC}" sibTransId="{12559B9C-46D2-4468-AA34-6A6A50BFBADF}"/>
    <dgm:cxn modelId="{9F8EC910-0D6B-4817-9A15-4963CD522785}" srcId="{63C6CADE-410E-4839-B3E5-37C39892D606}" destId="{DEAF6576-F7C5-439B-B961-7E6068C4E059}" srcOrd="0" destOrd="0" parTransId="{76444089-182C-40B5-A8B1-5614778AAA93}" sibTransId="{9A26EB92-39FD-4EFD-BD0E-A80A13F269DF}"/>
    <dgm:cxn modelId="{90F86215-A1CC-4789-8E98-42F9134CDA0F}" type="presOf" srcId="{7FE4CD43-7688-4676-B015-A1B3051B8D4A}" destId="{EB094809-C540-43DD-9FBE-78C6FB726BB3}" srcOrd="0" destOrd="0" presId="urn:microsoft.com/office/officeart/2024/3/layout/hArchList1"/>
    <dgm:cxn modelId="{2A64901F-52BB-42D5-8BD6-9D9018108B24}" type="presOf" srcId="{BC73B14F-C367-49E9-B986-B1E76C51D9CD}" destId="{B94A2221-E216-443A-A103-A5CD929B0A33}" srcOrd="0" destOrd="0" presId="urn:microsoft.com/office/officeart/2024/3/layout/hArchList1"/>
    <dgm:cxn modelId="{F13ABE37-11F1-495F-B3A4-B82A6BCB77C6}" type="presOf" srcId="{12559B9C-46D2-4468-AA34-6A6A50BFBADF}" destId="{93E008C8-890B-4770-8144-64F3C3FAF8C1}" srcOrd="0" destOrd="0" presId="urn:microsoft.com/office/officeart/2024/3/layout/hArchList1"/>
    <dgm:cxn modelId="{36E8D345-D2C4-4B61-8EB5-9774AED69178}" type="presOf" srcId="{F868E9E4-2699-48F0-840F-B12DB2151272}" destId="{DA52CE5E-54BE-4A5B-A0F3-BE98E07F2368}" srcOrd="0" destOrd="0" presId="urn:microsoft.com/office/officeart/2024/3/layout/hArchList1"/>
    <dgm:cxn modelId="{A868F645-DBD4-481F-BCB4-38051633F985}" srcId="{7FE4CD43-7688-4676-B015-A1B3051B8D4A}" destId="{73B31F7F-AD6B-4F66-A653-6A61950B67AA}" srcOrd="0" destOrd="0" parTransId="{FA0B4728-2894-4C69-AD61-5F9F27470315}" sibTransId="{CC5D849A-2001-454F-A924-998E7EDA3BDF}"/>
    <dgm:cxn modelId="{428F6E54-D858-4785-9733-D1A98D959AC0}" type="presOf" srcId="{DEAF6576-F7C5-439B-B961-7E6068C4E059}" destId="{250659EA-B2EF-4267-BCDB-292DC87936E8}" srcOrd="0" destOrd="0" presId="urn:microsoft.com/office/officeart/2024/3/layout/hArchList1"/>
    <dgm:cxn modelId="{BF97CC60-2286-45A8-B3B9-563CC5084EE4}" type="presOf" srcId="{63C6CADE-410E-4839-B3E5-37C39892D606}" destId="{1FC63422-17BE-4DD2-9A1E-84AF1CD0C309}" srcOrd="0" destOrd="0" presId="urn:microsoft.com/office/officeart/2024/3/layout/hArchList1"/>
    <dgm:cxn modelId="{24423484-CACD-4D06-A543-E49E031912F6}" srcId="{5BD2C4FE-46CD-4ED7-AE96-12A13274082C}" destId="{7FE4CD43-7688-4676-B015-A1B3051B8D4A}" srcOrd="3" destOrd="0" parTransId="{585FE000-CC43-4837-BDF7-384B4F96D3E2}" sibTransId="{4CA05324-6FC2-49FE-BD1F-C9BACC85E9BB}"/>
    <dgm:cxn modelId="{8ED90A87-3428-41A7-904A-DB53227C4D97}" srcId="{5BD2C4FE-46CD-4ED7-AE96-12A13274082C}" destId="{BC73B14F-C367-49E9-B986-B1E76C51D9CD}" srcOrd="2" destOrd="0" parTransId="{ED06625A-5943-43DA-A2AA-4C734E850B61}" sibTransId="{645D0135-5D8C-4C00-A498-3186A7753757}"/>
    <dgm:cxn modelId="{8746B891-A626-495B-B1CA-89B98FAD0DA9}" type="presOf" srcId="{645D0135-5D8C-4C00-A498-3186A7753757}" destId="{832F9BA4-AC60-49E4-BA6B-B675DFD24B89}" srcOrd="0" destOrd="0" presId="urn:microsoft.com/office/officeart/2024/3/layout/hArchList1"/>
    <dgm:cxn modelId="{D7E96695-B201-4FDD-BC5A-2CFF9659A5AB}" srcId="{BC73B14F-C367-49E9-B986-B1E76C51D9CD}" destId="{F868E9E4-2699-48F0-840F-B12DB2151272}" srcOrd="0" destOrd="0" parTransId="{5A00D6C5-09D0-4B04-BA3B-9834FA165E09}" sibTransId="{EEAB55B8-D8F9-4112-8882-819EEBD4B0A2}"/>
    <dgm:cxn modelId="{DBD0C3A7-EB7C-4BAC-9B4F-3A82FD1CBE30}" type="presOf" srcId="{5BD2C4FE-46CD-4ED7-AE96-12A13274082C}" destId="{167D1C40-6BEB-4A1B-B80A-6A1F51CF71F7}" srcOrd="0" destOrd="0" presId="urn:microsoft.com/office/officeart/2024/3/layout/hArchList1"/>
    <dgm:cxn modelId="{93D5F2AE-B76C-4A37-B605-1601C47FDD10}" type="presOf" srcId="{FCB3D4BA-97F7-4136-92C7-90B0E20AF3D8}" destId="{ED8D070F-0445-48FD-82C7-B20392020B13}" srcOrd="0" destOrd="0" presId="urn:microsoft.com/office/officeart/2024/3/layout/hArchList1"/>
    <dgm:cxn modelId="{2AC819B1-C3AB-408B-BCFA-0421DCCF034B}" srcId="{5BD2C4FE-46CD-4ED7-AE96-12A13274082C}" destId="{63C6CADE-410E-4839-B3E5-37C39892D606}" srcOrd="1" destOrd="0" parTransId="{88D3971C-BD33-474F-9A41-C8FBF22AAB1F}" sibTransId="{FF30B538-1829-41A2-AC87-BD433701DC03}"/>
    <dgm:cxn modelId="{BA0C0FBA-65E1-446D-8D15-D4B2AFA443E4}" srcId="{FCB3D4BA-97F7-4136-92C7-90B0E20AF3D8}" destId="{A0A8D6D0-9EAD-46AF-800E-191CAA978AB5}" srcOrd="0" destOrd="0" parTransId="{729FBCD1-3212-49B0-9973-3E600F95E8FB}" sibTransId="{295F9AC8-9C2A-4A4D-A817-AF86A19BBD86}"/>
    <dgm:cxn modelId="{5D24BBE5-36C7-41A4-8DB1-0AEB069E06C7}" type="presOf" srcId="{73B31F7F-AD6B-4F66-A653-6A61950B67AA}" destId="{D83AA329-B616-42FC-9AE6-7EDBA3A18B29}" srcOrd="0" destOrd="0" presId="urn:microsoft.com/office/officeart/2024/3/layout/hArchList1"/>
    <dgm:cxn modelId="{94266AE9-85B8-4BA2-B953-44C3911908E2}" type="presOf" srcId="{A0A8D6D0-9EAD-46AF-800E-191CAA978AB5}" destId="{B99D90FB-FDB4-4BA5-87FC-55DD075C9D41}" srcOrd="0" destOrd="0" presId="urn:microsoft.com/office/officeart/2024/3/layout/hArchList1"/>
    <dgm:cxn modelId="{27467FF0-DD96-458F-B473-19BBDC27D181}" type="presOf" srcId="{FF30B538-1829-41A2-AC87-BD433701DC03}" destId="{2DEA84D5-59D9-4D3E-9B5A-96E7D5CB8053}" srcOrd="0" destOrd="0" presId="urn:microsoft.com/office/officeart/2024/3/layout/hArchList1"/>
    <dgm:cxn modelId="{199E78ED-7718-4DAA-B08D-81FED76FCBC7}" type="presParOf" srcId="{167D1C40-6BEB-4A1B-B80A-6A1F51CF71F7}" destId="{36D954A6-EF9B-4A0D-9EC5-F95EE1C93B57}" srcOrd="0" destOrd="0" presId="urn:microsoft.com/office/officeart/2024/3/layout/hArchList1"/>
    <dgm:cxn modelId="{4FF9E923-261C-4181-8168-7CEF0D459EB4}" type="presParOf" srcId="{36D954A6-EF9B-4A0D-9EC5-F95EE1C93B57}" destId="{ED8D070F-0445-48FD-82C7-B20392020B13}" srcOrd="0" destOrd="0" presId="urn:microsoft.com/office/officeart/2024/3/layout/hArchList1"/>
    <dgm:cxn modelId="{DDAFA171-F242-408F-A515-6A50137C02CC}" type="presParOf" srcId="{36D954A6-EF9B-4A0D-9EC5-F95EE1C93B57}" destId="{B99D90FB-FDB4-4BA5-87FC-55DD075C9D41}" srcOrd="1" destOrd="0" presId="urn:microsoft.com/office/officeart/2024/3/layout/hArchList1"/>
    <dgm:cxn modelId="{B71B7A13-CC94-4EEC-98C1-3B580494993A}" type="presParOf" srcId="{167D1C40-6BEB-4A1B-B80A-6A1F51CF71F7}" destId="{93E008C8-890B-4770-8144-64F3C3FAF8C1}" srcOrd="1" destOrd="0" presId="urn:microsoft.com/office/officeart/2024/3/layout/hArchList1"/>
    <dgm:cxn modelId="{075FFF8F-8DBB-49BB-BFEB-82755F650CD1}" type="presParOf" srcId="{167D1C40-6BEB-4A1B-B80A-6A1F51CF71F7}" destId="{9644DCD0-5F4D-4E7C-AC35-140A952C8A5E}" srcOrd="2" destOrd="0" presId="urn:microsoft.com/office/officeart/2024/3/layout/hArchList1"/>
    <dgm:cxn modelId="{6558C211-3F56-4A61-AB6A-C43DA3FB8E6A}" type="presParOf" srcId="{9644DCD0-5F4D-4E7C-AC35-140A952C8A5E}" destId="{1FC63422-17BE-4DD2-9A1E-84AF1CD0C309}" srcOrd="0" destOrd="0" presId="urn:microsoft.com/office/officeart/2024/3/layout/hArchList1"/>
    <dgm:cxn modelId="{BEE3E4A5-7B7E-4433-850D-4A111B13ED7E}" type="presParOf" srcId="{9644DCD0-5F4D-4E7C-AC35-140A952C8A5E}" destId="{250659EA-B2EF-4267-BCDB-292DC87936E8}" srcOrd="1" destOrd="0" presId="urn:microsoft.com/office/officeart/2024/3/layout/hArchList1"/>
    <dgm:cxn modelId="{675B2BB5-C081-433C-A46B-CA0A05B3DDE8}" type="presParOf" srcId="{167D1C40-6BEB-4A1B-B80A-6A1F51CF71F7}" destId="{2DEA84D5-59D9-4D3E-9B5A-96E7D5CB8053}" srcOrd="3" destOrd="0" presId="urn:microsoft.com/office/officeart/2024/3/layout/hArchList1"/>
    <dgm:cxn modelId="{20C95078-A547-4C46-9690-9C2597A80EF1}" type="presParOf" srcId="{167D1C40-6BEB-4A1B-B80A-6A1F51CF71F7}" destId="{670F7EBC-2A40-4013-A15C-0E03BA8A3865}" srcOrd="4" destOrd="0" presId="urn:microsoft.com/office/officeart/2024/3/layout/hArchList1"/>
    <dgm:cxn modelId="{F4F6D79C-87D6-4037-972A-00759C1E521A}" type="presParOf" srcId="{670F7EBC-2A40-4013-A15C-0E03BA8A3865}" destId="{B94A2221-E216-443A-A103-A5CD929B0A33}" srcOrd="0" destOrd="0" presId="urn:microsoft.com/office/officeart/2024/3/layout/hArchList1"/>
    <dgm:cxn modelId="{66270D38-B2D9-4F39-B08B-28BC82858570}" type="presParOf" srcId="{670F7EBC-2A40-4013-A15C-0E03BA8A3865}" destId="{DA52CE5E-54BE-4A5B-A0F3-BE98E07F2368}" srcOrd="1" destOrd="0" presId="urn:microsoft.com/office/officeart/2024/3/layout/hArchList1"/>
    <dgm:cxn modelId="{CFC24E3D-FC86-4412-8CF4-E2639D165872}" type="presParOf" srcId="{167D1C40-6BEB-4A1B-B80A-6A1F51CF71F7}" destId="{832F9BA4-AC60-49E4-BA6B-B675DFD24B89}" srcOrd="5" destOrd="0" presId="urn:microsoft.com/office/officeart/2024/3/layout/hArchList1"/>
    <dgm:cxn modelId="{9E69D012-F8EC-4FC9-92FF-2712F895F8EC}" type="presParOf" srcId="{167D1C40-6BEB-4A1B-B80A-6A1F51CF71F7}" destId="{729B35D5-069F-4582-8CE3-9812269EE107}" srcOrd="6" destOrd="0" presId="urn:microsoft.com/office/officeart/2024/3/layout/hArchList1"/>
    <dgm:cxn modelId="{EAFBB50D-763C-45A7-82BC-1211EA7DEB3D}" type="presParOf" srcId="{729B35D5-069F-4582-8CE3-9812269EE107}" destId="{EB094809-C540-43DD-9FBE-78C6FB726BB3}" srcOrd="0" destOrd="0" presId="urn:microsoft.com/office/officeart/2024/3/layout/hArchList1"/>
    <dgm:cxn modelId="{1BE07CD4-FBA6-4133-B4AF-B1B56308B8B4}" type="presParOf" srcId="{729B35D5-069F-4582-8CE3-9812269EE107}" destId="{D83AA329-B616-42FC-9AE6-7EDBA3A18B29}"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4300E89F-721E-4D70-9339-0E55D69EB880}"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2A647FB8-DB86-4F7E-96D7-FB0CD6BB762C}">
      <dgm:prSet/>
      <dgm:spPr/>
      <dgm:t>
        <a:bodyPr/>
        <a:lstStyle/>
        <a:p>
          <a:pPr>
            <a:lnSpc>
              <a:spcPct val="100000"/>
            </a:lnSpc>
            <a:defRPr b="1"/>
          </a:pPr>
          <a:r>
            <a:rPr lang="en-US" sz="1700">
              <a:solidFill>
                <a:srgbClr val="111315"/>
              </a:solidFill>
              <a:latin typeface="Raleway"/>
              <a:ea typeface="+mn-ea"/>
              <a:cs typeface="+mn-cs"/>
            </a:rPr>
            <a:t>Emergency Shelter Setup</a:t>
          </a:r>
        </a:p>
      </dgm:t>
    </dgm:pt>
    <dgm:pt modelId="{C0777DE1-52EB-4785-B1B3-51A14E7DF318}" type="parTrans" cxnId="{D6CB7BF4-FB7F-49E0-BEBE-6B3A052438C1}">
      <dgm:prSet/>
      <dgm:spPr/>
      <dgm:t>
        <a:bodyPr/>
        <a:lstStyle/>
        <a:p>
          <a:endParaRPr lang="en-US"/>
        </a:p>
      </dgm:t>
    </dgm:pt>
    <dgm:pt modelId="{707A7621-72C3-4E2A-A179-DD88B1893F09}" type="sibTrans" cxnId="{D6CB7BF4-FB7F-49E0-BEBE-6B3A052438C1}">
      <dgm:prSet/>
      <dgm:spPr/>
      <dgm:t>
        <a:bodyPr/>
        <a:lstStyle/>
        <a:p>
          <a:pPr>
            <a:lnSpc>
              <a:spcPct val="100000"/>
            </a:lnSpc>
            <a:defRPr b="1"/>
          </a:pPr>
          <a:endParaRPr lang="en-US"/>
        </a:p>
      </dgm:t>
    </dgm:pt>
    <dgm:pt modelId="{784EE75D-6BE2-4F39-92C8-1100BF1E67D6}">
      <dgm:prSet/>
      <dgm:spPr/>
      <dgm:t>
        <a:bodyPr/>
        <a:lstStyle/>
        <a:p>
          <a:pPr>
            <a:lnSpc>
              <a:spcPct val="100000"/>
            </a:lnSpc>
          </a:pPr>
          <a:r>
            <a:rPr lang="en-US" sz="1300">
              <a:solidFill>
                <a:srgbClr val="111315"/>
              </a:solidFill>
              <a:latin typeface="Raleway"/>
              <a:ea typeface="+mn-ea"/>
              <a:cs typeface="+mn-cs"/>
            </a:rPr>
            <a:t>Shelters at the Alaska Airlines Center and Egan Center provided safe spaces with cots, meals, and medical aid.</a:t>
          </a:r>
        </a:p>
      </dgm:t>
    </dgm:pt>
    <dgm:pt modelId="{61B8F92D-0CA9-4ECE-941F-7A1EE3AC938F}" type="parTrans" cxnId="{ABDAE240-4B7E-4F64-80E4-ADAC24AB3B82}">
      <dgm:prSet/>
      <dgm:spPr/>
      <dgm:t>
        <a:bodyPr/>
        <a:lstStyle/>
        <a:p>
          <a:endParaRPr lang="en-US"/>
        </a:p>
      </dgm:t>
    </dgm:pt>
    <dgm:pt modelId="{881294C0-AF79-4E27-851B-515D85A62E38}" type="sibTrans" cxnId="{ABDAE240-4B7E-4F64-80E4-ADAC24AB3B82}">
      <dgm:prSet/>
      <dgm:spPr/>
      <dgm:t>
        <a:bodyPr/>
        <a:lstStyle/>
        <a:p>
          <a:endParaRPr lang="en-US"/>
        </a:p>
      </dgm:t>
    </dgm:pt>
    <dgm:pt modelId="{AFBA4432-97C5-4F92-B112-913151BF8076}">
      <dgm:prSet/>
      <dgm:spPr/>
      <dgm:t>
        <a:bodyPr/>
        <a:lstStyle/>
        <a:p>
          <a:pPr>
            <a:lnSpc>
              <a:spcPct val="100000"/>
            </a:lnSpc>
            <a:defRPr b="1"/>
          </a:pPr>
          <a:r>
            <a:rPr lang="en-US" sz="1700">
              <a:solidFill>
                <a:srgbClr val="111315"/>
              </a:solidFill>
              <a:latin typeface="Raleway"/>
              <a:ea typeface="+mn-ea"/>
              <a:cs typeface="+mn-cs"/>
            </a:rPr>
            <a:t>Volunteer and Organizational Support</a:t>
          </a:r>
        </a:p>
      </dgm:t>
    </dgm:pt>
    <dgm:pt modelId="{1BF25810-4FA9-494A-A995-E02A83F79707}" type="parTrans" cxnId="{F4955CBC-6866-4A31-AEA9-F1FC146F33C6}">
      <dgm:prSet/>
      <dgm:spPr/>
      <dgm:t>
        <a:bodyPr/>
        <a:lstStyle/>
        <a:p>
          <a:endParaRPr lang="en-US"/>
        </a:p>
      </dgm:t>
    </dgm:pt>
    <dgm:pt modelId="{913C7C36-7606-45B9-9F40-074C0105B02F}" type="sibTrans" cxnId="{F4955CBC-6866-4A31-AEA9-F1FC146F33C6}">
      <dgm:prSet/>
      <dgm:spPr/>
      <dgm:t>
        <a:bodyPr/>
        <a:lstStyle/>
        <a:p>
          <a:pPr>
            <a:lnSpc>
              <a:spcPct val="100000"/>
            </a:lnSpc>
            <a:defRPr b="1"/>
          </a:pPr>
          <a:endParaRPr lang="en-US"/>
        </a:p>
      </dgm:t>
    </dgm:pt>
    <dgm:pt modelId="{AFB10C97-19E1-4C3B-903B-2F2A18FB5A2D}">
      <dgm:prSet/>
      <dgm:spPr/>
      <dgm:t>
        <a:bodyPr/>
        <a:lstStyle/>
        <a:p>
          <a:pPr>
            <a:lnSpc>
              <a:spcPct val="100000"/>
            </a:lnSpc>
          </a:pPr>
          <a:r>
            <a:rPr lang="en-US" sz="1300" b="0">
              <a:solidFill>
                <a:srgbClr val="111315"/>
              </a:solidFill>
              <a:latin typeface="Raleway"/>
              <a:ea typeface="+mn-ea"/>
              <a:cs typeface="+mn-cs"/>
            </a:rPr>
            <a:t>Alaska Native organizations, State and local governmental efforts, military support, Red Cross, churches, schools and community members came together to feed, provide medical care, donate time, supplies, and emotional support to evacuees.</a:t>
          </a:r>
        </a:p>
      </dgm:t>
    </dgm:pt>
    <dgm:pt modelId="{53EC51DA-F6F8-4434-A538-9EF61A16B7BE}" type="parTrans" cxnId="{EB8CB745-E653-49B7-950F-F4EF3C113C9D}">
      <dgm:prSet/>
      <dgm:spPr/>
      <dgm:t>
        <a:bodyPr/>
        <a:lstStyle/>
        <a:p>
          <a:endParaRPr lang="en-US"/>
        </a:p>
      </dgm:t>
    </dgm:pt>
    <dgm:pt modelId="{34A1226E-9FAC-448A-A4CB-87808FD4A2CA}" type="sibTrans" cxnId="{EB8CB745-E653-49B7-950F-F4EF3C113C9D}">
      <dgm:prSet/>
      <dgm:spPr/>
      <dgm:t>
        <a:bodyPr/>
        <a:lstStyle/>
        <a:p>
          <a:pPr>
            <a:lnSpc>
              <a:spcPct val="100000"/>
            </a:lnSpc>
            <a:defRPr b="1"/>
          </a:pPr>
          <a:endParaRPr lang="en-US"/>
        </a:p>
      </dgm:t>
    </dgm:pt>
    <dgm:pt modelId="{D43F8013-4DD3-44EF-80A0-3B46D3DEDAFE}">
      <dgm:prSet/>
      <dgm:spPr/>
      <dgm:t>
        <a:bodyPr/>
        <a:lstStyle/>
        <a:p>
          <a:pPr>
            <a:lnSpc>
              <a:spcPct val="100000"/>
            </a:lnSpc>
            <a:defRPr b="1"/>
          </a:pPr>
          <a:r>
            <a:rPr lang="en-US" sz="1700">
              <a:solidFill>
                <a:srgbClr val="111315"/>
              </a:solidFill>
              <a:latin typeface="Raleway"/>
              <a:ea typeface="+mn-ea"/>
              <a:cs typeface="+mn-cs"/>
            </a:rPr>
            <a:t>Local Aid and Healthcare Coordination</a:t>
          </a:r>
        </a:p>
      </dgm:t>
    </dgm:pt>
    <dgm:pt modelId="{2F712443-7556-4D0D-ADF3-78EC121ECEA9}" type="parTrans" cxnId="{C5A57E54-08C8-4D76-B3C3-D87A28D0830A}">
      <dgm:prSet/>
      <dgm:spPr/>
      <dgm:t>
        <a:bodyPr/>
        <a:lstStyle/>
        <a:p>
          <a:endParaRPr lang="en-US"/>
        </a:p>
      </dgm:t>
    </dgm:pt>
    <dgm:pt modelId="{F3F344C8-4C58-4A84-9386-F7FD1A315865}" type="sibTrans" cxnId="{C5A57E54-08C8-4D76-B3C3-D87A28D0830A}">
      <dgm:prSet/>
      <dgm:spPr/>
      <dgm:t>
        <a:bodyPr/>
        <a:lstStyle/>
        <a:p>
          <a:endParaRPr lang="en-US"/>
        </a:p>
      </dgm:t>
    </dgm:pt>
    <dgm:pt modelId="{E2F8922C-EB0F-435C-BD6C-E10A77F85B19}">
      <dgm:prSet/>
      <dgm:spPr/>
      <dgm:t>
        <a:bodyPr/>
        <a:lstStyle/>
        <a:p>
          <a:pPr>
            <a:lnSpc>
              <a:spcPct val="100000"/>
            </a:lnSpc>
          </a:pPr>
          <a:r>
            <a:rPr lang="en-US" sz="1300">
              <a:solidFill>
                <a:srgbClr val="111315"/>
              </a:solidFill>
              <a:latin typeface="Raleway"/>
              <a:ea typeface="+mn-ea"/>
              <a:cs typeface="+mn-cs"/>
            </a:rPr>
            <a:t>ANTHC and SCF collaborate to have a presence in shelters to support immediate health and wellness needs and accommodate access to local services.</a:t>
          </a:r>
        </a:p>
      </dgm:t>
    </dgm:pt>
    <dgm:pt modelId="{5B64A7FD-E475-4291-B74B-74DE3580E1E8}" type="parTrans" cxnId="{D58646C7-8893-42D4-90A1-F9632230C49C}">
      <dgm:prSet/>
      <dgm:spPr/>
      <dgm:t>
        <a:bodyPr/>
        <a:lstStyle/>
        <a:p>
          <a:endParaRPr lang="en-US"/>
        </a:p>
      </dgm:t>
    </dgm:pt>
    <dgm:pt modelId="{911B1A05-1202-433A-AEB0-C13CCA96B89C}" type="sibTrans" cxnId="{D58646C7-8893-42D4-90A1-F9632230C49C}">
      <dgm:prSet/>
      <dgm:spPr/>
      <dgm:t>
        <a:bodyPr/>
        <a:lstStyle/>
        <a:p>
          <a:endParaRPr lang="en-US"/>
        </a:p>
      </dgm:t>
    </dgm:pt>
    <dgm:pt modelId="{76F7222D-6F1B-4A5A-975A-C4733D469ECE}" type="pres">
      <dgm:prSet presAssocID="{4300E89F-721E-4D70-9339-0E55D69EB880}" presName="Name0" presStyleCnt="0">
        <dgm:presLayoutVars>
          <dgm:dir/>
          <dgm:resizeHandles val="exact"/>
        </dgm:presLayoutVars>
      </dgm:prSet>
      <dgm:spPr/>
    </dgm:pt>
    <dgm:pt modelId="{685AD546-BEF0-4ECF-9034-B220401824D6}" type="pres">
      <dgm:prSet presAssocID="{2A647FB8-DB86-4F7E-96D7-FB0CD6BB762C}" presName="compNode" presStyleCnt="0"/>
      <dgm:spPr/>
    </dgm:pt>
    <dgm:pt modelId="{BBD706F6-ABA2-4054-88D4-8682C30E2111}" type="pres">
      <dgm:prSet presAssocID="{2A647FB8-DB86-4F7E-96D7-FB0CD6BB762C}" presName="pictRect" presStyleLbl="revTx" presStyleIdx="0" presStyleCnt="6">
        <dgm:presLayoutVars>
          <dgm:chMax val="0"/>
          <dgm:bulletEnabled/>
        </dgm:presLayoutVars>
      </dgm:prSet>
      <dgm:spPr/>
    </dgm:pt>
    <dgm:pt modelId="{0B4840F9-E7F6-4683-977B-8B1F35A72246}" type="pres">
      <dgm:prSet presAssocID="{2A647FB8-DB86-4F7E-96D7-FB0CD6BB762C}" presName="textRect" presStyleLbl="revTx" presStyleIdx="1" presStyleCnt="6">
        <dgm:presLayoutVars>
          <dgm:bulletEnabled/>
        </dgm:presLayoutVars>
      </dgm:prSet>
      <dgm:spPr/>
    </dgm:pt>
    <dgm:pt modelId="{C3E1CA18-E0E6-4374-BE4F-6616E503D03F}" type="pres">
      <dgm:prSet presAssocID="{707A7621-72C3-4E2A-A179-DD88B1893F09}" presName="sibTrans" presStyleLbl="sibTrans2D1" presStyleIdx="0" presStyleCnt="0"/>
      <dgm:spPr/>
    </dgm:pt>
    <dgm:pt modelId="{2F7BC13A-CDCC-4AAD-BB65-CD58C1970E1C}" type="pres">
      <dgm:prSet presAssocID="{AFBA4432-97C5-4F92-B112-913151BF8076}" presName="compNode" presStyleCnt="0"/>
      <dgm:spPr/>
    </dgm:pt>
    <dgm:pt modelId="{20007ED6-DD25-42B5-96D5-E6506FECD369}" type="pres">
      <dgm:prSet presAssocID="{AFBA4432-97C5-4F92-B112-913151BF8076}" presName="pictRect" presStyleLbl="revTx" presStyleIdx="2" presStyleCnt="6">
        <dgm:presLayoutVars>
          <dgm:chMax val="0"/>
          <dgm:bulletEnabled/>
        </dgm:presLayoutVars>
      </dgm:prSet>
      <dgm:spPr/>
    </dgm:pt>
    <dgm:pt modelId="{D6D92E55-B511-4FFE-9D9A-5BDDD77487ED}" type="pres">
      <dgm:prSet presAssocID="{AFBA4432-97C5-4F92-B112-913151BF8076}" presName="textRect" presStyleLbl="revTx" presStyleIdx="3" presStyleCnt="6">
        <dgm:presLayoutVars>
          <dgm:bulletEnabled/>
        </dgm:presLayoutVars>
      </dgm:prSet>
      <dgm:spPr/>
    </dgm:pt>
    <dgm:pt modelId="{5C8AC18A-6698-44A4-A2CE-81A9C7DD96E8}" type="pres">
      <dgm:prSet presAssocID="{913C7C36-7606-45B9-9F40-074C0105B02F}" presName="sibTrans" presStyleLbl="sibTrans2D1" presStyleIdx="0" presStyleCnt="0"/>
      <dgm:spPr/>
    </dgm:pt>
    <dgm:pt modelId="{A57C77FA-9C1D-4774-894B-DDAFB8532F22}" type="pres">
      <dgm:prSet presAssocID="{D43F8013-4DD3-44EF-80A0-3B46D3DEDAFE}" presName="compNode" presStyleCnt="0"/>
      <dgm:spPr/>
    </dgm:pt>
    <dgm:pt modelId="{3F6F5D92-5B38-4657-9C8F-94D790FD7EF4}" type="pres">
      <dgm:prSet presAssocID="{D43F8013-4DD3-44EF-80A0-3B46D3DEDAFE}" presName="pictRect" presStyleLbl="revTx" presStyleIdx="4" presStyleCnt="6">
        <dgm:presLayoutVars>
          <dgm:chMax val="0"/>
          <dgm:bulletEnabled/>
        </dgm:presLayoutVars>
      </dgm:prSet>
      <dgm:spPr/>
    </dgm:pt>
    <dgm:pt modelId="{42885220-77BE-4D35-9F74-5271524C4183}" type="pres">
      <dgm:prSet presAssocID="{D43F8013-4DD3-44EF-80A0-3B46D3DEDAFE}" presName="textRect" presStyleLbl="revTx" presStyleIdx="5" presStyleCnt="6">
        <dgm:presLayoutVars>
          <dgm:bulletEnabled/>
        </dgm:presLayoutVars>
      </dgm:prSet>
      <dgm:spPr/>
    </dgm:pt>
  </dgm:ptLst>
  <dgm:cxnLst>
    <dgm:cxn modelId="{C2C1B233-9F5B-434B-9795-16DF99DB123C}" type="presOf" srcId="{913C7C36-7606-45B9-9F40-074C0105B02F}" destId="{5C8AC18A-6698-44A4-A2CE-81A9C7DD96E8}" srcOrd="0" destOrd="0" presId="urn:microsoft.com/office/officeart/2024/3/layout/hArchList1"/>
    <dgm:cxn modelId="{2D4CDD3D-BF6D-483C-AF4E-A4611DB53D01}" type="presOf" srcId="{784EE75D-6BE2-4F39-92C8-1100BF1E67D6}" destId="{0B4840F9-E7F6-4683-977B-8B1F35A72246}" srcOrd="0" destOrd="0" presId="urn:microsoft.com/office/officeart/2024/3/layout/hArchList1"/>
    <dgm:cxn modelId="{ABDAE240-4B7E-4F64-80E4-ADAC24AB3B82}" srcId="{2A647FB8-DB86-4F7E-96D7-FB0CD6BB762C}" destId="{784EE75D-6BE2-4F39-92C8-1100BF1E67D6}" srcOrd="0" destOrd="0" parTransId="{61B8F92D-0CA9-4ECE-941F-7A1EE3AC938F}" sibTransId="{881294C0-AF79-4E27-851B-515D85A62E38}"/>
    <dgm:cxn modelId="{EB8CB745-E653-49B7-950F-F4EF3C113C9D}" srcId="{AFBA4432-97C5-4F92-B112-913151BF8076}" destId="{AFB10C97-19E1-4C3B-903B-2F2A18FB5A2D}" srcOrd="0" destOrd="0" parTransId="{53EC51DA-F6F8-4434-A538-9EF61A16B7BE}" sibTransId="{34A1226E-9FAC-448A-A4CB-87808FD4A2CA}"/>
    <dgm:cxn modelId="{D8326E52-548A-4452-A0B4-A4C1B7D50060}" type="presOf" srcId="{707A7621-72C3-4E2A-A179-DD88B1893F09}" destId="{C3E1CA18-E0E6-4374-BE4F-6616E503D03F}" srcOrd="0" destOrd="0" presId="urn:microsoft.com/office/officeart/2024/3/layout/hArchList1"/>
    <dgm:cxn modelId="{C5A57E54-08C8-4D76-B3C3-D87A28D0830A}" srcId="{4300E89F-721E-4D70-9339-0E55D69EB880}" destId="{D43F8013-4DD3-44EF-80A0-3B46D3DEDAFE}" srcOrd="2" destOrd="0" parTransId="{2F712443-7556-4D0D-ADF3-78EC121ECEA9}" sibTransId="{F3F344C8-4C58-4A84-9386-F7FD1A315865}"/>
    <dgm:cxn modelId="{84FA0A93-0076-4D60-B8D4-F72432FF7ABC}" type="presOf" srcId="{4300E89F-721E-4D70-9339-0E55D69EB880}" destId="{76F7222D-6F1B-4A5A-975A-C4733D469ECE}" srcOrd="0" destOrd="0" presId="urn:microsoft.com/office/officeart/2024/3/layout/hArchList1"/>
    <dgm:cxn modelId="{0B12D196-7D2E-4390-A679-7C085A64648F}" type="presOf" srcId="{2A647FB8-DB86-4F7E-96D7-FB0CD6BB762C}" destId="{BBD706F6-ABA2-4054-88D4-8682C30E2111}" srcOrd="0" destOrd="0" presId="urn:microsoft.com/office/officeart/2024/3/layout/hArchList1"/>
    <dgm:cxn modelId="{6C9126AD-1ABC-46B8-BA1F-39BE36485CBB}" type="presOf" srcId="{E2F8922C-EB0F-435C-BD6C-E10A77F85B19}" destId="{42885220-77BE-4D35-9F74-5271524C4183}" srcOrd="0" destOrd="0" presId="urn:microsoft.com/office/officeart/2024/3/layout/hArchList1"/>
    <dgm:cxn modelId="{F4955CBC-6866-4A31-AEA9-F1FC146F33C6}" srcId="{4300E89F-721E-4D70-9339-0E55D69EB880}" destId="{AFBA4432-97C5-4F92-B112-913151BF8076}" srcOrd="1" destOrd="0" parTransId="{1BF25810-4FA9-494A-A995-E02A83F79707}" sibTransId="{913C7C36-7606-45B9-9F40-074C0105B02F}"/>
    <dgm:cxn modelId="{D58646C7-8893-42D4-90A1-F9632230C49C}" srcId="{D43F8013-4DD3-44EF-80A0-3B46D3DEDAFE}" destId="{E2F8922C-EB0F-435C-BD6C-E10A77F85B19}" srcOrd="0" destOrd="0" parTransId="{5B64A7FD-E475-4291-B74B-74DE3580E1E8}" sibTransId="{911B1A05-1202-433A-AEB0-C13CCA96B89C}"/>
    <dgm:cxn modelId="{67EA25CF-E67E-405C-98BC-72841E1E204C}" type="presOf" srcId="{AFB10C97-19E1-4C3B-903B-2F2A18FB5A2D}" destId="{D6D92E55-B511-4FFE-9D9A-5BDDD77487ED}" srcOrd="0" destOrd="0" presId="urn:microsoft.com/office/officeart/2024/3/layout/hArchList1"/>
    <dgm:cxn modelId="{0EC87BD1-197D-4ED4-8815-F3791D473F59}" type="presOf" srcId="{AFBA4432-97C5-4F92-B112-913151BF8076}" destId="{20007ED6-DD25-42B5-96D5-E6506FECD369}" srcOrd="0" destOrd="0" presId="urn:microsoft.com/office/officeart/2024/3/layout/hArchList1"/>
    <dgm:cxn modelId="{2A8060E8-22C7-4BAE-ACFC-CE81870BD495}" type="presOf" srcId="{D43F8013-4DD3-44EF-80A0-3B46D3DEDAFE}" destId="{3F6F5D92-5B38-4657-9C8F-94D790FD7EF4}" srcOrd="0" destOrd="0" presId="urn:microsoft.com/office/officeart/2024/3/layout/hArchList1"/>
    <dgm:cxn modelId="{D6CB7BF4-FB7F-49E0-BEBE-6B3A052438C1}" srcId="{4300E89F-721E-4D70-9339-0E55D69EB880}" destId="{2A647FB8-DB86-4F7E-96D7-FB0CD6BB762C}" srcOrd="0" destOrd="0" parTransId="{C0777DE1-52EB-4785-B1B3-51A14E7DF318}" sibTransId="{707A7621-72C3-4E2A-A179-DD88B1893F09}"/>
    <dgm:cxn modelId="{0A5D3674-6062-42C9-A56A-653B5DC6BEEE}" type="presParOf" srcId="{76F7222D-6F1B-4A5A-975A-C4733D469ECE}" destId="{685AD546-BEF0-4ECF-9034-B220401824D6}" srcOrd="0" destOrd="0" presId="urn:microsoft.com/office/officeart/2024/3/layout/hArchList1"/>
    <dgm:cxn modelId="{3449FEDB-CBBF-465C-B13C-130493ACF42A}" type="presParOf" srcId="{685AD546-BEF0-4ECF-9034-B220401824D6}" destId="{BBD706F6-ABA2-4054-88D4-8682C30E2111}" srcOrd="0" destOrd="0" presId="urn:microsoft.com/office/officeart/2024/3/layout/hArchList1"/>
    <dgm:cxn modelId="{CA914061-8B1F-4A08-9EF9-6524D2283EDE}" type="presParOf" srcId="{685AD546-BEF0-4ECF-9034-B220401824D6}" destId="{0B4840F9-E7F6-4683-977B-8B1F35A72246}" srcOrd="1" destOrd="0" presId="urn:microsoft.com/office/officeart/2024/3/layout/hArchList1"/>
    <dgm:cxn modelId="{E5EA7839-9974-4A5A-9506-EA104AF97CFF}" type="presParOf" srcId="{76F7222D-6F1B-4A5A-975A-C4733D469ECE}" destId="{C3E1CA18-E0E6-4374-BE4F-6616E503D03F}" srcOrd="1" destOrd="0" presId="urn:microsoft.com/office/officeart/2024/3/layout/hArchList1"/>
    <dgm:cxn modelId="{83380737-0A5B-4D12-BCE0-56FE5C324287}" type="presParOf" srcId="{76F7222D-6F1B-4A5A-975A-C4733D469ECE}" destId="{2F7BC13A-CDCC-4AAD-BB65-CD58C1970E1C}" srcOrd="2" destOrd="0" presId="urn:microsoft.com/office/officeart/2024/3/layout/hArchList1"/>
    <dgm:cxn modelId="{BE78362C-0D9D-488F-A4B4-74D3A676D9C7}" type="presParOf" srcId="{2F7BC13A-CDCC-4AAD-BB65-CD58C1970E1C}" destId="{20007ED6-DD25-42B5-96D5-E6506FECD369}" srcOrd="0" destOrd="0" presId="urn:microsoft.com/office/officeart/2024/3/layout/hArchList1"/>
    <dgm:cxn modelId="{3716C127-035F-49AD-BC63-56B1D214262B}" type="presParOf" srcId="{2F7BC13A-CDCC-4AAD-BB65-CD58C1970E1C}" destId="{D6D92E55-B511-4FFE-9D9A-5BDDD77487ED}" srcOrd="1" destOrd="0" presId="urn:microsoft.com/office/officeart/2024/3/layout/hArchList1"/>
    <dgm:cxn modelId="{EA2EC08B-6838-44CF-A367-B81C018BE159}" type="presParOf" srcId="{76F7222D-6F1B-4A5A-975A-C4733D469ECE}" destId="{5C8AC18A-6698-44A4-A2CE-81A9C7DD96E8}" srcOrd="3" destOrd="0" presId="urn:microsoft.com/office/officeart/2024/3/layout/hArchList1"/>
    <dgm:cxn modelId="{7687764B-B2D2-41FD-A2A7-A7DF96B2BA92}" type="presParOf" srcId="{76F7222D-6F1B-4A5A-975A-C4733D469ECE}" destId="{A57C77FA-9C1D-4774-894B-DDAFB8532F22}" srcOrd="4" destOrd="0" presId="urn:microsoft.com/office/officeart/2024/3/layout/hArchList1"/>
    <dgm:cxn modelId="{C5DE4491-BDA2-4049-940B-7AE87EAACC3C}" type="presParOf" srcId="{A57C77FA-9C1D-4774-894B-DDAFB8532F22}" destId="{3F6F5D92-5B38-4657-9C8F-94D790FD7EF4}" srcOrd="0" destOrd="0" presId="urn:microsoft.com/office/officeart/2024/3/layout/hArchList1"/>
    <dgm:cxn modelId="{36198834-C874-444A-B4E6-2B48726BF280}" type="presParOf" srcId="{A57C77FA-9C1D-4774-894B-DDAFB8532F22}" destId="{42885220-77BE-4D35-9F74-5271524C4183}"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4EE6517C-51B5-434B-8D85-74E507FF7E85}"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45ECCC5E-58CE-4E15-896E-2B0D96AD912E}">
      <dgm:prSet/>
      <dgm:spPr/>
      <dgm:t>
        <a:bodyPr/>
        <a:lstStyle/>
        <a:p>
          <a:pPr>
            <a:lnSpc>
              <a:spcPct val="100000"/>
            </a:lnSpc>
            <a:defRPr b="1"/>
          </a:pPr>
          <a:r>
            <a:rPr lang="en-US"/>
            <a:t>Shift from Rescue to Recovery</a:t>
          </a:r>
        </a:p>
      </dgm:t>
    </dgm:pt>
    <dgm:pt modelId="{CCE10EE8-6088-42F6-8D3D-819DF57855FE}" type="parTrans" cxnId="{D2F23B3C-45BA-458A-954E-D0C55EFF9E20}">
      <dgm:prSet/>
      <dgm:spPr/>
      <dgm:t>
        <a:bodyPr/>
        <a:lstStyle/>
        <a:p>
          <a:endParaRPr lang="en-US"/>
        </a:p>
      </dgm:t>
    </dgm:pt>
    <dgm:pt modelId="{A8107092-2CD6-4E92-AC8C-3A48FBDA3FB9}" type="sibTrans" cxnId="{D2F23B3C-45BA-458A-954E-D0C55EFF9E20}">
      <dgm:prSet/>
      <dgm:spPr/>
      <dgm:t>
        <a:bodyPr/>
        <a:lstStyle/>
        <a:p>
          <a:pPr>
            <a:lnSpc>
              <a:spcPct val="100000"/>
            </a:lnSpc>
            <a:defRPr b="1"/>
          </a:pPr>
          <a:endParaRPr lang="en-US"/>
        </a:p>
      </dgm:t>
    </dgm:pt>
    <dgm:pt modelId="{47F6BDA4-FE3D-422A-B6AB-D1CBE7993066}">
      <dgm:prSet/>
      <dgm:spPr/>
      <dgm:t>
        <a:bodyPr/>
        <a:lstStyle/>
        <a:p>
          <a:pPr>
            <a:lnSpc>
              <a:spcPct val="100000"/>
            </a:lnSpc>
          </a:pPr>
          <a:r>
            <a:rPr lang="en-US"/>
            <a:t>Recovery efforts moved from rescue to stabilization and damage assessment across affected regions.</a:t>
          </a:r>
        </a:p>
      </dgm:t>
    </dgm:pt>
    <dgm:pt modelId="{75FF6AB8-D048-43FB-89B8-73BFFC72FE86}" type="parTrans" cxnId="{2DE121A6-091B-4BAF-B24C-18229FD8E8A3}">
      <dgm:prSet/>
      <dgm:spPr/>
      <dgm:t>
        <a:bodyPr/>
        <a:lstStyle/>
        <a:p>
          <a:endParaRPr lang="en-US"/>
        </a:p>
      </dgm:t>
    </dgm:pt>
    <dgm:pt modelId="{D1DC316A-5918-40B9-9C31-8AB3BAE7FE9A}" type="sibTrans" cxnId="{2DE121A6-091B-4BAF-B24C-18229FD8E8A3}">
      <dgm:prSet/>
      <dgm:spPr/>
      <dgm:t>
        <a:bodyPr/>
        <a:lstStyle/>
        <a:p>
          <a:endParaRPr lang="en-US"/>
        </a:p>
      </dgm:t>
    </dgm:pt>
    <dgm:pt modelId="{B1C4B14F-36ED-47B4-890E-95CA0B9BD0AD}">
      <dgm:prSet/>
      <dgm:spPr/>
      <dgm:t>
        <a:bodyPr/>
        <a:lstStyle/>
        <a:p>
          <a:pPr>
            <a:lnSpc>
              <a:spcPct val="100000"/>
            </a:lnSpc>
            <a:defRPr b="1"/>
          </a:pPr>
          <a:r>
            <a:rPr lang="en-US"/>
            <a:t>Community Resolutions for Support</a:t>
          </a:r>
        </a:p>
      </dgm:t>
    </dgm:pt>
    <dgm:pt modelId="{99D62E7C-B981-431C-9528-42C618A4197E}" type="parTrans" cxnId="{A237DF2E-DD48-43F0-8BEC-185335FA4D9D}">
      <dgm:prSet/>
      <dgm:spPr/>
      <dgm:t>
        <a:bodyPr/>
        <a:lstStyle/>
        <a:p>
          <a:endParaRPr lang="en-US"/>
        </a:p>
      </dgm:t>
    </dgm:pt>
    <dgm:pt modelId="{4A24DC0D-4335-4E19-AD31-915842C90F43}" type="sibTrans" cxnId="{A237DF2E-DD48-43F0-8BEC-185335FA4D9D}">
      <dgm:prSet/>
      <dgm:spPr/>
      <dgm:t>
        <a:bodyPr/>
        <a:lstStyle/>
        <a:p>
          <a:pPr>
            <a:lnSpc>
              <a:spcPct val="100000"/>
            </a:lnSpc>
            <a:defRPr b="1"/>
          </a:pPr>
          <a:endParaRPr lang="en-US"/>
        </a:p>
      </dgm:t>
    </dgm:pt>
    <dgm:pt modelId="{AA49D509-B26D-4FC3-B78F-9C6F0E8CA32A}">
      <dgm:prSet/>
      <dgm:spPr/>
      <dgm:t>
        <a:bodyPr/>
        <a:lstStyle/>
        <a:p>
          <a:pPr>
            <a:lnSpc>
              <a:spcPct val="100000"/>
            </a:lnSpc>
          </a:pPr>
          <a:r>
            <a:rPr lang="en-US"/>
            <a:t>Alaska Federation of Natives called for national disaster declaration and rural infrastructure investment.</a:t>
          </a:r>
        </a:p>
      </dgm:t>
    </dgm:pt>
    <dgm:pt modelId="{13B36903-ABDC-40BF-BDCD-57C97D39E75F}" type="parTrans" cxnId="{11F22912-2A83-424C-BD4B-306C58453573}">
      <dgm:prSet/>
      <dgm:spPr/>
      <dgm:t>
        <a:bodyPr/>
        <a:lstStyle/>
        <a:p>
          <a:endParaRPr lang="en-US"/>
        </a:p>
      </dgm:t>
    </dgm:pt>
    <dgm:pt modelId="{EAF185C4-72F2-4E0A-A959-DA9F2BF66759}" type="sibTrans" cxnId="{11F22912-2A83-424C-BD4B-306C58453573}">
      <dgm:prSet/>
      <dgm:spPr/>
      <dgm:t>
        <a:bodyPr/>
        <a:lstStyle/>
        <a:p>
          <a:endParaRPr lang="en-US"/>
        </a:p>
      </dgm:t>
    </dgm:pt>
    <dgm:pt modelId="{2F775AE4-3134-4E72-B652-744C93C42F84}">
      <dgm:prSet/>
      <dgm:spPr/>
      <dgm:t>
        <a:bodyPr/>
        <a:lstStyle/>
        <a:p>
          <a:pPr>
            <a:lnSpc>
              <a:spcPct val="100000"/>
            </a:lnSpc>
            <a:defRPr b="1"/>
          </a:pPr>
          <a:r>
            <a:rPr lang="en-US"/>
            <a:t>School District Assistance</a:t>
          </a:r>
        </a:p>
      </dgm:t>
    </dgm:pt>
    <dgm:pt modelId="{45D94400-650A-4FA2-86A6-A81A47DE1ACE}" type="parTrans" cxnId="{2FE77DC9-2D73-47E4-AF80-22C52D93FC24}">
      <dgm:prSet/>
      <dgm:spPr/>
      <dgm:t>
        <a:bodyPr/>
        <a:lstStyle/>
        <a:p>
          <a:endParaRPr lang="en-US"/>
        </a:p>
      </dgm:t>
    </dgm:pt>
    <dgm:pt modelId="{4BF1FE5A-DF08-480C-ABE8-2543E909F11E}" type="sibTrans" cxnId="{2FE77DC9-2D73-47E4-AF80-22C52D93FC24}">
      <dgm:prSet/>
      <dgm:spPr/>
      <dgm:t>
        <a:bodyPr/>
        <a:lstStyle/>
        <a:p>
          <a:pPr>
            <a:lnSpc>
              <a:spcPct val="100000"/>
            </a:lnSpc>
            <a:defRPr b="1"/>
          </a:pPr>
          <a:endParaRPr lang="en-US"/>
        </a:p>
      </dgm:t>
    </dgm:pt>
    <dgm:pt modelId="{ED5AD355-164E-431A-A4A8-372294E4E74E}">
      <dgm:prSet/>
      <dgm:spPr/>
      <dgm:t>
        <a:bodyPr/>
        <a:lstStyle/>
        <a:p>
          <a:pPr>
            <a:lnSpc>
              <a:spcPct val="100000"/>
            </a:lnSpc>
          </a:pPr>
          <a:r>
            <a:rPr lang="en-US"/>
            <a:t>Schools enrolled displaced students and provided counseling, language help, and transport.</a:t>
          </a:r>
        </a:p>
      </dgm:t>
    </dgm:pt>
    <dgm:pt modelId="{8C1DB1B8-1B2D-4E90-A7DB-D2CC0B5835EB}" type="parTrans" cxnId="{8E7B0CB0-8B04-46A1-A3E0-C6AEF39D05FB}">
      <dgm:prSet/>
      <dgm:spPr/>
      <dgm:t>
        <a:bodyPr/>
        <a:lstStyle/>
        <a:p>
          <a:endParaRPr lang="en-US"/>
        </a:p>
      </dgm:t>
    </dgm:pt>
    <dgm:pt modelId="{43EA8492-C5CF-41F8-B21E-3A3C9430B20A}" type="sibTrans" cxnId="{8E7B0CB0-8B04-46A1-A3E0-C6AEF39D05FB}">
      <dgm:prSet/>
      <dgm:spPr/>
      <dgm:t>
        <a:bodyPr/>
        <a:lstStyle/>
        <a:p>
          <a:endParaRPr lang="en-US"/>
        </a:p>
      </dgm:t>
    </dgm:pt>
    <dgm:pt modelId="{5A0870C0-64D6-4B55-B85F-1C15136BA682}">
      <dgm:prSet/>
      <dgm:spPr/>
      <dgm:t>
        <a:bodyPr/>
        <a:lstStyle/>
        <a:p>
          <a:pPr>
            <a:lnSpc>
              <a:spcPct val="100000"/>
            </a:lnSpc>
            <a:defRPr b="1"/>
          </a:pPr>
          <a:r>
            <a:rPr lang="en-US"/>
            <a:t>Coordination and Planning</a:t>
          </a:r>
        </a:p>
      </dgm:t>
    </dgm:pt>
    <dgm:pt modelId="{005E14FA-97BE-4244-8DDA-64E5FC68681E}" type="parTrans" cxnId="{5B7BBF57-6E7A-40A6-9563-895E54A86B3B}">
      <dgm:prSet/>
      <dgm:spPr/>
      <dgm:t>
        <a:bodyPr/>
        <a:lstStyle/>
        <a:p>
          <a:endParaRPr lang="en-US"/>
        </a:p>
      </dgm:t>
    </dgm:pt>
    <dgm:pt modelId="{ACEE9ECE-B6EB-4B7F-911C-533D01873188}" type="sibTrans" cxnId="{5B7BBF57-6E7A-40A6-9563-895E54A86B3B}">
      <dgm:prSet/>
      <dgm:spPr/>
      <dgm:t>
        <a:bodyPr/>
        <a:lstStyle/>
        <a:p>
          <a:endParaRPr lang="en-US"/>
        </a:p>
      </dgm:t>
    </dgm:pt>
    <dgm:pt modelId="{C184B61C-C4ED-47C5-BAB2-3D6F60FA8AA0}">
      <dgm:prSet/>
      <dgm:spPr/>
      <dgm:t>
        <a:bodyPr/>
        <a:lstStyle/>
        <a:p>
          <a:pPr>
            <a:lnSpc>
              <a:spcPct val="100000"/>
            </a:lnSpc>
          </a:pPr>
          <a:r>
            <a:rPr lang="en-US"/>
            <a:t>Officials coordinated logistics and began planning longer-term housing solutions quickly.</a:t>
          </a:r>
        </a:p>
      </dgm:t>
    </dgm:pt>
    <dgm:pt modelId="{8625D1B1-540E-4A66-AB83-16FDE1C9A1F5}" type="parTrans" cxnId="{F84A39FD-1D25-46A2-ABF4-0E35F3847634}">
      <dgm:prSet/>
      <dgm:spPr/>
      <dgm:t>
        <a:bodyPr/>
        <a:lstStyle/>
        <a:p>
          <a:endParaRPr lang="en-US"/>
        </a:p>
      </dgm:t>
    </dgm:pt>
    <dgm:pt modelId="{2E0DD9B8-25C2-45E0-8EEC-412FABF64A54}" type="sibTrans" cxnId="{F84A39FD-1D25-46A2-ABF4-0E35F3847634}">
      <dgm:prSet/>
      <dgm:spPr/>
      <dgm:t>
        <a:bodyPr/>
        <a:lstStyle/>
        <a:p>
          <a:endParaRPr lang="en-US"/>
        </a:p>
      </dgm:t>
    </dgm:pt>
    <dgm:pt modelId="{60C6974F-5ECD-45DA-BEFF-A8698A4B7DEC}" type="pres">
      <dgm:prSet presAssocID="{4EE6517C-51B5-434B-8D85-74E507FF7E85}" presName="Name0" presStyleCnt="0">
        <dgm:presLayoutVars>
          <dgm:dir/>
          <dgm:resizeHandles val="exact"/>
        </dgm:presLayoutVars>
      </dgm:prSet>
      <dgm:spPr/>
    </dgm:pt>
    <dgm:pt modelId="{81FF6EFF-5248-4F46-9FAC-C8DF158F2D53}" type="pres">
      <dgm:prSet presAssocID="{45ECCC5E-58CE-4E15-896E-2B0D96AD912E}" presName="compNode" presStyleCnt="0"/>
      <dgm:spPr/>
    </dgm:pt>
    <dgm:pt modelId="{C59903EA-F501-47EA-B356-70A2F8B9A754}" type="pres">
      <dgm:prSet presAssocID="{45ECCC5E-58CE-4E15-896E-2B0D96AD912E}" presName="pictRect" presStyleLbl="revTx" presStyleIdx="0" presStyleCnt="8">
        <dgm:presLayoutVars>
          <dgm:chMax val="0"/>
          <dgm:bulletEnabled/>
        </dgm:presLayoutVars>
      </dgm:prSet>
      <dgm:spPr/>
    </dgm:pt>
    <dgm:pt modelId="{E1018ECA-760F-4B7E-8496-DCCE9D2F3866}" type="pres">
      <dgm:prSet presAssocID="{45ECCC5E-58CE-4E15-896E-2B0D96AD912E}" presName="textRect" presStyleLbl="revTx" presStyleIdx="1" presStyleCnt="8">
        <dgm:presLayoutVars>
          <dgm:bulletEnabled/>
        </dgm:presLayoutVars>
      </dgm:prSet>
      <dgm:spPr/>
    </dgm:pt>
    <dgm:pt modelId="{DD58A092-37D5-49F2-AB3E-CD5FBEAB8C13}" type="pres">
      <dgm:prSet presAssocID="{A8107092-2CD6-4E92-AC8C-3A48FBDA3FB9}" presName="sibTrans" presStyleLbl="sibTrans2D1" presStyleIdx="0" presStyleCnt="0"/>
      <dgm:spPr/>
    </dgm:pt>
    <dgm:pt modelId="{7C4E0D0E-8D1A-4EB7-81CE-89381ED1DFCC}" type="pres">
      <dgm:prSet presAssocID="{B1C4B14F-36ED-47B4-890E-95CA0B9BD0AD}" presName="compNode" presStyleCnt="0"/>
      <dgm:spPr/>
    </dgm:pt>
    <dgm:pt modelId="{621E043F-A482-4958-BE37-8EECB869F4ED}" type="pres">
      <dgm:prSet presAssocID="{B1C4B14F-36ED-47B4-890E-95CA0B9BD0AD}" presName="pictRect" presStyleLbl="revTx" presStyleIdx="2" presStyleCnt="8">
        <dgm:presLayoutVars>
          <dgm:chMax val="0"/>
          <dgm:bulletEnabled/>
        </dgm:presLayoutVars>
      </dgm:prSet>
      <dgm:spPr/>
    </dgm:pt>
    <dgm:pt modelId="{219B60DC-6292-484B-B50D-DB5DFB027D7E}" type="pres">
      <dgm:prSet presAssocID="{B1C4B14F-36ED-47B4-890E-95CA0B9BD0AD}" presName="textRect" presStyleLbl="revTx" presStyleIdx="3" presStyleCnt="8">
        <dgm:presLayoutVars>
          <dgm:bulletEnabled/>
        </dgm:presLayoutVars>
      </dgm:prSet>
      <dgm:spPr/>
    </dgm:pt>
    <dgm:pt modelId="{7D527FB8-B38D-4FD9-94AB-0F425B041BAA}" type="pres">
      <dgm:prSet presAssocID="{4A24DC0D-4335-4E19-AD31-915842C90F43}" presName="sibTrans" presStyleLbl="sibTrans2D1" presStyleIdx="0" presStyleCnt="0"/>
      <dgm:spPr/>
    </dgm:pt>
    <dgm:pt modelId="{00AAF736-01EF-46AA-936B-EE1E4413AAD1}" type="pres">
      <dgm:prSet presAssocID="{2F775AE4-3134-4E72-B652-744C93C42F84}" presName="compNode" presStyleCnt="0"/>
      <dgm:spPr/>
    </dgm:pt>
    <dgm:pt modelId="{B9DAC95F-1823-430A-95F2-2F318E4767AE}" type="pres">
      <dgm:prSet presAssocID="{2F775AE4-3134-4E72-B652-744C93C42F84}" presName="pictRect" presStyleLbl="revTx" presStyleIdx="4" presStyleCnt="8">
        <dgm:presLayoutVars>
          <dgm:chMax val="0"/>
          <dgm:bulletEnabled/>
        </dgm:presLayoutVars>
      </dgm:prSet>
      <dgm:spPr/>
    </dgm:pt>
    <dgm:pt modelId="{BCE67FFA-A0EB-456D-85E7-7D6EAD83AA02}" type="pres">
      <dgm:prSet presAssocID="{2F775AE4-3134-4E72-B652-744C93C42F84}" presName="textRect" presStyleLbl="revTx" presStyleIdx="5" presStyleCnt="8">
        <dgm:presLayoutVars>
          <dgm:bulletEnabled/>
        </dgm:presLayoutVars>
      </dgm:prSet>
      <dgm:spPr/>
    </dgm:pt>
    <dgm:pt modelId="{642756BB-975E-40BA-9E42-5197595B7964}" type="pres">
      <dgm:prSet presAssocID="{4BF1FE5A-DF08-480C-ABE8-2543E909F11E}" presName="sibTrans" presStyleLbl="sibTrans2D1" presStyleIdx="0" presStyleCnt="0"/>
      <dgm:spPr/>
    </dgm:pt>
    <dgm:pt modelId="{B2317729-96CF-4BA5-A71F-516A24B9DFFA}" type="pres">
      <dgm:prSet presAssocID="{5A0870C0-64D6-4B55-B85F-1C15136BA682}" presName="compNode" presStyleCnt="0"/>
      <dgm:spPr/>
    </dgm:pt>
    <dgm:pt modelId="{3B976D76-D1F7-45B6-8366-5DDCA16C57B0}" type="pres">
      <dgm:prSet presAssocID="{5A0870C0-64D6-4B55-B85F-1C15136BA682}" presName="pictRect" presStyleLbl="revTx" presStyleIdx="6" presStyleCnt="8">
        <dgm:presLayoutVars>
          <dgm:chMax val="0"/>
          <dgm:bulletEnabled/>
        </dgm:presLayoutVars>
      </dgm:prSet>
      <dgm:spPr/>
    </dgm:pt>
    <dgm:pt modelId="{060B082E-757C-4102-8480-ACEC4C830067}" type="pres">
      <dgm:prSet presAssocID="{5A0870C0-64D6-4B55-B85F-1C15136BA682}" presName="textRect" presStyleLbl="revTx" presStyleIdx="7" presStyleCnt="8">
        <dgm:presLayoutVars>
          <dgm:bulletEnabled/>
        </dgm:presLayoutVars>
      </dgm:prSet>
      <dgm:spPr/>
    </dgm:pt>
  </dgm:ptLst>
  <dgm:cxnLst>
    <dgm:cxn modelId="{04212D03-1B86-473D-A0E8-A6777200A798}" type="presOf" srcId="{4EE6517C-51B5-434B-8D85-74E507FF7E85}" destId="{60C6974F-5ECD-45DA-BEFF-A8698A4B7DEC}" srcOrd="0" destOrd="0" presId="urn:microsoft.com/office/officeart/2024/3/layout/hArchList1"/>
    <dgm:cxn modelId="{11F22912-2A83-424C-BD4B-306C58453573}" srcId="{B1C4B14F-36ED-47B4-890E-95CA0B9BD0AD}" destId="{AA49D509-B26D-4FC3-B78F-9C6F0E8CA32A}" srcOrd="0" destOrd="0" parTransId="{13B36903-ABDC-40BF-BDCD-57C97D39E75F}" sibTransId="{EAF185C4-72F2-4E0A-A959-DA9F2BF66759}"/>
    <dgm:cxn modelId="{569FAD22-2846-4B55-8C15-1407AB6163B7}" type="presOf" srcId="{AA49D509-B26D-4FC3-B78F-9C6F0E8CA32A}" destId="{219B60DC-6292-484B-B50D-DB5DFB027D7E}" srcOrd="0" destOrd="0" presId="urn:microsoft.com/office/officeart/2024/3/layout/hArchList1"/>
    <dgm:cxn modelId="{E740D52A-3073-4FC3-B83D-FFE9EF500BD0}" type="presOf" srcId="{B1C4B14F-36ED-47B4-890E-95CA0B9BD0AD}" destId="{621E043F-A482-4958-BE37-8EECB869F4ED}" srcOrd="0" destOrd="0" presId="urn:microsoft.com/office/officeart/2024/3/layout/hArchList1"/>
    <dgm:cxn modelId="{A237DF2E-DD48-43F0-8BEC-185335FA4D9D}" srcId="{4EE6517C-51B5-434B-8D85-74E507FF7E85}" destId="{B1C4B14F-36ED-47B4-890E-95CA0B9BD0AD}" srcOrd="1" destOrd="0" parTransId="{99D62E7C-B981-431C-9528-42C618A4197E}" sibTransId="{4A24DC0D-4335-4E19-AD31-915842C90F43}"/>
    <dgm:cxn modelId="{D2F23B3C-45BA-458A-954E-D0C55EFF9E20}" srcId="{4EE6517C-51B5-434B-8D85-74E507FF7E85}" destId="{45ECCC5E-58CE-4E15-896E-2B0D96AD912E}" srcOrd="0" destOrd="0" parTransId="{CCE10EE8-6088-42F6-8D3D-819DF57855FE}" sibTransId="{A8107092-2CD6-4E92-AC8C-3A48FBDA3FB9}"/>
    <dgm:cxn modelId="{E483A355-C1D2-4C3C-B8C5-765ABB143DB5}" type="presOf" srcId="{5A0870C0-64D6-4B55-B85F-1C15136BA682}" destId="{3B976D76-D1F7-45B6-8366-5DDCA16C57B0}" srcOrd="0" destOrd="0" presId="urn:microsoft.com/office/officeart/2024/3/layout/hArchList1"/>
    <dgm:cxn modelId="{5B7BBF57-6E7A-40A6-9563-895E54A86B3B}" srcId="{4EE6517C-51B5-434B-8D85-74E507FF7E85}" destId="{5A0870C0-64D6-4B55-B85F-1C15136BA682}" srcOrd="3" destOrd="0" parTransId="{005E14FA-97BE-4244-8DDA-64E5FC68681E}" sibTransId="{ACEE9ECE-B6EB-4B7F-911C-533D01873188}"/>
    <dgm:cxn modelId="{181E895A-C975-4CE8-8997-C59EBFE8DBE9}" type="presOf" srcId="{C184B61C-C4ED-47C5-BAB2-3D6F60FA8AA0}" destId="{060B082E-757C-4102-8480-ACEC4C830067}" srcOrd="0" destOrd="0" presId="urn:microsoft.com/office/officeart/2024/3/layout/hArchList1"/>
    <dgm:cxn modelId="{79760B5B-8191-4F09-9EF6-1F0AB8D06E86}" type="presOf" srcId="{2F775AE4-3134-4E72-B652-744C93C42F84}" destId="{B9DAC95F-1823-430A-95F2-2F318E4767AE}" srcOrd="0" destOrd="0" presId="urn:microsoft.com/office/officeart/2024/3/layout/hArchList1"/>
    <dgm:cxn modelId="{FAB9ED5E-480A-4971-BA27-4E00DD84924D}" type="presOf" srcId="{ED5AD355-164E-431A-A4A8-372294E4E74E}" destId="{BCE67FFA-A0EB-456D-85E7-7D6EAD83AA02}" srcOrd="0" destOrd="0" presId="urn:microsoft.com/office/officeart/2024/3/layout/hArchList1"/>
    <dgm:cxn modelId="{5EA97E75-0A29-4805-A31F-9865D9A04249}" type="presOf" srcId="{45ECCC5E-58CE-4E15-896E-2B0D96AD912E}" destId="{C59903EA-F501-47EA-B356-70A2F8B9A754}" srcOrd="0" destOrd="0" presId="urn:microsoft.com/office/officeart/2024/3/layout/hArchList1"/>
    <dgm:cxn modelId="{2DE121A6-091B-4BAF-B24C-18229FD8E8A3}" srcId="{45ECCC5E-58CE-4E15-896E-2B0D96AD912E}" destId="{47F6BDA4-FE3D-422A-B6AB-D1CBE7993066}" srcOrd="0" destOrd="0" parTransId="{75FF6AB8-D048-43FB-89B8-73BFFC72FE86}" sibTransId="{D1DC316A-5918-40B9-9C31-8AB3BAE7FE9A}"/>
    <dgm:cxn modelId="{8E7B0CB0-8B04-46A1-A3E0-C6AEF39D05FB}" srcId="{2F775AE4-3134-4E72-B652-744C93C42F84}" destId="{ED5AD355-164E-431A-A4A8-372294E4E74E}" srcOrd="0" destOrd="0" parTransId="{8C1DB1B8-1B2D-4E90-A7DB-D2CC0B5835EB}" sibTransId="{43EA8492-C5CF-41F8-B21E-3A3C9430B20A}"/>
    <dgm:cxn modelId="{35F3C7B9-4AF3-4B6A-AB40-6D6D574E7CA8}" type="presOf" srcId="{4BF1FE5A-DF08-480C-ABE8-2543E909F11E}" destId="{642756BB-975E-40BA-9E42-5197595B7964}" srcOrd="0" destOrd="0" presId="urn:microsoft.com/office/officeart/2024/3/layout/hArchList1"/>
    <dgm:cxn modelId="{2FE77DC9-2D73-47E4-AF80-22C52D93FC24}" srcId="{4EE6517C-51B5-434B-8D85-74E507FF7E85}" destId="{2F775AE4-3134-4E72-B652-744C93C42F84}" srcOrd="2" destOrd="0" parTransId="{45D94400-650A-4FA2-86A6-A81A47DE1ACE}" sibTransId="{4BF1FE5A-DF08-480C-ABE8-2543E909F11E}"/>
    <dgm:cxn modelId="{C006BBC9-9DD5-4297-8118-1808D3457FDB}" type="presOf" srcId="{47F6BDA4-FE3D-422A-B6AB-D1CBE7993066}" destId="{E1018ECA-760F-4B7E-8496-DCCE9D2F3866}" srcOrd="0" destOrd="0" presId="urn:microsoft.com/office/officeart/2024/3/layout/hArchList1"/>
    <dgm:cxn modelId="{1C90CDEE-8E03-41DD-BEFD-5D4C8C5279B9}" type="presOf" srcId="{A8107092-2CD6-4E92-AC8C-3A48FBDA3FB9}" destId="{DD58A092-37D5-49F2-AB3E-CD5FBEAB8C13}" srcOrd="0" destOrd="0" presId="urn:microsoft.com/office/officeart/2024/3/layout/hArchList1"/>
    <dgm:cxn modelId="{C67005F9-00BE-4F95-8ADE-5530BCE62C3E}" type="presOf" srcId="{4A24DC0D-4335-4E19-AD31-915842C90F43}" destId="{7D527FB8-B38D-4FD9-94AB-0F425B041BAA}" srcOrd="0" destOrd="0" presId="urn:microsoft.com/office/officeart/2024/3/layout/hArchList1"/>
    <dgm:cxn modelId="{F84A39FD-1D25-46A2-ABF4-0E35F3847634}" srcId="{5A0870C0-64D6-4B55-B85F-1C15136BA682}" destId="{C184B61C-C4ED-47C5-BAB2-3D6F60FA8AA0}" srcOrd="0" destOrd="0" parTransId="{8625D1B1-540E-4A66-AB83-16FDE1C9A1F5}" sibTransId="{2E0DD9B8-25C2-45E0-8EEC-412FABF64A54}"/>
    <dgm:cxn modelId="{5864242A-7A29-4925-A5E5-AB3D65B8DB6C}" type="presParOf" srcId="{60C6974F-5ECD-45DA-BEFF-A8698A4B7DEC}" destId="{81FF6EFF-5248-4F46-9FAC-C8DF158F2D53}" srcOrd="0" destOrd="0" presId="urn:microsoft.com/office/officeart/2024/3/layout/hArchList1"/>
    <dgm:cxn modelId="{2BECE5C7-6BB7-43E1-81B2-EF8785650061}" type="presParOf" srcId="{81FF6EFF-5248-4F46-9FAC-C8DF158F2D53}" destId="{C59903EA-F501-47EA-B356-70A2F8B9A754}" srcOrd="0" destOrd="0" presId="urn:microsoft.com/office/officeart/2024/3/layout/hArchList1"/>
    <dgm:cxn modelId="{2C6017F1-8C35-4B72-BA0C-F4EA468F5439}" type="presParOf" srcId="{81FF6EFF-5248-4F46-9FAC-C8DF158F2D53}" destId="{E1018ECA-760F-4B7E-8496-DCCE9D2F3866}" srcOrd="1" destOrd="0" presId="urn:microsoft.com/office/officeart/2024/3/layout/hArchList1"/>
    <dgm:cxn modelId="{751277E4-F6A8-4B75-AFE8-7A099555B0D0}" type="presParOf" srcId="{60C6974F-5ECD-45DA-BEFF-A8698A4B7DEC}" destId="{DD58A092-37D5-49F2-AB3E-CD5FBEAB8C13}" srcOrd="1" destOrd="0" presId="urn:microsoft.com/office/officeart/2024/3/layout/hArchList1"/>
    <dgm:cxn modelId="{F97F3473-A012-404D-8147-B892FDE76264}" type="presParOf" srcId="{60C6974F-5ECD-45DA-BEFF-A8698A4B7DEC}" destId="{7C4E0D0E-8D1A-4EB7-81CE-89381ED1DFCC}" srcOrd="2" destOrd="0" presId="urn:microsoft.com/office/officeart/2024/3/layout/hArchList1"/>
    <dgm:cxn modelId="{2E59FE0A-3EB0-47A0-8362-4AD6983E1A88}" type="presParOf" srcId="{7C4E0D0E-8D1A-4EB7-81CE-89381ED1DFCC}" destId="{621E043F-A482-4958-BE37-8EECB869F4ED}" srcOrd="0" destOrd="0" presId="urn:microsoft.com/office/officeart/2024/3/layout/hArchList1"/>
    <dgm:cxn modelId="{2B8C3E7E-71E3-4F60-9295-2204703FCE78}" type="presParOf" srcId="{7C4E0D0E-8D1A-4EB7-81CE-89381ED1DFCC}" destId="{219B60DC-6292-484B-B50D-DB5DFB027D7E}" srcOrd="1" destOrd="0" presId="urn:microsoft.com/office/officeart/2024/3/layout/hArchList1"/>
    <dgm:cxn modelId="{5E27FA21-5354-414B-B2CD-03B1A3C4969C}" type="presParOf" srcId="{60C6974F-5ECD-45DA-BEFF-A8698A4B7DEC}" destId="{7D527FB8-B38D-4FD9-94AB-0F425B041BAA}" srcOrd="3" destOrd="0" presId="urn:microsoft.com/office/officeart/2024/3/layout/hArchList1"/>
    <dgm:cxn modelId="{0D1F1BE9-0E11-4412-AB0D-FCDBBCB21AA7}" type="presParOf" srcId="{60C6974F-5ECD-45DA-BEFF-A8698A4B7DEC}" destId="{00AAF736-01EF-46AA-936B-EE1E4413AAD1}" srcOrd="4" destOrd="0" presId="urn:microsoft.com/office/officeart/2024/3/layout/hArchList1"/>
    <dgm:cxn modelId="{32F05A64-E8BE-49D9-892F-558E0F612310}" type="presParOf" srcId="{00AAF736-01EF-46AA-936B-EE1E4413AAD1}" destId="{B9DAC95F-1823-430A-95F2-2F318E4767AE}" srcOrd="0" destOrd="0" presId="urn:microsoft.com/office/officeart/2024/3/layout/hArchList1"/>
    <dgm:cxn modelId="{6EF5DB67-0C36-491D-B4CE-170CEA7E16FB}" type="presParOf" srcId="{00AAF736-01EF-46AA-936B-EE1E4413AAD1}" destId="{BCE67FFA-A0EB-456D-85E7-7D6EAD83AA02}" srcOrd="1" destOrd="0" presId="urn:microsoft.com/office/officeart/2024/3/layout/hArchList1"/>
    <dgm:cxn modelId="{84F34733-E044-4593-95C3-05B83EBA46C9}" type="presParOf" srcId="{60C6974F-5ECD-45DA-BEFF-A8698A4B7DEC}" destId="{642756BB-975E-40BA-9E42-5197595B7964}" srcOrd="5" destOrd="0" presId="urn:microsoft.com/office/officeart/2024/3/layout/hArchList1"/>
    <dgm:cxn modelId="{8E93A403-8891-43FB-B7AD-21166EC9D1B0}" type="presParOf" srcId="{60C6974F-5ECD-45DA-BEFF-A8698A4B7DEC}" destId="{B2317729-96CF-4BA5-A71F-516A24B9DFFA}" srcOrd="6" destOrd="0" presId="urn:microsoft.com/office/officeart/2024/3/layout/hArchList1"/>
    <dgm:cxn modelId="{5F6C492C-142F-4E10-82EB-A431C648FF49}" type="presParOf" srcId="{B2317729-96CF-4BA5-A71F-516A24B9DFFA}" destId="{3B976D76-D1F7-45B6-8366-5DDCA16C57B0}" srcOrd="0" destOrd="0" presId="urn:microsoft.com/office/officeart/2024/3/layout/hArchList1"/>
    <dgm:cxn modelId="{E2ADAE32-BDBE-48F9-B20D-8733E2CA365E}" type="presParOf" srcId="{B2317729-96CF-4BA5-A71F-516A24B9DFFA}" destId="{060B082E-757C-4102-8480-ACEC4C830067}"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8CEE83-6FC0-4565-BD79-008D519963F4}" type="doc">
      <dgm:prSet loTypeId="urn:microsoft.com/office/officeart/2016/7/layout/BasicTimeline" loCatId="process" qsTypeId="urn:microsoft.com/office/officeart/2005/8/quickstyle/simple1" qsCatId="simple" csTypeId="urn:microsoft.com/office/officeart/2005/8/colors/accent1_2" csCatId="accent1" phldr="1"/>
      <dgm:spPr/>
      <dgm:t>
        <a:bodyPr/>
        <a:lstStyle/>
        <a:p>
          <a:endParaRPr lang="en-US"/>
        </a:p>
      </dgm:t>
    </dgm:pt>
    <dgm:pt modelId="{A3931DE4-E995-46F1-B6D2-F0898E9ABAB4}">
      <dgm:prSet/>
      <dgm:spPr/>
      <dgm:t>
        <a:bodyPr/>
        <a:lstStyle/>
        <a:p>
          <a:pPr>
            <a:defRPr b="1"/>
          </a:pPr>
          <a:r>
            <a:rPr lang="en-US"/>
            <a:t>Jan.–Mar. 2015</a:t>
          </a:r>
        </a:p>
      </dgm:t>
    </dgm:pt>
    <dgm:pt modelId="{C177706B-54B6-4171-90F5-290EC1382805}" type="parTrans" cxnId="{B3BEBFDA-C297-4671-8FE0-675A9E149217}">
      <dgm:prSet/>
      <dgm:spPr/>
      <dgm:t>
        <a:bodyPr/>
        <a:lstStyle/>
        <a:p>
          <a:endParaRPr lang="en-US"/>
        </a:p>
      </dgm:t>
    </dgm:pt>
    <dgm:pt modelId="{100768D2-FE9F-4D7B-A793-4F20253A4706}" type="sibTrans" cxnId="{B3BEBFDA-C297-4671-8FE0-675A9E149217}">
      <dgm:prSet/>
      <dgm:spPr/>
      <dgm:t>
        <a:bodyPr/>
        <a:lstStyle/>
        <a:p>
          <a:endParaRPr lang="en-US"/>
        </a:p>
      </dgm:t>
    </dgm:pt>
    <dgm:pt modelId="{35BABE98-E34E-4E76-842F-D43F481C9431}">
      <dgm:prSet/>
      <dgm:spPr/>
      <dgm:t>
        <a:bodyPr/>
        <a:lstStyle/>
        <a:p>
          <a:r>
            <a:rPr lang="en-US"/>
            <a:t>Initial discussions with ANMC/PCH leaders</a:t>
          </a:r>
        </a:p>
      </dgm:t>
    </dgm:pt>
    <dgm:pt modelId="{1B9E90BB-CDEA-4C5D-AF1A-60134BC37CB3}" type="parTrans" cxnId="{0F1E4E02-3EDA-4B73-A377-E7752ACF54A3}">
      <dgm:prSet/>
      <dgm:spPr/>
      <dgm:t>
        <a:bodyPr/>
        <a:lstStyle/>
        <a:p>
          <a:endParaRPr lang="en-US"/>
        </a:p>
      </dgm:t>
    </dgm:pt>
    <dgm:pt modelId="{12A858BA-3D65-4B74-A87B-DE0DD8CCDA31}" type="sibTrans" cxnId="{0F1E4E02-3EDA-4B73-A377-E7752ACF54A3}">
      <dgm:prSet/>
      <dgm:spPr/>
      <dgm:t>
        <a:bodyPr/>
        <a:lstStyle/>
        <a:p>
          <a:endParaRPr lang="en-US"/>
        </a:p>
      </dgm:t>
    </dgm:pt>
    <dgm:pt modelId="{71F34667-3F26-47CB-A3EC-01F963C57073}">
      <dgm:prSet/>
      <dgm:spPr/>
      <dgm:t>
        <a:bodyPr/>
        <a:lstStyle/>
        <a:p>
          <a:pPr>
            <a:defRPr b="1"/>
          </a:pPr>
          <a:r>
            <a:rPr lang="en-US"/>
            <a:t>Apr. 2015</a:t>
          </a:r>
        </a:p>
      </dgm:t>
    </dgm:pt>
    <dgm:pt modelId="{AB960E90-27FB-4585-A266-663EF3075C11}" type="parTrans" cxnId="{8BA38F18-639F-44CB-B363-3B67A99210FD}">
      <dgm:prSet/>
      <dgm:spPr/>
      <dgm:t>
        <a:bodyPr/>
        <a:lstStyle/>
        <a:p>
          <a:endParaRPr lang="en-US"/>
        </a:p>
      </dgm:t>
    </dgm:pt>
    <dgm:pt modelId="{A927F8B0-F759-474E-9A28-42C788C50124}" type="sibTrans" cxnId="{8BA38F18-639F-44CB-B363-3B67A99210FD}">
      <dgm:prSet/>
      <dgm:spPr/>
      <dgm:t>
        <a:bodyPr/>
        <a:lstStyle/>
        <a:p>
          <a:endParaRPr lang="en-US"/>
        </a:p>
      </dgm:t>
    </dgm:pt>
    <dgm:pt modelId="{8F75AED0-CB95-442B-AC31-4F8EEA3B4A75}">
      <dgm:prSet/>
      <dgm:spPr/>
      <dgm:t>
        <a:bodyPr/>
        <a:lstStyle/>
        <a:p>
          <a:r>
            <a:rPr lang="en-US"/>
            <a:t>ANMC site visit to PCH</a:t>
          </a:r>
        </a:p>
      </dgm:t>
    </dgm:pt>
    <dgm:pt modelId="{88FFD68C-7AE0-4326-B6F3-33A839CCC1D3}" type="parTrans" cxnId="{78D44E08-598B-45A2-994D-311CD019BF5E}">
      <dgm:prSet/>
      <dgm:spPr/>
      <dgm:t>
        <a:bodyPr/>
        <a:lstStyle/>
        <a:p>
          <a:endParaRPr lang="en-US"/>
        </a:p>
      </dgm:t>
    </dgm:pt>
    <dgm:pt modelId="{7E38D396-2615-4BFE-B4F2-9A43FB140530}" type="sibTrans" cxnId="{78D44E08-598B-45A2-994D-311CD019BF5E}">
      <dgm:prSet/>
      <dgm:spPr/>
      <dgm:t>
        <a:bodyPr/>
        <a:lstStyle/>
        <a:p>
          <a:endParaRPr lang="en-US"/>
        </a:p>
      </dgm:t>
    </dgm:pt>
    <dgm:pt modelId="{81D759B6-6899-4021-AB67-DC5AF0919248}">
      <dgm:prSet/>
      <dgm:spPr/>
      <dgm:t>
        <a:bodyPr/>
        <a:lstStyle/>
        <a:p>
          <a:pPr>
            <a:defRPr b="1"/>
          </a:pPr>
          <a:r>
            <a:rPr lang="en-US"/>
            <a:t>Aug. 2015 – 2022</a:t>
          </a:r>
        </a:p>
      </dgm:t>
    </dgm:pt>
    <dgm:pt modelId="{CFA9B28E-11EC-4AC8-9107-3B17E9DA76A4}" type="parTrans" cxnId="{D2805BA1-E3CC-413A-84F3-805B340DF7BC}">
      <dgm:prSet/>
      <dgm:spPr/>
      <dgm:t>
        <a:bodyPr/>
        <a:lstStyle/>
        <a:p>
          <a:endParaRPr lang="en-US"/>
        </a:p>
      </dgm:t>
    </dgm:pt>
    <dgm:pt modelId="{3F3B94C0-6CAD-42D9-AD98-F092BEE2D5C1}" type="sibTrans" cxnId="{D2805BA1-E3CC-413A-84F3-805B340DF7BC}">
      <dgm:prSet/>
      <dgm:spPr/>
      <dgm:t>
        <a:bodyPr/>
        <a:lstStyle/>
        <a:p>
          <a:endParaRPr lang="en-US"/>
        </a:p>
      </dgm:t>
    </dgm:pt>
    <dgm:pt modelId="{328A37DA-7B6D-4C4A-96C1-E197FC65795D}">
      <dgm:prSet/>
      <dgm:spPr/>
      <dgm:t>
        <a:bodyPr/>
        <a:lstStyle/>
        <a:p>
          <a:r>
            <a:rPr lang="en-US"/>
            <a:t>Multiple attempts to secure training</a:t>
          </a:r>
        </a:p>
      </dgm:t>
    </dgm:pt>
    <dgm:pt modelId="{2FD83A31-1505-474E-8B8A-2639B5DD5297}" type="parTrans" cxnId="{83C8BF79-B48E-4EE7-A458-135EA4993720}">
      <dgm:prSet/>
      <dgm:spPr/>
      <dgm:t>
        <a:bodyPr/>
        <a:lstStyle/>
        <a:p>
          <a:endParaRPr lang="en-US"/>
        </a:p>
      </dgm:t>
    </dgm:pt>
    <dgm:pt modelId="{A6CBE798-22E8-4B79-898E-C582EF5459EA}" type="sibTrans" cxnId="{83C8BF79-B48E-4EE7-A458-135EA4993720}">
      <dgm:prSet/>
      <dgm:spPr/>
      <dgm:t>
        <a:bodyPr/>
        <a:lstStyle/>
        <a:p>
          <a:endParaRPr lang="en-US"/>
        </a:p>
      </dgm:t>
    </dgm:pt>
    <dgm:pt modelId="{95ED3AFC-669E-4791-947E-B4E31F8DEE57}">
      <dgm:prSet/>
      <dgm:spPr/>
      <dgm:t>
        <a:bodyPr/>
        <a:lstStyle/>
        <a:p>
          <a:pPr>
            <a:defRPr b="1"/>
          </a:pPr>
          <a:r>
            <a:rPr lang="en-US"/>
            <a:t>Feb. 2024</a:t>
          </a:r>
        </a:p>
      </dgm:t>
    </dgm:pt>
    <dgm:pt modelId="{2D87AF8C-3922-4A7D-AACD-1E2878F77044}" type="parTrans" cxnId="{683A649D-B96E-494E-B8A2-74BD17A8018F}">
      <dgm:prSet/>
      <dgm:spPr/>
      <dgm:t>
        <a:bodyPr/>
        <a:lstStyle/>
        <a:p>
          <a:endParaRPr lang="en-US"/>
        </a:p>
      </dgm:t>
    </dgm:pt>
    <dgm:pt modelId="{478B1BD9-9442-48D6-ABFD-E5C07D07445F}" type="sibTrans" cxnId="{683A649D-B96E-494E-B8A2-74BD17A8018F}">
      <dgm:prSet/>
      <dgm:spPr/>
      <dgm:t>
        <a:bodyPr/>
        <a:lstStyle/>
        <a:p>
          <a:endParaRPr lang="en-US"/>
        </a:p>
      </dgm:t>
    </dgm:pt>
    <dgm:pt modelId="{C9BA3C35-E18B-4F10-89CE-95217BBF2473}">
      <dgm:prSet/>
      <dgm:spPr/>
      <dgm:t>
        <a:bodyPr/>
        <a:lstStyle/>
        <a:p>
          <a:r>
            <a:rPr lang="en-US"/>
            <a:t>Stakeholder meeting to determine PCH’s interest</a:t>
          </a:r>
        </a:p>
      </dgm:t>
    </dgm:pt>
    <dgm:pt modelId="{FFBB2724-58C8-409B-B8B2-09FB39403AD8}" type="parTrans" cxnId="{CFDCD296-3A92-45CF-BF18-D923D282F39D}">
      <dgm:prSet/>
      <dgm:spPr/>
      <dgm:t>
        <a:bodyPr/>
        <a:lstStyle/>
        <a:p>
          <a:endParaRPr lang="en-US"/>
        </a:p>
      </dgm:t>
    </dgm:pt>
    <dgm:pt modelId="{5EE75424-0403-48DF-9748-CC27003231D9}" type="sibTrans" cxnId="{CFDCD296-3A92-45CF-BF18-D923D282F39D}">
      <dgm:prSet/>
      <dgm:spPr/>
      <dgm:t>
        <a:bodyPr/>
        <a:lstStyle/>
        <a:p>
          <a:endParaRPr lang="en-US"/>
        </a:p>
      </dgm:t>
    </dgm:pt>
    <dgm:pt modelId="{E893FD91-3639-4C6E-BB55-5B8C86ABF38A}">
      <dgm:prSet/>
      <dgm:spPr/>
      <dgm:t>
        <a:bodyPr/>
        <a:lstStyle/>
        <a:p>
          <a:pPr>
            <a:defRPr b="1"/>
          </a:pPr>
          <a:r>
            <a:rPr lang="en-US"/>
            <a:t>Sep. 2024</a:t>
          </a:r>
        </a:p>
      </dgm:t>
    </dgm:pt>
    <dgm:pt modelId="{8134B139-011B-46A9-AE8A-915E0C89237F}" type="parTrans" cxnId="{54217937-2D95-4712-BD23-81C2BB5235A1}">
      <dgm:prSet/>
      <dgm:spPr/>
      <dgm:t>
        <a:bodyPr/>
        <a:lstStyle/>
        <a:p>
          <a:endParaRPr lang="en-US"/>
        </a:p>
      </dgm:t>
    </dgm:pt>
    <dgm:pt modelId="{79C43AD4-3217-417A-B9E3-DB1FC7858E3E}" type="sibTrans" cxnId="{54217937-2D95-4712-BD23-81C2BB5235A1}">
      <dgm:prSet/>
      <dgm:spPr/>
      <dgm:t>
        <a:bodyPr/>
        <a:lstStyle/>
        <a:p>
          <a:endParaRPr lang="en-US"/>
        </a:p>
      </dgm:t>
    </dgm:pt>
    <dgm:pt modelId="{B0DA7CCC-69A9-45B1-807F-7693C8635698}">
      <dgm:prSet/>
      <dgm:spPr/>
      <dgm:t>
        <a:bodyPr/>
        <a:lstStyle/>
        <a:p>
          <a:r>
            <a:rPr lang="en-US"/>
            <a:t>Purchased Children’s Hospital Association (CHA) Modules</a:t>
          </a:r>
        </a:p>
      </dgm:t>
    </dgm:pt>
    <dgm:pt modelId="{59484AE0-3C06-41C7-AABB-2D10E2832362}" type="parTrans" cxnId="{4B967ADF-5F7F-4822-B091-C374C43600FC}">
      <dgm:prSet/>
      <dgm:spPr/>
      <dgm:t>
        <a:bodyPr/>
        <a:lstStyle/>
        <a:p>
          <a:endParaRPr lang="en-US"/>
        </a:p>
      </dgm:t>
    </dgm:pt>
    <dgm:pt modelId="{104B95AA-6F26-427A-BD61-0F7123B52E26}" type="sibTrans" cxnId="{4B967ADF-5F7F-4822-B091-C374C43600FC}">
      <dgm:prSet/>
      <dgm:spPr/>
      <dgm:t>
        <a:bodyPr/>
        <a:lstStyle/>
        <a:p>
          <a:endParaRPr lang="en-US"/>
        </a:p>
      </dgm:t>
    </dgm:pt>
    <dgm:pt modelId="{FA07FB5C-8884-4045-85C6-F1BD802DA98F}">
      <dgm:prSet/>
      <dgm:spPr/>
      <dgm:t>
        <a:bodyPr/>
        <a:lstStyle/>
        <a:p>
          <a:pPr>
            <a:defRPr b="1"/>
          </a:pPr>
          <a:r>
            <a:rPr lang="en-US"/>
            <a:t>Jan. 2025</a:t>
          </a:r>
        </a:p>
      </dgm:t>
    </dgm:pt>
    <dgm:pt modelId="{A052E852-CA9A-427B-8F3D-20BCAE205C2D}" type="parTrans" cxnId="{1ADD264C-7D12-4531-A558-17A83BA5522F}">
      <dgm:prSet/>
      <dgm:spPr/>
      <dgm:t>
        <a:bodyPr/>
        <a:lstStyle/>
        <a:p>
          <a:endParaRPr lang="en-US"/>
        </a:p>
      </dgm:t>
    </dgm:pt>
    <dgm:pt modelId="{0AF3E44F-A76B-4D4F-857E-057E96BB78E9}" type="sibTrans" cxnId="{1ADD264C-7D12-4531-A558-17A83BA5522F}">
      <dgm:prSet/>
      <dgm:spPr/>
      <dgm:t>
        <a:bodyPr/>
        <a:lstStyle/>
        <a:p>
          <a:endParaRPr lang="en-US"/>
        </a:p>
      </dgm:t>
    </dgm:pt>
    <dgm:pt modelId="{662BD6DC-4256-4DA8-96D3-6AF499D4FBC1}">
      <dgm:prSet/>
      <dgm:spPr/>
      <dgm:t>
        <a:bodyPr/>
        <a:lstStyle/>
        <a:p>
          <a:r>
            <a:rPr lang="en-US"/>
            <a:t>All CHA PICU modules uploaded</a:t>
          </a:r>
        </a:p>
      </dgm:t>
    </dgm:pt>
    <dgm:pt modelId="{A3D3349B-37D0-4B97-BBA4-AE7CF715ABE9}" type="parTrans" cxnId="{5C515773-788E-4E6F-BE4B-76F07366D036}">
      <dgm:prSet/>
      <dgm:spPr/>
      <dgm:t>
        <a:bodyPr/>
        <a:lstStyle/>
        <a:p>
          <a:endParaRPr lang="en-US"/>
        </a:p>
      </dgm:t>
    </dgm:pt>
    <dgm:pt modelId="{F317B131-7A30-42BF-9F4D-C7E7EDF2FBF0}" type="sibTrans" cxnId="{5C515773-788E-4E6F-BE4B-76F07366D036}">
      <dgm:prSet/>
      <dgm:spPr/>
      <dgm:t>
        <a:bodyPr/>
        <a:lstStyle/>
        <a:p>
          <a:endParaRPr lang="en-US"/>
        </a:p>
      </dgm:t>
    </dgm:pt>
    <dgm:pt modelId="{A8B38E9F-5D70-4C0B-8EC5-EF50D5CECEAC}">
      <dgm:prSet/>
      <dgm:spPr/>
      <dgm:t>
        <a:bodyPr/>
        <a:lstStyle/>
        <a:p>
          <a:pPr>
            <a:defRPr b="1"/>
          </a:pPr>
          <a:r>
            <a:rPr lang="en-US"/>
            <a:t>Feb. 2025</a:t>
          </a:r>
        </a:p>
      </dgm:t>
    </dgm:pt>
    <dgm:pt modelId="{FA68BF59-B369-485A-B1D5-C1E5735D9C1E}" type="parTrans" cxnId="{083F2201-CA0D-49FF-A76B-D89D7377BC40}">
      <dgm:prSet/>
      <dgm:spPr/>
      <dgm:t>
        <a:bodyPr/>
        <a:lstStyle/>
        <a:p>
          <a:endParaRPr lang="en-US"/>
        </a:p>
      </dgm:t>
    </dgm:pt>
    <dgm:pt modelId="{361362B2-628F-4796-9838-8105B8D86F16}" type="sibTrans" cxnId="{083F2201-CA0D-49FF-A76B-D89D7377BC40}">
      <dgm:prSet/>
      <dgm:spPr/>
      <dgm:t>
        <a:bodyPr/>
        <a:lstStyle/>
        <a:p>
          <a:endParaRPr lang="en-US"/>
        </a:p>
      </dgm:t>
    </dgm:pt>
    <dgm:pt modelId="{4D457C23-A684-4228-B9DE-16093B04297F}">
      <dgm:prSet/>
      <dgm:spPr/>
      <dgm:t>
        <a:bodyPr/>
        <a:lstStyle/>
        <a:p>
          <a:r>
            <a:rPr lang="en-US"/>
            <a:t>Contract secured</a:t>
          </a:r>
        </a:p>
      </dgm:t>
    </dgm:pt>
    <dgm:pt modelId="{EBAEB8B6-B343-4EFC-9182-6940E870ED05}" type="parTrans" cxnId="{C8385D0D-D273-483E-8EAD-9D281FBA7BA3}">
      <dgm:prSet/>
      <dgm:spPr/>
      <dgm:t>
        <a:bodyPr/>
        <a:lstStyle/>
        <a:p>
          <a:endParaRPr lang="en-US"/>
        </a:p>
      </dgm:t>
    </dgm:pt>
    <dgm:pt modelId="{8A082D38-57DB-41F8-852E-DBF7B1005678}" type="sibTrans" cxnId="{C8385D0D-D273-483E-8EAD-9D281FBA7BA3}">
      <dgm:prSet/>
      <dgm:spPr/>
      <dgm:t>
        <a:bodyPr/>
        <a:lstStyle/>
        <a:p>
          <a:endParaRPr lang="en-US"/>
        </a:p>
      </dgm:t>
    </dgm:pt>
    <dgm:pt modelId="{E069B2BB-ED21-415A-959B-B8C2135848FB}">
      <dgm:prSet/>
      <dgm:spPr/>
      <dgm:t>
        <a:bodyPr/>
        <a:lstStyle/>
        <a:p>
          <a:pPr>
            <a:defRPr b="1"/>
          </a:pPr>
          <a:r>
            <a:rPr lang="en-US"/>
            <a:t>Apr.–May 2025</a:t>
          </a:r>
        </a:p>
      </dgm:t>
    </dgm:pt>
    <dgm:pt modelId="{98ADE8B7-D3D0-4805-A681-BCF73413C0E1}" type="parTrans" cxnId="{B17EC48E-46F9-41C8-BA5A-C2E72434E283}">
      <dgm:prSet/>
      <dgm:spPr/>
      <dgm:t>
        <a:bodyPr/>
        <a:lstStyle/>
        <a:p>
          <a:endParaRPr lang="en-US"/>
        </a:p>
      </dgm:t>
    </dgm:pt>
    <dgm:pt modelId="{D3B9D403-EB50-4824-955B-391BA1F3297D}" type="sibTrans" cxnId="{B17EC48E-46F9-41C8-BA5A-C2E72434E283}">
      <dgm:prSet/>
      <dgm:spPr/>
      <dgm:t>
        <a:bodyPr/>
        <a:lstStyle/>
        <a:p>
          <a:endParaRPr lang="en-US"/>
        </a:p>
      </dgm:t>
    </dgm:pt>
    <dgm:pt modelId="{6EEE8724-EC18-409D-A4C0-19CF39B3575F}">
      <dgm:prSet/>
      <dgm:spPr/>
      <dgm:t>
        <a:bodyPr/>
        <a:lstStyle/>
        <a:p>
          <a:r>
            <a:rPr lang="en-US" dirty="0"/>
            <a:t>Trial onsite training with 1 ANMC RN</a:t>
          </a:r>
        </a:p>
      </dgm:t>
    </dgm:pt>
    <dgm:pt modelId="{9CC1AE61-36E9-4C6C-B95B-AEF3BEF31843}" type="parTrans" cxnId="{48EE1B12-E306-4346-A532-2C4A54F7CADF}">
      <dgm:prSet/>
      <dgm:spPr/>
      <dgm:t>
        <a:bodyPr/>
        <a:lstStyle/>
        <a:p>
          <a:endParaRPr lang="en-US"/>
        </a:p>
      </dgm:t>
    </dgm:pt>
    <dgm:pt modelId="{D5B639CE-5210-4CD9-83DD-C63D1F49E707}" type="sibTrans" cxnId="{48EE1B12-E306-4346-A532-2C4A54F7CADF}">
      <dgm:prSet/>
      <dgm:spPr/>
      <dgm:t>
        <a:bodyPr/>
        <a:lstStyle/>
        <a:p>
          <a:endParaRPr lang="en-US"/>
        </a:p>
      </dgm:t>
    </dgm:pt>
    <dgm:pt modelId="{24C8795F-E076-4299-96CD-5CB3595A24A5}">
      <dgm:prSet/>
      <dgm:spPr/>
      <dgm:t>
        <a:bodyPr/>
        <a:lstStyle/>
        <a:p>
          <a:pPr>
            <a:defRPr b="1"/>
          </a:pPr>
          <a:r>
            <a:rPr lang="en-US"/>
            <a:t>Oct. 2025</a:t>
          </a:r>
        </a:p>
      </dgm:t>
    </dgm:pt>
    <dgm:pt modelId="{83D23FCF-17CE-4B46-8930-A6F4286B0F40}" type="parTrans" cxnId="{18328C5C-F0EA-4DD0-A692-B9A2EE231C52}">
      <dgm:prSet/>
      <dgm:spPr/>
      <dgm:t>
        <a:bodyPr/>
        <a:lstStyle/>
        <a:p>
          <a:endParaRPr lang="en-US"/>
        </a:p>
      </dgm:t>
    </dgm:pt>
    <dgm:pt modelId="{3C37D623-DD71-4144-860E-5030F560B301}" type="sibTrans" cxnId="{18328C5C-F0EA-4DD0-A692-B9A2EE231C52}">
      <dgm:prSet/>
      <dgm:spPr/>
      <dgm:t>
        <a:bodyPr/>
        <a:lstStyle/>
        <a:p>
          <a:endParaRPr lang="en-US"/>
        </a:p>
      </dgm:t>
    </dgm:pt>
    <dgm:pt modelId="{2BCFC469-8824-4518-A562-707900354F87}">
      <dgm:prSet/>
      <dgm:spPr/>
      <dgm:t>
        <a:bodyPr/>
        <a:lstStyle/>
        <a:p>
          <a:r>
            <a:rPr lang="en-US" dirty="0"/>
            <a:t>PCH offers PICU didactic training at ANMC</a:t>
          </a:r>
        </a:p>
      </dgm:t>
    </dgm:pt>
    <dgm:pt modelId="{F7E96175-EE98-499C-8BB7-6EC896D39605}" type="parTrans" cxnId="{B6A89EE4-79DD-474F-9CEA-1C8BF1DF2309}">
      <dgm:prSet/>
      <dgm:spPr/>
      <dgm:t>
        <a:bodyPr/>
        <a:lstStyle/>
        <a:p>
          <a:endParaRPr lang="en-US"/>
        </a:p>
      </dgm:t>
    </dgm:pt>
    <dgm:pt modelId="{1B76B54F-2B77-4188-A50E-CD140BA602F8}" type="sibTrans" cxnId="{B6A89EE4-79DD-474F-9CEA-1C8BF1DF2309}">
      <dgm:prSet/>
      <dgm:spPr/>
      <dgm:t>
        <a:bodyPr/>
        <a:lstStyle/>
        <a:p>
          <a:endParaRPr lang="en-US"/>
        </a:p>
      </dgm:t>
    </dgm:pt>
    <dgm:pt modelId="{AB8F7EDC-57DA-4B10-9880-E69831170F70}">
      <dgm:prSet/>
      <dgm:spPr/>
      <dgm:t>
        <a:bodyPr/>
        <a:lstStyle/>
        <a:p>
          <a:pPr>
            <a:defRPr b="1"/>
          </a:pPr>
          <a:r>
            <a:rPr lang="en-US"/>
            <a:t>Oct.–Nov. 2025</a:t>
          </a:r>
        </a:p>
      </dgm:t>
    </dgm:pt>
    <dgm:pt modelId="{D67AF787-476D-40C0-BD48-E6A8862A0602}" type="parTrans" cxnId="{36E5C39A-8BD9-4279-AB18-6F56717060A9}">
      <dgm:prSet/>
      <dgm:spPr/>
      <dgm:t>
        <a:bodyPr/>
        <a:lstStyle/>
        <a:p>
          <a:endParaRPr lang="en-US"/>
        </a:p>
      </dgm:t>
    </dgm:pt>
    <dgm:pt modelId="{D557A8AB-F69C-460C-988E-55AD6257D5C4}" type="sibTrans" cxnId="{36E5C39A-8BD9-4279-AB18-6F56717060A9}">
      <dgm:prSet/>
      <dgm:spPr/>
      <dgm:t>
        <a:bodyPr/>
        <a:lstStyle/>
        <a:p>
          <a:endParaRPr lang="en-US"/>
        </a:p>
      </dgm:t>
    </dgm:pt>
    <dgm:pt modelId="{8AA3583F-27C9-4433-960E-CAB8BDF632DE}">
      <dgm:prSet/>
      <dgm:spPr/>
      <dgm:t>
        <a:bodyPr/>
        <a:lstStyle/>
        <a:p>
          <a:r>
            <a:rPr lang="en-US"/>
            <a:t>4 RNs complete 4-week PICU training at PCH</a:t>
          </a:r>
        </a:p>
      </dgm:t>
    </dgm:pt>
    <dgm:pt modelId="{EF796EA0-5AC4-475C-B9D3-C2F3AA6D551F}" type="parTrans" cxnId="{16381F39-3FCF-49A3-BBE5-4895C14CBD55}">
      <dgm:prSet/>
      <dgm:spPr/>
      <dgm:t>
        <a:bodyPr/>
        <a:lstStyle/>
        <a:p>
          <a:endParaRPr lang="en-US"/>
        </a:p>
      </dgm:t>
    </dgm:pt>
    <dgm:pt modelId="{7676D040-7C50-4A2B-A40B-24A1C9732948}" type="sibTrans" cxnId="{16381F39-3FCF-49A3-BBE5-4895C14CBD55}">
      <dgm:prSet/>
      <dgm:spPr/>
      <dgm:t>
        <a:bodyPr/>
        <a:lstStyle/>
        <a:p>
          <a:endParaRPr lang="en-US"/>
        </a:p>
      </dgm:t>
    </dgm:pt>
    <dgm:pt modelId="{3EB2BC64-6564-4A3B-B4F1-0E0FF68AA705}" type="pres">
      <dgm:prSet presAssocID="{A38CEE83-6FC0-4565-BD79-008D519963F4}" presName="root" presStyleCnt="0">
        <dgm:presLayoutVars>
          <dgm:chMax/>
          <dgm:chPref/>
          <dgm:animLvl val="lvl"/>
        </dgm:presLayoutVars>
      </dgm:prSet>
      <dgm:spPr/>
    </dgm:pt>
    <dgm:pt modelId="{CECDA3E9-6776-48FA-B903-724F37FFDEBA}" type="pres">
      <dgm:prSet presAssocID="{A38CEE83-6FC0-4565-BD79-008D519963F4}" presName="divider" presStyleLbl="fgAccFollowNode1" presStyleIdx="0" presStyleCnt="1"/>
      <dgm:spPr>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tailEnd type="triangle" w="lg" len="lg"/>
        </a:ln>
        <a:effectLst/>
      </dgm:spPr>
    </dgm:pt>
    <dgm:pt modelId="{78548BA7-6786-4A1C-BD64-D8336F7D1834}" type="pres">
      <dgm:prSet presAssocID="{A38CEE83-6FC0-4565-BD79-008D519963F4}" presName="nodes" presStyleCnt="0">
        <dgm:presLayoutVars>
          <dgm:chMax/>
          <dgm:chPref/>
          <dgm:animLvl val="lvl"/>
        </dgm:presLayoutVars>
      </dgm:prSet>
      <dgm:spPr/>
    </dgm:pt>
    <dgm:pt modelId="{92D55ABE-D2A0-47DC-BC12-373B15AF8611}" type="pres">
      <dgm:prSet presAssocID="{A3931DE4-E995-46F1-B6D2-F0898E9ABAB4}" presName="composite" presStyleCnt="0"/>
      <dgm:spPr/>
    </dgm:pt>
    <dgm:pt modelId="{9458445F-C56D-4BCE-9D0F-A520B0885E0E}" type="pres">
      <dgm:prSet presAssocID="{A3931DE4-E995-46F1-B6D2-F0898E9ABAB4}" presName="L1TextContainer" presStyleLbl="revTx" presStyleIdx="0" presStyleCnt="10">
        <dgm:presLayoutVars>
          <dgm:chMax val="1"/>
          <dgm:chPref val="1"/>
          <dgm:bulletEnabled val="1"/>
        </dgm:presLayoutVars>
      </dgm:prSet>
      <dgm:spPr/>
    </dgm:pt>
    <dgm:pt modelId="{B80954DE-ED4D-44ED-9919-D93BEE2CF058}" type="pres">
      <dgm:prSet presAssocID="{A3931DE4-E995-46F1-B6D2-F0898E9ABAB4}" presName="L2TextContainerWrapper" presStyleCnt="0">
        <dgm:presLayoutVars>
          <dgm:chMax val="0"/>
          <dgm:chPref val="0"/>
          <dgm:bulletEnabled val="1"/>
        </dgm:presLayoutVars>
      </dgm:prSet>
      <dgm:spPr/>
    </dgm:pt>
    <dgm:pt modelId="{1F2E41B4-0F46-4060-892A-06B7AF4CBF70}" type="pres">
      <dgm:prSet presAssocID="{A3931DE4-E995-46F1-B6D2-F0898E9ABAB4}" presName="L2TextContainer" presStyleLbl="bgAcc1" presStyleIdx="0" presStyleCnt="10"/>
      <dgm:spPr/>
    </dgm:pt>
    <dgm:pt modelId="{B1ACDEBF-2D09-407D-B3EC-D1BB18EFB9DD}" type="pres">
      <dgm:prSet presAssocID="{A3931DE4-E995-46F1-B6D2-F0898E9ABAB4}" presName="FlexibleEmptyPlaceHolder" presStyleCnt="0"/>
      <dgm:spPr/>
    </dgm:pt>
    <dgm:pt modelId="{22ED163C-306B-48A5-A949-51D413BBAFD6}" type="pres">
      <dgm:prSet presAssocID="{A3931DE4-E995-46F1-B6D2-F0898E9ABAB4}" presName="ConnectLine" presStyleLbl="sibTrans1D1" presStyleIdx="0" presStyleCnt="10"/>
      <dgm:spPr>
        <a:noFill/>
        <a:ln w="12700" cap="flat" cmpd="sng" algn="ctr">
          <a:solidFill>
            <a:schemeClr val="accent1">
              <a:hueOff val="0"/>
              <a:satOff val="0"/>
              <a:lumOff val="0"/>
              <a:alphaOff val="0"/>
            </a:schemeClr>
          </a:solidFill>
          <a:prstDash val="dash"/>
          <a:miter lim="800000"/>
        </a:ln>
        <a:effectLst/>
      </dgm:spPr>
    </dgm:pt>
    <dgm:pt modelId="{550395EF-6E8A-48F7-87E1-538DBC446A5E}" type="pres">
      <dgm:prSet presAssocID="{A3931DE4-E995-46F1-B6D2-F0898E9ABAB4}" presName="ConnectorPoint" presStyleLbl="alignNode1" presStyleIdx="0" presStyleCnt="10"/>
      <dgm:spPr/>
    </dgm:pt>
    <dgm:pt modelId="{6F3C80BB-FEBB-4AD0-83E3-547D2CAA0C2D}" type="pres">
      <dgm:prSet presAssocID="{A3931DE4-E995-46F1-B6D2-F0898E9ABAB4}" presName="EmptyPlaceHolder" presStyleCnt="0"/>
      <dgm:spPr/>
    </dgm:pt>
    <dgm:pt modelId="{99535532-BA61-4BEE-B0D8-7000011E914B}" type="pres">
      <dgm:prSet presAssocID="{100768D2-FE9F-4D7B-A793-4F20253A4706}" presName="spaceBetweenRectangles" presStyleCnt="0"/>
      <dgm:spPr/>
    </dgm:pt>
    <dgm:pt modelId="{45270530-4312-4641-A199-2C69398452CA}" type="pres">
      <dgm:prSet presAssocID="{71F34667-3F26-47CB-A3EC-01F963C57073}" presName="composite" presStyleCnt="0"/>
      <dgm:spPr/>
    </dgm:pt>
    <dgm:pt modelId="{645FD318-FDF5-4C5E-B242-4EC419A75A21}" type="pres">
      <dgm:prSet presAssocID="{71F34667-3F26-47CB-A3EC-01F963C57073}" presName="L1TextContainer" presStyleLbl="revTx" presStyleIdx="1" presStyleCnt="10">
        <dgm:presLayoutVars>
          <dgm:chMax val="1"/>
          <dgm:chPref val="1"/>
          <dgm:bulletEnabled val="1"/>
        </dgm:presLayoutVars>
      </dgm:prSet>
      <dgm:spPr/>
    </dgm:pt>
    <dgm:pt modelId="{05E9EE00-5BC7-45AC-9DDC-1F0F913E0987}" type="pres">
      <dgm:prSet presAssocID="{71F34667-3F26-47CB-A3EC-01F963C57073}" presName="L2TextContainerWrapper" presStyleCnt="0">
        <dgm:presLayoutVars>
          <dgm:chMax val="0"/>
          <dgm:chPref val="0"/>
          <dgm:bulletEnabled val="1"/>
        </dgm:presLayoutVars>
      </dgm:prSet>
      <dgm:spPr/>
    </dgm:pt>
    <dgm:pt modelId="{ED4C755D-0639-4DA8-86DA-621CBB78CAF1}" type="pres">
      <dgm:prSet presAssocID="{71F34667-3F26-47CB-A3EC-01F963C57073}" presName="L2TextContainer" presStyleLbl="bgAcc1" presStyleIdx="1" presStyleCnt="10"/>
      <dgm:spPr/>
    </dgm:pt>
    <dgm:pt modelId="{2667A9A0-2D1D-46EC-8B46-0F97657A3E11}" type="pres">
      <dgm:prSet presAssocID="{71F34667-3F26-47CB-A3EC-01F963C57073}" presName="FlexibleEmptyPlaceHolder" presStyleCnt="0"/>
      <dgm:spPr/>
    </dgm:pt>
    <dgm:pt modelId="{8DAB429C-D3F1-45F2-BC69-351820B402DE}" type="pres">
      <dgm:prSet presAssocID="{71F34667-3F26-47CB-A3EC-01F963C57073}" presName="ConnectLine" presStyleLbl="sibTrans1D1" presStyleIdx="1" presStyleCnt="10"/>
      <dgm:spPr>
        <a:noFill/>
        <a:ln w="12700" cap="flat" cmpd="sng" algn="ctr">
          <a:solidFill>
            <a:schemeClr val="accent1">
              <a:hueOff val="0"/>
              <a:satOff val="0"/>
              <a:lumOff val="0"/>
              <a:alphaOff val="0"/>
            </a:schemeClr>
          </a:solidFill>
          <a:prstDash val="dash"/>
          <a:miter lim="800000"/>
        </a:ln>
        <a:effectLst/>
      </dgm:spPr>
    </dgm:pt>
    <dgm:pt modelId="{24D07563-F73B-499F-AF74-9F529783F282}" type="pres">
      <dgm:prSet presAssocID="{71F34667-3F26-47CB-A3EC-01F963C57073}" presName="ConnectorPoint" presStyleLbl="alignNode1" presStyleIdx="1" presStyleCnt="10"/>
      <dgm:spPr/>
    </dgm:pt>
    <dgm:pt modelId="{D15EB779-0982-423A-9D5C-66D68E677875}" type="pres">
      <dgm:prSet presAssocID="{71F34667-3F26-47CB-A3EC-01F963C57073}" presName="EmptyPlaceHolder" presStyleCnt="0"/>
      <dgm:spPr/>
    </dgm:pt>
    <dgm:pt modelId="{222DAA14-D1A2-41BB-AD89-820863112F50}" type="pres">
      <dgm:prSet presAssocID="{A927F8B0-F759-474E-9A28-42C788C50124}" presName="spaceBetweenRectangles" presStyleCnt="0"/>
      <dgm:spPr/>
    </dgm:pt>
    <dgm:pt modelId="{F4C831AD-ADA1-4B75-B151-1EAA11050806}" type="pres">
      <dgm:prSet presAssocID="{81D759B6-6899-4021-AB67-DC5AF0919248}" presName="composite" presStyleCnt="0"/>
      <dgm:spPr/>
    </dgm:pt>
    <dgm:pt modelId="{A5371B0D-A608-47A7-A369-61AA0F81DB8C}" type="pres">
      <dgm:prSet presAssocID="{81D759B6-6899-4021-AB67-DC5AF0919248}" presName="L1TextContainer" presStyleLbl="revTx" presStyleIdx="2" presStyleCnt="10">
        <dgm:presLayoutVars>
          <dgm:chMax val="1"/>
          <dgm:chPref val="1"/>
          <dgm:bulletEnabled val="1"/>
        </dgm:presLayoutVars>
      </dgm:prSet>
      <dgm:spPr/>
    </dgm:pt>
    <dgm:pt modelId="{CBCC9DB6-1F86-4908-9131-86E63E87B64F}" type="pres">
      <dgm:prSet presAssocID="{81D759B6-6899-4021-AB67-DC5AF0919248}" presName="L2TextContainerWrapper" presStyleCnt="0">
        <dgm:presLayoutVars>
          <dgm:chMax val="0"/>
          <dgm:chPref val="0"/>
          <dgm:bulletEnabled val="1"/>
        </dgm:presLayoutVars>
      </dgm:prSet>
      <dgm:spPr/>
    </dgm:pt>
    <dgm:pt modelId="{852E440D-A664-4CFC-924F-4FC053743154}" type="pres">
      <dgm:prSet presAssocID="{81D759B6-6899-4021-AB67-DC5AF0919248}" presName="L2TextContainer" presStyleLbl="bgAcc1" presStyleIdx="2" presStyleCnt="10"/>
      <dgm:spPr/>
    </dgm:pt>
    <dgm:pt modelId="{FF81AA57-2A29-4719-976E-25C5D6364D18}" type="pres">
      <dgm:prSet presAssocID="{81D759B6-6899-4021-AB67-DC5AF0919248}" presName="FlexibleEmptyPlaceHolder" presStyleCnt="0"/>
      <dgm:spPr/>
    </dgm:pt>
    <dgm:pt modelId="{48517A60-68C4-4B1C-BCA9-A4A312668B04}" type="pres">
      <dgm:prSet presAssocID="{81D759B6-6899-4021-AB67-DC5AF0919248}" presName="ConnectLine" presStyleLbl="sibTrans1D1" presStyleIdx="2" presStyleCnt="10"/>
      <dgm:spPr>
        <a:noFill/>
        <a:ln w="12700" cap="flat" cmpd="sng" algn="ctr">
          <a:solidFill>
            <a:schemeClr val="accent1">
              <a:hueOff val="0"/>
              <a:satOff val="0"/>
              <a:lumOff val="0"/>
              <a:alphaOff val="0"/>
            </a:schemeClr>
          </a:solidFill>
          <a:prstDash val="dash"/>
          <a:miter lim="800000"/>
        </a:ln>
        <a:effectLst/>
      </dgm:spPr>
    </dgm:pt>
    <dgm:pt modelId="{B480A51D-CE7F-4778-A09C-BA32BD0408ED}" type="pres">
      <dgm:prSet presAssocID="{81D759B6-6899-4021-AB67-DC5AF0919248}" presName="ConnectorPoint" presStyleLbl="alignNode1" presStyleIdx="2" presStyleCnt="10"/>
      <dgm:spPr/>
    </dgm:pt>
    <dgm:pt modelId="{09AB8211-26A5-4F39-84D6-D05CFAF4D2FB}" type="pres">
      <dgm:prSet presAssocID="{81D759B6-6899-4021-AB67-DC5AF0919248}" presName="EmptyPlaceHolder" presStyleCnt="0"/>
      <dgm:spPr/>
    </dgm:pt>
    <dgm:pt modelId="{0D851211-BBE3-48C9-AEBD-29FBF3CC3BA3}" type="pres">
      <dgm:prSet presAssocID="{3F3B94C0-6CAD-42D9-AD98-F092BEE2D5C1}" presName="spaceBetweenRectangles" presStyleCnt="0"/>
      <dgm:spPr/>
    </dgm:pt>
    <dgm:pt modelId="{51FDD89C-6226-4B36-A9D1-94A1E5D7C5B5}" type="pres">
      <dgm:prSet presAssocID="{95ED3AFC-669E-4791-947E-B4E31F8DEE57}" presName="composite" presStyleCnt="0"/>
      <dgm:spPr/>
    </dgm:pt>
    <dgm:pt modelId="{ED19F9A6-8BF9-4500-925C-FBDB94209A33}" type="pres">
      <dgm:prSet presAssocID="{95ED3AFC-669E-4791-947E-B4E31F8DEE57}" presName="L1TextContainer" presStyleLbl="revTx" presStyleIdx="3" presStyleCnt="10">
        <dgm:presLayoutVars>
          <dgm:chMax val="1"/>
          <dgm:chPref val="1"/>
          <dgm:bulletEnabled val="1"/>
        </dgm:presLayoutVars>
      </dgm:prSet>
      <dgm:spPr/>
    </dgm:pt>
    <dgm:pt modelId="{BDA9D61F-D2DB-4F32-8283-682C6BC7B566}" type="pres">
      <dgm:prSet presAssocID="{95ED3AFC-669E-4791-947E-B4E31F8DEE57}" presName="L2TextContainerWrapper" presStyleCnt="0">
        <dgm:presLayoutVars>
          <dgm:chMax val="0"/>
          <dgm:chPref val="0"/>
          <dgm:bulletEnabled val="1"/>
        </dgm:presLayoutVars>
      </dgm:prSet>
      <dgm:spPr/>
    </dgm:pt>
    <dgm:pt modelId="{9DD9C93F-B8C1-40E9-939A-BDC6D0DB9EB3}" type="pres">
      <dgm:prSet presAssocID="{95ED3AFC-669E-4791-947E-B4E31F8DEE57}" presName="L2TextContainer" presStyleLbl="bgAcc1" presStyleIdx="3" presStyleCnt="10"/>
      <dgm:spPr/>
    </dgm:pt>
    <dgm:pt modelId="{210E3364-2A57-4F26-A61F-418EE5EDE699}" type="pres">
      <dgm:prSet presAssocID="{95ED3AFC-669E-4791-947E-B4E31F8DEE57}" presName="FlexibleEmptyPlaceHolder" presStyleCnt="0"/>
      <dgm:spPr/>
    </dgm:pt>
    <dgm:pt modelId="{A0011DF7-83BA-4569-9A4F-B8343D8EC631}" type="pres">
      <dgm:prSet presAssocID="{95ED3AFC-669E-4791-947E-B4E31F8DEE57}" presName="ConnectLine" presStyleLbl="sibTrans1D1" presStyleIdx="3" presStyleCnt="10"/>
      <dgm:spPr>
        <a:noFill/>
        <a:ln w="12700" cap="flat" cmpd="sng" algn="ctr">
          <a:solidFill>
            <a:schemeClr val="accent1">
              <a:hueOff val="0"/>
              <a:satOff val="0"/>
              <a:lumOff val="0"/>
              <a:alphaOff val="0"/>
            </a:schemeClr>
          </a:solidFill>
          <a:prstDash val="dash"/>
          <a:miter lim="800000"/>
        </a:ln>
        <a:effectLst/>
      </dgm:spPr>
    </dgm:pt>
    <dgm:pt modelId="{BAC1DC48-74C0-4F01-B21C-7200C630F1D6}" type="pres">
      <dgm:prSet presAssocID="{95ED3AFC-669E-4791-947E-B4E31F8DEE57}" presName="ConnectorPoint" presStyleLbl="alignNode1" presStyleIdx="3" presStyleCnt="10"/>
      <dgm:spPr/>
    </dgm:pt>
    <dgm:pt modelId="{E64404FE-C46E-44BC-8A7B-7F636A15B872}" type="pres">
      <dgm:prSet presAssocID="{95ED3AFC-669E-4791-947E-B4E31F8DEE57}" presName="EmptyPlaceHolder" presStyleCnt="0"/>
      <dgm:spPr/>
    </dgm:pt>
    <dgm:pt modelId="{B4C17ABD-42A7-41F5-BDAA-47C46E541502}" type="pres">
      <dgm:prSet presAssocID="{478B1BD9-9442-48D6-ABFD-E5C07D07445F}" presName="spaceBetweenRectangles" presStyleCnt="0"/>
      <dgm:spPr/>
    </dgm:pt>
    <dgm:pt modelId="{44D3DD79-274B-4583-9E40-F54194DD7F27}" type="pres">
      <dgm:prSet presAssocID="{E893FD91-3639-4C6E-BB55-5B8C86ABF38A}" presName="composite" presStyleCnt="0"/>
      <dgm:spPr/>
    </dgm:pt>
    <dgm:pt modelId="{9FC89812-C4F4-4CA6-A00E-6475CE663AAC}" type="pres">
      <dgm:prSet presAssocID="{E893FD91-3639-4C6E-BB55-5B8C86ABF38A}" presName="L1TextContainer" presStyleLbl="revTx" presStyleIdx="4" presStyleCnt="10">
        <dgm:presLayoutVars>
          <dgm:chMax val="1"/>
          <dgm:chPref val="1"/>
          <dgm:bulletEnabled val="1"/>
        </dgm:presLayoutVars>
      </dgm:prSet>
      <dgm:spPr/>
    </dgm:pt>
    <dgm:pt modelId="{9289F30F-0EF5-4B4C-ACDE-66C30B7F2807}" type="pres">
      <dgm:prSet presAssocID="{E893FD91-3639-4C6E-BB55-5B8C86ABF38A}" presName="L2TextContainerWrapper" presStyleCnt="0">
        <dgm:presLayoutVars>
          <dgm:chMax val="0"/>
          <dgm:chPref val="0"/>
          <dgm:bulletEnabled val="1"/>
        </dgm:presLayoutVars>
      </dgm:prSet>
      <dgm:spPr/>
    </dgm:pt>
    <dgm:pt modelId="{72DD82F4-DB46-4301-8F19-8E537DC11E5F}" type="pres">
      <dgm:prSet presAssocID="{E893FD91-3639-4C6E-BB55-5B8C86ABF38A}" presName="L2TextContainer" presStyleLbl="bgAcc1" presStyleIdx="4" presStyleCnt="10"/>
      <dgm:spPr/>
    </dgm:pt>
    <dgm:pt modelId="{2373F1C7-C8B2-4E44-994A-1B056D7D15E5}" type="pres">
      <dgm:prSet presAssocID="{E893FD91-3639-4C6E-BB55-5B8C86ABF38A}" presName="FlexibleEmptyPlaceHolder" presStyleCnt="0"/>
      <dgm:spPr/>
    </dgm:pt>
    <dgm:pt modelId="{216E3498-B136-4FC2-BE92-53305BA93FBD}" type="pres">
      <dgm:prSet presAssocID="{E893FD91-3639-4C6E-BB55-5B8C86ABF38A}" presName="ConnectLine" presStyleLbl="sibTrans1D1" presStyleIdx="4" presStyleCnt="10"/>
      <dgm:spPr>
        <a:noFill/>
        <a:ln w="12700" cap="flat" cmpd="sng" algn="ctr">
          <a:solidFill>
            <a:schemeClr val="accent1">
              <a:hueOff val="0"/>
              <a:satOff val="0"/>
              <a:lumOff val="0"/>
              <a:alphaOff val="0"/>
            </a:schemeClr>
          </a:solidFill>
          <a:prstDash val="dash"/>
          <a:miter lim="800000"/>
        </a:ln>
        <a:effectLst/>
      </dgm:spPr>
    </dgm:pt>
    <dgm:pt modelId="{892D6305-B60C-4E96-B48D-ED3FF1FDEDC1}" type="pres">
      <dgm:prSet presAssocID="{E893FD91-3639-4C6E-BB55-5B8C86ABF38A}" presName="ConnectorPoint" presStyleLbl="alignNode1" presStyleIdx="4" presStyleCnt="10"/>
      <dgm:spPr/>
    </dgm:pt>
    <dgm:pt modelId="{4A5279C8-4A85-45C2-9B7E-B566A5751C80}" type="pres">
      <dgm:prSet presAssocID="{E893FD91-3639-4C6E-BB55-5B8C86ABF38A}" presName="EmptyPlaceHolder" presStyleCnt="0"/>
      <dgm:spPr/>
    </dgm:pt>
    <dgm:pt modelId="{1F1C944E-A614-4FF1-9390-E51514EC0BB4}" type="pres">
      <dgm:prSet presAssocID="{79C43AD4-3217-417A-B9E3-DB1FC7858E3E}" presName="spaceBetweenRectangles" presStyleCnt="0"/>
      <dgm:spPr/>
    </dgm:pt>
    <dgm:pt modelId="{4458563A-9BF4-40DB-A294-B9B7C6AD2804}" type="pres">
      <dgm:prSet presAssocID="{FA07FB5C-8884-4045-85C6-F1BD802DA98F}" presName="composite" presStyleCnt="0"/>
      <dgm:spPr/>
    </dgm:pt>
    <dgm:pt modelId="{CC219526-ACBC-444C-8DA9-E2FED7C6802B}" type="pres">
      <dgm:prSet presAssocID="{FA07FB5C-8884-4045-85C6-F1BD802DA98F}" presName="L1TextContainer" presStyleLbl="revTx" presStyleIdx="5" presStyleCnt="10">
        <dgm:presLayoutVars>
          <dgm:chMax val="1"/>
          <dgm:chPref val="1"/>
          <dgm:bulletEnabled val="1"/>
        </dgm:presLayoutVars>
      </dgm:prSet>
      <dgm:spPr/>
    </dgm:pt>
    <dgm:pt modelId="{CCA50662-79FA-4270-B4B4-B0BA9C8E983B}" type="pres">
      <dgm:prSet presAssocID="{FA07FB5C-8884-4045-85C6-F1BD802DA98F}" presName="L2TextContainerWrapper" presStyleCnt="0">
        <dgm:presLayoutVars>
          <dgm:chMax val="0"/>
          <dgm:chPref val="0"/>
          <dgm:bulletEnabled val="1"/>
        </dgm:presLayoutVars>
      </dgm:prSet>
      <dgm:spPr/>
    </dgm:pt>
    <dgm:pt modelId="{E87EA5D6-147D-4B5E-887D-8F8972AEA0F4}" type="pres">
      <dgm:prSet presAssocID="{FA07FB5C-8884-4045-85C6-F1BD802DA98F}" presName="L2TextContainer" presStyleLbl="bgAcc1" presStyleIdx="5" presStyleCnt="10"/>
      <dgm:spPr/>
    </dgm:pt>
    <dgm:pt modelId="{623520D6-0E29-48BC-9AC9-89D8177A22CA}" type="pres">
      <dgm:prSet presAssocID="{FA07FB5C-8884-4045-85C6-F1BD802DA98F}" presName="FlexibleEmptyPlaceHolder" presStyleCnt="0"/>
      <dgm:spPr/>
    </dgm:pt>
    <dgm:pt modelId="{CCBC0CEE-CA12-48DA-8268-DFDAFDDE8C3B}" type="pres">
      <dgm:prSet presAssocID="{FA07FB5C-8884-4045-85C6-F1BD802DA98F}" presName="ConnectLine" presStyleLbl="sibTrans1D1" presStyleIdx="5" presStyleCnt="10"/>
      <dgm:spPr>
        <a:noFill/>
        <a:ln w="12700" cap="flat" cmpd="sng" algn="ctr">
          <a:solidFill>
            <a:schemeClr val="accent1">
              <a:hueOff val="0"/>
              <a:satOff val="0"/>
              <a:lumOff val="0"/>
              <a:alphaOff val="0"/>
            </a:schemeClr>
          </a:solidFill>
          <a:prstDash val="dash"/>
          <a:miter lim="800000"/>
        </a:ln>
        <a:effectLst/>
      </dgm:spPr>
    </dgm:pt>
    <dgm:pt modelId="{45249C84-D851-42CC-90BE-CB46657D3654}" type="pres">
      <dgm:prSet presAssocID="{FA07FB5C-8884-4045-85C6-F1BD802DA98F}" presName="ConnectorPoint" presStyleLbl="alignNode1" presStyleIdx="5" presStyleCnt="10"/>
      <dgm:spPr/>
    </dgm:pt>
    <dgm:pt modelId="{1445BA4C-CDDA-40D2-B3E3-2EE4E4A28F4C}" type="pres">
      <dgm:prSet presAssocID="{FA07FB5C-8884-4045-85C6-F1BD802DA98F}" presName="EmptyPlaceHolder" presStyleCnt="0"/>
      <dgm:spPr/>
    </dgm:pt>
    <dgm:pt modelId="{8479C1BE-CACA-408C-85ED-41B5E50CA283}" type="pres">
      <dgm:prSet presAssocID="{0AF3E44F-A76B-4D4F-857E-057E96BB78E9}" presName="spaceBetweenRectangles" presStyleCnt="0"/>
      <dgm:spPr/>
    </dgm:pt>
    <dgm:pt modelId="{23C21630-0EF4-4F2B-A74A-0BBD741FFDB6}" type="pres">
      <dgm:prSet presAssocID="{A8B38E9F-5D70-4C0B-8EC5-EF50D5CECEAC}" presName="composite" presStyleCnt="0"/>
      <dgm:spPr/>
    </dgm:pt>
    <dgm:pt modelId="{6BB04CDB-E48B-48B0-AFA9-D5D07D0B5F6B}" type="pres">
      <dgm:prSet presAssocID="{A8B38E9F-5D70-4C0B-8EC5-EF50D5CECEAC}" presName="L1TextContainer" presStyleLbl="revTx" presStyleIdx="6" presStyleCnt="10">
        <dgm:presLayoutVars>
          <dgm:chMax val="1"/>
          <dgm:chPref val="1"/>
          <dgm:bulletEnabled val="1"/>
        </dgm:presLayoutVars>
      </dgm:prSet>
      <dgm:spPr/>
    </dgm:pt>
    <dgm:pt modelId="{56220134-D60A-4212-8EE3-3C5D951C40E9}" type="pres">
      <dgm:prSet presAssocID="{A8B38E9F-5D70-4C0B-8EC5-EF50D5CECEAC}" presName="L2TextContainerWrapper" presStyleCnt="0">
        <dgm:presLayoutVars>
          <dgm:chMax val="0"/>
          <dgm:chPref val="0"/>
          <dgm:bulletEnabled val="1"/>
        </dgm:presLayoutVars>
      </dgm:prSet>
      <dgm:spPr/>
    </dgm:pt>
    <dgm:pt modelId="{B4859F72-F04F-484E-997C-69EDFA0EBF6D}" type="pres">
      <dgm:prSet presAssocID="{A8B38E9F-5D70-4C0B-8EC5-EF50D5CECEAC}" presName="L2TextContainer" presStyleLbl="bgAcc1" presStyleIdx="6" presStyleCnt="10"/>
      <dgm:spPr/>
    </dgm:pt>
    <dgm:pt modelId="{9FB3178F-6B4C-4E6F-A370-6AD6072B08B6}" type="pres">
      <dgm:prSet presAssocID="{A8B38E9F-5D70-4C0B-8EC5-EF50D5CECEAC}" presName="FlexibleEmptyPlaceHolder" presStyleCnt="0"/>
      <dgm:spPr/>
    </dgm:pt>
    <dgm:pt modelId="{B6991B2C-0A6E-4B82-BE50-31484606DAA5}" type="pres">
      <dgm:prSet presAssocID="{A8B38E9F-5D70-4C0B-8EC5-EF50D5CECEAC}" presName="ConnectLine" presStyleLbl="sibTrans1D1" presStyleIdx="6" presStyleCnt="10"/>
      <dgm:spPr>
        <a:noFill/>
        <a:ln w="12700" cap="flat" cmpd="sng" algn="ctr">
          <a:solidFill>
            <a:schemeClr val="accent1">
              <a:hueOff val="0"/>
              <a:satOff val="0"/>
              <a:lumOff val="0"/>
              <a:alphaOff val="0"/>
            </a:schemeClr>
          </a:solidFill>
          <a:prstDash val="dash"/>
          <a:miter lim="800000"/>
        </a:ln>
        <a:effectLst/>
      </dgm:spPr>
    </dgm:pt>
    <dgm:pt modelId="{FFA947EC-91EE-48A5-882B-651023876F07}" type="pres">
      <dgm:prSet presAssocID="{A8B38E9F-5D70-4C0B-8EC5-EF50D5CECEAC}" presName="ConnectorPoint" presStyleLbl="alignNode1" presStyleIdx="6" presStyleCnt="10"/>
      <dgm:spPr/>
    </dgm:pt>
    <dgm:pt modelId="{F82AE939-7EFC-4B63-9EFF-5FEB34318E2D}" type="pres">
      <dgm:prSet presAssocID="{A8B38E9F-5D70-4C0B-8EC5-EF50D5CECEAC}" presName="EmptyPlaceHolder" presStyleCnt="0"/>
      <dgm:spPr/>
    </dgm:pt>
    <dgm:pt modelId="{326B3CEA-B4F0-40D6-B1EA-4EC9E1188EAB}" type="pres">
      <dgm:prSet presAssocID="{361362B2-628F-4796-9838-8105B8D86F16}" presName="spaceBetweenRectangles" presStyleCnt="0"/>
      <dgm:spPr/>
    </dgm:pt>
    <dgm:pt modelId="{CB60051E-1684-4A1C-8EEF-8F908F66F5B3}" type="pres">
      <dgm:prSet presAssocID="{E069B2BB-ED21-415A-959B-B8C2135848FB}" presName="composite" presStyleCnt="0"/>
      <dgm:spPr/>
    </dgm:pt>
    <dgm:pt modelId="{CCBD67E6-1E07-4CB1-9EAE-3B98FA178D06}" type="pres">
      <dgm:prSet presAssocID="{E069B2BB-ED21-415A-959B-B8C2135848FB}" presName="L1TextContainer" presStyleLbl="revTx" presStyleIdx="7" presStyleCnt="10">
        <dgm:presLayoutVars>
          <dgm:chMax val="1"/>
          <dgm:chPref val="1"/>
          <dgm:bulletEnabled val="1"/>
        </dgm:presLayoutVars>
      </dgm:prSet>
      <dgm:spPr/>
    </dgm:pt>
    <dgm:pt modelId="{0A06E376-9468-40A4-90E9-6686E464BFF9}" type="pres">
      <dgm:prSet presAssocID="{E069B2BB-ED21-415A-959B-B8C2135848FB}" presName="L2TextContainerWrapper" presStyleCnt="0">
        <dgm:presLayoutVars>
          <dgm:chMax val="0"/>
          <dgm:chPref val="0"/>
          <dgm:bulletEnabled val="1"/>
        </dgm:presLayoutVars>
      </dgm:prSet>
      <dgm:spPr/>
    </dgm:pt>
    <dgm:pt modelId="{6DF8CCE8-6B0F-41E3-B6B7-5EED14FC65E6}" type="pres">
      <dgm:prSet presAssocID="{E069B2BB-ED21-415A-959B-B8C2135848FB}" presName="L2TextContainer" presStyleLbl="bgAcc1" presStyleIdx="7" presStyleCnt="10"/>
      <dgm:spPr/>
    </dgm:pt>
    <dgm:pt modelId="{50BE2F4A-3E8E-4081-A36F-5D660B829A1C}" type="pres">
      <dgm:prSet presAssocID="{E069B2BB-ED21-415A-959B-B8C2135848FB}" presName="FlexibleEmptyPlaceHolder" presStyleCnt="0"/>
      <dgm:spPr/>
    </dgm:pt>
    <dgm:pt modelId="{368445C5-A2C9-48D6-9948-E51F9DA10FEB}" type="pres">
      <dgm:prSet presAssocID="{E069B2BB-ED21-415A-959B-B8C2135848FB}" presName="ConnectLine" presStyleLbl="sibTrans1D1" presStyleIdx="7" presStyleCnt="10"/>
      <dgm:spPr>
        <a:noFill/>
        <a:ln w="12700" cap="flat" cmpd="sng" algn="ctr">
          <a:solidFill>
            <a:schemeClr val="accent1">
              <a:hueOff val="0"/>
              <a:satOff val="0"/>
              <a:lumOff val="0"/>
              <a:alphaOff val="0"/>
            </a:schemeClr>
          </a:solidFill>
          <a:prstDash val="dash"/>
          <a:miter lim="800000"/>
        </a:ln>
        <a:effectLst/>
      </dgm:spPr>
    </dgm:pt>
    <dgm:pt modelId="{6519A9D4-CE2A-4808-81E6-11F13D774BA3}" type="pres">
      <dgm:prSet presAssocID="{E069B2BB-ED21-415A-959B-B8C2135848FB}" presName="ConnectorPoint" presStyleLbl="alignNode1" presStyleIdx="7" presStyleCnt="10"/>
      <dgm:spPr/>
    </dgm:pt>
    <dgm:pt modelId="{47698A4D-2231-4FFE-89E9-F06C10F5587C}" type="pres">
      <dgm:prSet presAssocID="{E069B2BB-ED21-415A-959B-B8C2135848FB}" presName="EmptyPlaceHolder" presStyleCnt="0"/>
      <dgm:spPr/>
    </dgm:pt>
    <dgm:pt modelId="{F8749231-8D9A-4574-A091-A61AE473A451}" type="pres">
      <dgm:prSet presAssocID="{D3B9D403-EB50-4824-955B-391BA1F3297D}" presName="spaceBetweenRectangles" presStyleCnt="0"/>
      <dgm:spPr/>
    </dgm:pt>
    <dgm:pt modelId="{F9AFF32F-98C1-4432-892D-8C11B5029BB7}" type="pres">
      <dgm:prSet presAssocID="{24C8795F-E076-4299-96CD-5CB3595A24A5}" presName="composite" presStyleCnt="0"/>
      <dgm:spPr/>
    </dgm:pt>
    <dgm:pt modelId="{E0E07E50-D88E-4773-BF38-063CF5C60AB7}" type="pres">
      <dgm:prSet presAssocID="{24C8795F-E076-4299-96CD-5CB3595A24A5}" presName="L1TextContainer" presStyleLbl="revTx" presStyleIdx="8" presStyleCnt="10">
        <dgm:presLayoutVars>
          <dgm:chMax val="1"/>
          <dgm:chPref val="1"/>
          <dgm:bulletEnabled val="1"/>
        </dgm:presLayoutVars>
      </dgm:prSet>
      <dgm:spPr/>
    </dgm:pt>
    <dgm:pt modelId="{071F2AF4-2406-4C6E-9488-FA08C70C2353}" type="pres">
      <dgm:prSet presAssocID="{24C8795F-E076-4299-96CD-5CB3595A24A5}" presName="L2TextContainerWrapper" presStyleCnt="0">
        <dgm:presLayoutVars>
          <dgm:chMax val="0"/>
          <dgm:chPref val="0"/>
          <dgm:bulletEnabled val="1"/>
        </dgm:presLayoutVars>
      </dgm:prSet>
      <dgm:spPr/>
    </dgm:pt>
    <dgm:pt modelId="{74347AEB-0C25-4C47-9B19-89FD877338EC}" type="pres">
      <dgm:prSet presAssocID="{24C8795F-E076-4299-96CD-5CB3595A24A5}" presName="L2TextContainer" presStyleLbl="bgAcc1" presStyleIdx="8" presStyleCnt="10"/>
      <dgm:spPr/>
    </dgm:pt>
    <dgm:pt modelId="{5829E324-064E-4567-A5C1-53C2DE13CA96}" type="pres">
      <dgm:prSet presAssocID="{24C8795F-E076-4299-96CD-5CB3595A24A5}" presName="FlexibleEmptyPlaceHolder" presStyleCnt="0"/>
      <dgm:spPr/>
    </dgm:pt>
    <dgm:pt modelId="{95EF37EF-7AB3-47F7-8B2F-884D0917C7A0}" type="pres">
      <dgm:prSet presAssocID="{24C8795F-E076-4299-96CD-5CB3595A24A5}" presName="ConnectLine" presStyleLbl="sibTrans1D1" presStyleIdx="8" presStyleCnt="10"/>
      <dgm:spPr>
        <a:noFill/>
        <a:ln w="12700" cap="flat" cmpd="sng" algn="ctr">
          <a:solidFill>
            <a:schemeClr val="accent1">
              <a:hueOff val="0"/>
              <a:satOff val="0"/>
              <a:lumOff val="0"/>
              <a:alphaOff val="0"/>
            </a:schemeClr>
          </a:solidFill>
          <a:prstDash val="dash"/>
          <a:miter lim="800000"/>
        </a:ln>
        <a:effectLst/>
      </dgm:spPr>
    </dgm:pt>
    <dgm:pt modelId="{071372B6-1E84-4EDC-B7DD-6395F78EC698}" type="pres">
      <dgm:prSet presAssocID="{24C8795F-E076-4299-96CD-5CB3595A24A5}" presName="ConnectorPoint" presStyleLbl="alignNode1" presStyleIdx="8" presStyleCnt="10"/>
      <dgm:spPr/>
    </dgm:pt>
    <dgm:pt modelId="{A84341A0-748E-46F6-9B4B-246221F5D60B}" type="pres">
      <dgm:prSet presAssocID="{24C8795F-E076-4299-96CD-5CB3595A24A5}" presName="EmptyPlaceHolder" presStyleCnt="0"/>
      <dgm:spPr/>
    </dgm:pt>
    <dgm:pt modelId="{733483F6-DA17-4CBE-B925-7A89006E79B6}" type="pres">
      <dgm:prSet presAssocID="{3C37D623-DD71-4144-860E-5030F560B301}" presName="spaceBetweenRectangles" presStyleCnt="0"/>
      <dgm:spPr/>
    </dgm:pt>
    <dgm:pt modelId="{4310C056-356C-4620-BEE3-1BDC8906E9D0}" type="pres">
      <dgm:prSet presAssocID="{AB8F7EDC-57DA-4B10-9880-E69831170F70}" presName="composite" presStyleCnt="0"/>
      <dgm:spPr/>
    </dgm:pt>
    <dgm:pt modelId="{AC63F5BC-1306-49B9-B5A3-74EEB4D36B8D}" type="pres">
      <dgm:prSet presAssocID="{AB8F7EDC-57DA-4B10-9880-E69831170F70}" presName="L1TextContainer" presStyleLbl="revTx" presStyleIdx="9" presStyleCnt="10">
        <dgm:presLayoutVars>
          <dgm:chMax val="1"/>
          <dgm:chPref val="1"/>
          <dgm:bulletEnabled val="1"/>
        </dgm:presLayoutVars>
      </dgm:prSet>
      <dgm:spPr/>
    </dgm:pt>
    <dgm:pt modelId="{D8C550C5-9EBB-4F47-BB21-B09C3C807115}" type="pres">
      <dgm:prSet presAssocID="{AB8F7EDC-57DA-4B10-9880-E69831170F70}" presName="L2TextContainerWrapper" presStyleCnt="0">
        <dgm:presLayoutVars>
          <dgm:chMax val="0"/>
          <dgm:chPref val="0"/>
          <dgm:bulletEnabled val="1"/>
        </dgm:presLayoutVars>
      </dgm:prSet>
      <dgm:spPr/>
    </dgm:pt>
    <dgm:pt modelId="{498B8DC2-757D-4F0E-B6FA-3163C21C87FB}" type="pres">
      <dgm:prSet presAssocID="{AB8F7EDC-57DA-4B10-9880-E69831170F70}" presName="L2TextContainer" presStyleLbl="bgAcc1" presStyleIdx="9" presStyleCnt="10"/>
      <dgm:spPr/>
    </dgm:pt>
    <dgm:pt modelId="{89264BB1-AEA7-429B-BC0C-C758A341EC68}" type="pres">
      <dgm:prSet presAssocID="{AB8F7EDC-57DA-4B10-9880-E69831170F70}" presName="FlexibleEmptyPlaceHolder" presStyleCnt="0"/>
      <dgm:spPr/>
    </dgm:pt>
    <dgm:pt modelId="{0E4AA36D-29D8-4223-85CC-53A0742E6C0C}" type="pres">
      <dgm:prSet presAssocID="{AB8F7EDC-57DA-4B10-9880-E69831170F70}" presName="ConnectLine" presStyleLbl="sibTrans1D1" presStyleIdx="9" presStyleCnt="10"/>
      <dgm:spPr>
        <a:noFill/>
        <a:ln w="12700" cap="flat" cmpd="sng" algn="ctr">
          <a:solidFill>
            <a:schemeClr val="accent1">
              <a:hueOff val="0"/>
              <a:satOff val="0"/>
              <a:lumOff val="0"/>
              <a:alphaOff val="0"/>
            </a:schemeClr>
          </a:solidFill>
          <a:prstDash val="dash"/>
          <a:miter lim="800000"/>
        </a:ln>
        <a:effectLst/>
      </dgm:spPr>
    </dgm:pt>
    <dgm:pt modelId="{DF3A2D94-084E-4314-A1A8-60F21845252D}" type="pres">
      <dgm:prSet presAssocID="{AB8F7EDC-57DA-4B10-9880-E69831170F70}" presName="ConnectorPoint" presStyleLbl="alignNode1" presStyleIdx="9" presStyleCnt="10"/>
      <dgm:spPr/>
    </dgm:pt>
    <dgm:pt modelId="{1E16ADC4-221C-4AA5-85C0-87ABDD4502E8}" type="pres">
      <dgm:prSet presAssocID="{AB8F7EDC-57DA-4B10-9880-E69831170F70}" presName="EmptyPlaceHolder" presStyleCnt="0"/>
      <dgm:spPr/>
    </dgm:pt>
  </dgm:ptLst>
  <dgm:cxnLst>
    <dgm:cxn modelId="{083F2201-CA0D-49FF-A76B-D89D7377BC40}" srcId="{A38CEE83-6FC0-4565-BD79-008D519963F4}" destId="{A8B38E9F-5D70-4C0B-8EC5-EF50D5CECEAC}" srcOrd="6" destOrd="0" parTransId="{FA68BF59-B369-485A-B1D5-C1E5735D9C1E}" sibTransId="{361362B2-628F-4796-9838-8105B8D86F16}"/>
    <dgm:cxn modelId="{0F1E4E02-3EDA-4B73-A377-E7752ACF54A3}" srcId="{A3931DE4-E995-46F1-B6D2-F0898E9ABAB4}" destId="{35BABE98-E34E-4E76-842F-D43F481C9431}" srcOrd="0" destOrd="0" parTransId="{1B9E90BB-CDEA-4C5D-AF1A-60134BC37CB3}" sibTransId="{12A858BA-3D65-4B74-A87B-DE0DD8CCDA31}"/>
    <dgm:cxn modelId="{78D44E08-598B-45A2-994D-311CD019BF5E}" srcId="{71F34667-3F26-47CB-A3EC-01F963C57073}" destId="{8F75AED0-CB95-442B-AC31-4F8EEA3B4A75}" srcOrd="0" destOrd="0" parTransId="{88FFD68C-7AE0-4326-B6F3-33A839CCC1D3}" sibTransId="{7E38D396-2615-4BFE-B4F2-9A43FB140530}"/>
    <dgm:cxn modelId="{C8385D0D-D273-483E-8EAD-9D281FBA7BA3}" srcId="{A8B38E9F-5D70-4C0B-8EC5-EF50D5CECEAC}" destId="{4D457C23-A684-4228-B9DE-16093B04297F}" srcOrd="0" destOrd="0" parTransId="{EBAEB8B6-B343-4EFC-9182-6940E870ED05}" sibTransId="{8A082D38-57DB-41F8-852E-DBF7B1005678}"/>
    <dgm:cxn modelId="{48EE1B12-E306-4346-A532-2C4A54F7CADF}" srcId="{E069B2BB-ED21-415A-959B-B8C2135848FB}" destId="{6EEE8724-EC18-409D-A4C0-19CF39B3575F}" srcOrd="0" destOrd="0" parTransId="{9CC1AE61-36E9-4C6C-B95B-AEF3BEF31843}" sibTransId="{D5B639CE-5210-4CD9-83DD-C63D1F49E707}"/>
    <dgm:cxn modelId="{8BA38F18-639F-44CB-B363-3B67A99210FD}" srcId="{A38CEE83-6FC0-4565-BD79-008D519963F4}" destId="{71F34667-3F26-47CB-A3EC-01F963C57073}" srcOrd="1" destOrd="0" parTransId="{AB960E90-27FB-4585-A266-663EF3075C11}" sibTransId="{A927F8B0-F759-474E-9A28-42C788C50124}"/>
    <dgm:cxn modelId="{F072EB20-60C9-4A06-AC10-FA54FA50BB76}" type="presOf" srcId="{328A37DA-7B6D-4C4A-96C1-E197FC65795D}" destId="{852E440D-A664-4CFC-924F-4FC053743154}" srcOrd="0" destOrd="0" presId="urn:microsoft.com/office/officeart/2016/7/layout/BasicTimeline"/>
    <dgm:cxn modelId="{A1A64522-5D12-404D-9C67-24B9751667D7}" type="presOf" srcId="{35BABE98-E34E-4E76-842F-D43F481C9431}" destId="{1F2E41B4-0F46-4060-892A-06B7AF4CBF70}" srcOrd="0" destOrd="0" presId="urn:microsoft.com/office/officeart/2016/7/layout/BasicTimeline"/>
    <dgm:cxn modelId="{5D934827-FC18-4AC1-9491-4172F2353B27}" type="presOf" srcId="{4D457C23-A684-4228-B9DE-16093B04297F}" destId="{B4859F72-F04F-484E-997C-69EDFA0EBF6D}" srcOrd="0" destOrd="0" presId="urn:microsoft.com/office/officeart/2016/7/layout/BasicTimeline"/>
    <dgm:cxn modelId="{D46E0F2D-418B-4C04-B575-603914FC6EDF}" type="presOf" srcId="{E069B2BB-ED21-415A-959B-B8C2135848FB}" destId="{CCBD67E6-1E07-4CB1-9EAE-3B98FA178D06}" srcOrd="0" destOrd="0" presId="urn:microsoft.com/office/officeart/2016/7/layout/BasicTimeline"/>
    <dgm:cxn modelId="{09955135-A00B-4527-9C8B-3F578D8B9974}" type="presOf" srcId="{8F75AED0-CB95-442B-AC31-4F8EEA3B4A75}" destId="{ED4C755D-0639-4DA8-86DA-621CBB78CAF1}" srcOrd="0" destOrd="0" presId="urn:microsoft.com/office/officeart/2016/7/layout/BasicTimeline"/>
    <dgm:cxn modelId="{53007736-1137-43EB-841F-5C0A20E5D3DB}" type="presOf" srcId="{8AA3583F-27C9-4433-960E-CAB8BDF632DE}" destId="{498B8DC2-757D-4F0E-B6FA-3163C21C87FB}" srcOrd="0" destOrd="0" presId="urn:microsoft.com/office/officeart/2016/7/layout/BasicTimeline"/>
    <dgm:cxn modelId="{54217937-2D95-4712-BD23-81C2BB5235A1}" srcId="{A38CEE83-6FC0-4565-BD79-008D519963F4}" destId="{E893FD91-3639-4C6E-BB55-5B8C86ABF38A}" srcOrd="4" destOrd="0" parTransId="{8134B139-011B-46A9-AE8A-915E0C89237F}" sibTransId="{79C43AD4-3217-417A-B9E3-DB1FC7858E3E}"/>
    <dgm:cxn modelId="{16381F39-3FCF-49A3-BBE5-4895C14CBD55}" srcId="{AB8F7EDC-57DA-4B10-9880-E69831170F70}" destId="{8AA3583F-27C9-4433-960E-CAB8BDF632DE}" srcOrd="0" destOrd="0" parTransId="{EF796EA0-5AC4-475C-B9D3-C2F3AA6D551F}" sibTransId="{7676D040-7C50-4A2B-A40B-24A1C9732948}"/>
    <dgm:cxn modelId="{D989C33E-56A7-4422-9DD3-808FD31C98E9}" type="presOf" srcId="{6EEE8724-EC18-409D-A4C0-19CF39B3575F}" destId="{6DF8CCE8-6B0F-41E3-B6B7-5EED14FC65E6}" srcOrd="0" destOrd="0" presId="urn:microsoft.com/office/officeart/2016/7/layout/BasicTimeline"/>
    <dgm:cxn modelId="{AF9E9842-DE5D-4992-8FB2-8B4A1318491B}" type="presOf" srcId="{A3931DE4-E995-46F1-B6D2-F0898E9ABAB4}" destId="{9458445F-C56D-4BCE-9D0F-A520B0885E0E}" srcOrd="0" destOrd="0" presId="urn:microsoft.com/office/officeart/2016/7/layout/BasicTimeline"/>
    <dgm:cxn modelId="{1ADD264C-7D12-4531-A558-17A83BA5522F}" srcId="{A38CEE83-6FC0-4565-BD79-008D519963F4}" destId="{FA07FB5C-8884-4045-85C6-F1BD802DA98F}" srcOrd="5" destOrd="0" parTransId="{A052E852-CA9A-427B-8F3D-20BCAE205C2D}" sibTransId="{0AF3E44F-A76B-4D4F-857E-057E96BB78E9}"/>
    <dgm:cxn modelId="{0EF6B755-D6F2-4A91-AE65-9A2071589A9E}" type="presOf" srcId="{AB8F7EDC-57DA-4B10-9880-E69831170F70}" destId="{AC63F5BC-1306-49B9-B5A3-74EEB4D36B8D}" srcOrd="0" destOrd="0" presId="urn:microsoft.com/office/officeart/2016/7/layout/BasicTimeline"/>
    <dgm:cxn modelId="{18328C5C-F0EA-4DD0-A692-B9A2EE231C52}" srcId="{A38CEE83-6FC0-4565-BD79-008D519963F4}" destId="{24C8795F-E076-4299-96CD-5CB3595A24A5}" srcOrd="8" destOrd="0" parTransId="{83D23FCF-17CE-4B46-8930-A6F4286B0F40}" sibTransId="{3C37D623-DD71-4144-860E-5030F560B301}"/>
    <dgm:cxn modelId="{7C9D595E-AF16-46C7-9037-BE9C9DDF11B6}" type="presOf" srcId="{A38CEE83-6FC0-4565-BD79-008D519963F4}" destId="{3EB2BC64-6564-4A3B-B4F1-0E0FF68AA705}" srcOrd="0" destOrd="0" presId="urn:microsoft.com/office/officeart/2016/7/layout/BasicTimeline"/>
    <dgm:cxn modelId="{A6B88A65-59BD-4E8F-8C77-87D11CA01831}" type="presOf" srcId="{95ED3AFC-669E-4791-947E-B4E31F8DEE57}" destId="{ED19F9A6-8BF9-4500-925C-FBDB94209A33}" srcOrd="0" destOrd="0" presId="urn:microsoft.com/office/officeart/2016/7/layout/BasicTimeline"/>
    <dgm:cxn modelId="{5F8AB06A-F4E5-4C29-8E8D-9E863E164061}" type="presOf" srcId="{FA07FB5C-8884-4045-85C6-F1BD802DA98F}" destId="{CC219526-ACBC-444C-8DA9-E2FED7C6802B}" srcOrd="0" destOrd="0" presId="urn:microsoft.com/office/officeart/2016/7/layout/BasicTimeline"/>
    <dgm:cxn modelId="{808D3B6C-F18B-4AFC-8A50-5D1680398A1F}" type="presOf" srcId="{2BCFC469-8824-4518-A562-707900354F87}" destId="{74347AEB-0C25-4C47-9B19-89FD877338EC}" srcOrd="0" destOrd="0" presId="urn:microsoft.com/office/officeart/2016/7/layout/BasicTimeline"/>
    <dgm:cxn modelId="{5C515773-788E-4E6F-BE4B-76F07366D036}" srcId="{FA07FB5C-8884-4045-85C6-F1BD802DA98F}" destId="{662BD6DC-4256-4DA8-96D3-6AF499D4FBC1}" srcOrd="0" destOrd="0" parTransId="{A3D3349B-37D0-4B97-BBA4-AE7CF715ABE9}" sibTransId="{F317B131-7A30-42BF-9F4D-C7E7EDF2FBF0}"/>
    <dgm:cxn modelId="{41F85179-80A6-48F7-87DE-D65B133F7C41}" type="presOf" srcId="{C9BA3C35-E18B-4F10-89CE-95217BBF2473}" destId="{9DD9C93F-B8C1-40E9-939A-BDC6D0DB9EB3}" srcOrd="0" destOrd="0" presId="urn:microsoft.com/office/officeart/2016/7/layout/BasicTimeline"/>
    <dgm:cxn modelId="{83C8BF79-B48E-4EE7-A458-135EA4993720}" srcId="{81D759B6-6899-4021-AB67-DC5AF0919248}" destId="{328A37DA-7B6D-4C4A-96C1-E197FC65795D}" srcOrd="0" destOrd="0" parTransId="{2FD83A31-1505-474E-8B8A-2639B5DD5297}" sibTransId="{A6CBE798-22E8-4B79-898E-C582EF5459EA}"/>
    <dgm:cxn modelId="{B17EC48E-46F9-41C8-BA5A-C2E72434E283}" srcId="{A38CEE83-6FC0-4565-BD79-008D519963F4}" destId="{E069B2BB-ED21-415A-959B-B8C2135848FB}" srcOrd="7" destOrd="0" parTransId="{98ADE8B7-D3D0-4805-A681-BCF73413C0E1}" sibTransId="{D3B9D403-EB50-4824-955B-391BA1F3297D}"/>
    <dgm:cxn modelId="{CFDCD296-3A92-45CF-BF18-D923D282F39D}" srcId="{95ED3AFC-669E-4791-947E-B4E31F8DEE57}" destId="{C9BA3C35-E18B-4F10-89CE-95217BBF2473}" srcOrd="0" destOrd="0" parTransId="{FFBB2724-58C8-409B-B8B2-09FB39403AD8}" sibTransId="{5EE75424-0403-48DF-9748-CC27003231D9}"/>
    <dgm:cxn modelId="{36E5C39A-8BD9-4279-AB18-6F56717060A9}" srcId="{A38CEE83-6FC0-4565-BD79-008D519963F4}" destId="{AB8F7EDC-57DA-4B10-9880-E69831170F70}" srcOrd="9" destOrd="0" parTransId="{D67AF787-476D-40C0-BD48-E6A8862A0602}" sibTransId="{D557A8AB-F69C-460C-988E-55AD6257D5C4}"/>
    <dgm:cxn modelId="{683A649D-B96E-494E-B8A2-74BD17A8018F}" srcId="{A38CEE83-6FC0-4565-BD79-008D519963F4}" destId="{95ED3AFC-669E-4791-947E-B4E31F8DEE57}" srcOrd="3" destOrd="0" parTransId="{2D87AF8C-3922-4A7D-AACD-1E2878F77044}" sibTransId="{478B1BD9-9442-48D6-ABFD-E5C07D07445F}"/>
    <dgm:cxn modelId="{D2805BA1-E3CC-413A-84F3-805B340DF7BC}" srcId="{A38CEE83-6FC0-4565-BD79-008D519963F4}" destId="{81D759B6-6899-4021-AB67-DC5AF0919248}" srcOrd="2" destOrd="0" parTransId="{CFA9B28E-11EC-4AC8-9107-3B17E9DA76A4}" sibTransId="{3F3B94C0-6CAD-42D9-AD98-F092BEE2D5C1}"/>
    <dgm:cxn modelId="{FC9C85AD-EEAF-425A-84F9-2825407B176A}" type="presOf" srcId="{E893FD91-3639-4C6E-BB55-5B8C86ABF38A}" destId="{9FC89812-C4F4-4CA6-A00E-6475CE663AAC}" srcOrd="0" destOrd="0" presId="urn:microsoft.com/office/officeart/2016/7/layout/BasicTimeline"/>
    <dgm:cxn modelId="{FFBE26B4-4608-4162-BF67-A3127BF11D61}" type="presOf" srcId="{24C8795F-E076-4299-96CD-5CB3595A24A5}" destId="{E0E07E50-D88E-4773-BF38-063CF5C60AB7}" srcOrd="0" destOrd="0" presId="urn:microsoft.com/office/officeart/2016/7/layout/BasicTimeline"/>
    <dgm:cxn modelId="{5A26E6C8-6845-4C85-915F-FFA984CB9D2E}" type="presOf" srcId="{A8B38E9F-5D70-4C0B-8EC5-EF50D5CECEAC}" destId="{6BB04CDB-E48B-48B0-AFA9-D5D07D0B5F6B}" srcOrd="0" destOrd="0" presId="urn:microsoft.com/office/officeart/2016/7/layout/BasicTimeline"/>
    <dgm:cxn modelId="{F5E71BC9-EC83-462E-A4F9-DF170D50DC7B}" type="presOf" srcId="{B0DA7CCC-69A9-45B1-807F-7693C8635698}" destId="{72DD82F4-DB46-4301-8F19-8E537DC11E5F}" srcOrd="0" destOrd="0" presId="urn:microsoft.com/office/officeart/2016/7/layout/BasicTimeline"/>
    <dgm:cxn modelId="{A6F9C7D5-4FD6-4D23-8E75-1B39DB2885A7}" type="presOf" srcId="{71F34667-3F26-47CB-A3EC-01F963C57073}" destId="{645FD318-FDF5-4C5E-B242-4EC419A75A21}" srcOrd="0" destOrd="0" presId="urn:microsoft.com/office/officeart/2016/7/layout/BasicTimeline"/>
    <dgm:cxn modelId="{E0FC9ED6-F544-40DB-BF8F-85261833F03A}" type="presOf" srcId="{662BD6DC-4256-4DA8-96D3-6AF499D4FBC1}" destId="{E87EA5D6-147D-4B5E-887D-8F8972AEA0F4}" srcOrd="0" destOrd="0" presId="urn:microsoft.com/office/officeart/2016/7/layout/BasicTimeline"/>
    <dgm:cxn modelId="{B3BEBFDA-C297-4671-8FE0-675A9E149217}" srcId="{A38CEE83-6FC0-4565-BD79-008D519963F4}" destId="{A3931DE4-E995-46F1-B6D2-F0898E9ABAB4}" srcOrd="0" destOrd="0" parTransId="{C177706B-54B6-4171-90F5-290EC1382805}" sibTransId="{100768D2-FE9F-4D7B-A793-4F20253A4706}"/>
    <dgm:cxn modelId="{4B967ADF-5F7F-4822-B091-C374C43600FC}" srcId="{E893FD91-3639-4C6E-BB55-5B8C86ABF38A}" destId="{B0DA7CCC-69A9-45B1-807F-7693C8635698}" srcOrd="0" destOrd="0" parTransId="{59484AE0-3C06-41C7-AABB-2D10E2832362}" sibTransId="{104B95AA-6F26-427A-BD61-0F7123B52E26}"/>
    <dgm:cxn modelId="{EA2A30E0-5280-467A-9CCF-07829DAD277E}" type="presOf" srcId="{81D759B6-6899-4021-AB67-DC5AF0919248}" destId="{A5371B0D-A608-47A7-A369-61AA0F81DB8C}" srcOrd="0" destOrd="0" presId="urn:microsoft.com/office/officeart/2016/7/layout/BasicTimeline"/>
    <dgm:cxn modelId="{B6A89EE4-79DD-474F-9CEA-1C8BF1DF2309}" srcId="{24C8795F-E076-4299-96CD-5CB3595A24A5}" destId="{2BCFC469-8824-4518-A562-707900354F87}" srcOrd="0" destOrd="0" parTransId="{F7E96175-EE98-499C-8BB7-6EC896D39605}" sibTransId="{1B76B54F-2B77-4188-A50E-CD140BA602F8}"/>
    <dgm:cxn modelId="{D909F441-8CB9-48AC-9CF0-7094325F40FD}" type="presParOf" srcId="{3EB2BC64-6564-4A3B-B4F1-0E0FF68AA705}" destId="{CECDA3E9-6776-48FA-B903-724F37FFDEBA}" srcOrd="0" destOrd="0" presId="urn:microsoft.com/office/officeart/2016/7/layout/BasicTimeline"/>
    <dgm:cxn modelId="{AD36CD40-A2C2-4F7F-86A8-96546C690994}" type="presParOf" srcId="{3EB2BC64-6564-4A3B-B4F1-0E0FF68AA705}" destId="{78548BA7-6786-4A1C-BD64-D8336F7D1834}" srcOrd="1" destOrd="0" presId="urn:microsoft.com/office/officeart/2016/7/layout/BasicTimeline"/>
    <dgm:cxn modelId="{6D98F0CE-D6D0-49AD-A8D3-23CE1B4DAC83}" type="presParOf" srcId="{78548BA7-6786-4A1C-BD64-D8336F7D1834}" destId="{92D55ABE-D2A0-47DC-BC12-373B15AF8611}" srcOrd="0" destOrd="0" presId="urn:microsoft.com/office/officeart/2016/7/layout/BasicTimeline"/>
    <dgm:cxn modelId="{2ACA11B1-5FA7-4AB3-BE13-6810DAEF4CB9}" type="presParOf" srcId="{92D55ABE-D2A0-47DC-BC12-373B15AF8611}" destId="{9458445F-C56D-4BCE-9D0F-A520B0885E0E}" srcOrd="0" destOrd="0" presId="urn:microsoft.com/office/officeart/2016/7/layout/BasicTimeline"/>
    <dgm:cxn modelId="{F796D0AC-1413-4330-84DD-3782955D1E9C}" type="presParOf" srcId="{92D55ABE-D2A0-47DC-BC12-373B15AF8611}" destId="{B80954DE-ED4D-44ED-9919-D93BEE2CF058}" srcOrd="1" destOrd="0" presId="urn:microsoft.com/office/officeart/2016/7/layout/BasicTimeline"/>
    <dgm:cxn modelId="{A318E382-6930-434E-9434-8DF4B02CE38F}" type="presParOf" srcId="{B80954DE-ED4D-44ED-9919-D93BEE2CF058}" destId="{1F2E41B4-0F46-4060-892A-06B7AF4CBF70}" srcOrd="0" destOrd="0" presId="urn:microsoft.com/office/officeart/2016/7/layout/BasicTimeline"/>
    <dgm:cxn modelId="{58970D2C-6CCD-483D-AA8D-927CE967A212}" type="presParOf" srcId="{B80954DE-ED4D-44ED-9919-D93BEE2CF058}" destId="{B1ACDEBF-2D09-407D-B3EC-D1BB18EFB9DD}" srcOrd="1" destOrd="0" presId="urn:microsoft.com/office/officeart/2016/7/layout/BasicTimeline"/>
    <dgm:cxn modelId="{21DD838F-AF86-401D-A289-CD6751D417C3}" type="presParOf" srcId="{92D55ABE-D2A0-47DC-BC12-373B15AF8611}" destId="{22ED163C-306B-48A5-A949-51D413BBAFD6}" srcOrd="2" destOrd="0" presId="urn:microsoft.com/office/officeart/2016/7/layout/BasicTimeline"/>
    <dgm:cxn modelId="{86275A97-7627-428E-9E59-CEE4124C2EAE}" type="presParOf" srcId="{92D55ABE-D2A0-47DC-BC12-373B15AF8611}" destId="{550395EF-6E8A-48F7-87E1-538DBC446A5E}" srcOrd="3" destOrd="0" presId="urn:microsoft.com/office/officeart/2016/7/layout/BasicTimeline"/>
    <dgm:cxn modelId="{D4E56FE4-0873-440C-9EB4-B4E74CF53E3B}" type="presParOf" srcId="{92D55ABE-D2A0-47DC-BC12-373B15AF8611}" destId="{6F3C80BB-FEBB-4AD0-83E3-547D2CAA0C2D}" srcOrd="4" destOrd="0" presId="urn:microsoft.com/office/officeart/2016/7/layout/BasicTimeline"/>
    <dgm:cxn modelId="{C64DABC1-0F81-48D0-81E5-94035F0AC9A8}" type="presParOf" srcId="{78548BA7-6786-4A1C-BD64-D8336F7D1834}" destId="{99535532-BA61-4BEE-B0D8-7000011E914B}" srcOrd="1" destOrd="0" presId="urn:microsoft.com/office/officeart/2016/7/layout/BasicTimeline"/>
    <dgm:cxn modelId="{909C9FB1-9D5B-47F3-904C-DAB852B563F1}" type="presParOf" srcId="{78548BA7-6786-4A1C-BD64-D8336F7D1834}" destId="{45270530-4312-4641-A199-2C69398452CA}" srcOrd="2" destOrd="0" presId="urn:microsoft.com/office/officeart/2016/7/layout/BasicTimeline"/>
    <dgm:cxn modelId="{10953C85-D0B5-42C4-83F5-0E53B3CD1811}" type="presParOf" srcId="{45270530-4312-4641-A199-2C69398452CA}" destId="{645FD318-FDF5-4C5E-B242-4EC419A75A21}" srcOrd="0" destOrd="0" presId="urn:microsoft.com/office/officeart/2016/7/layout/BasicTimeline"/>
    <dgm:cxn modelId="{DB0519F2-C225-458C-B63D-A775BE054575}" type="presParOf" srcId="{45270530-4312-4641-A199-2C69398452CA}" destId="{05E9EE00-5BC7-45AC-9DDC-1F0F913E0987}" srcOrd="1" destOrd="0" presId="urn:microsoft.com/office/officeart/2016/7/layout/BasicTimeline"/>
    <dgm:cxn modelId="{F95F7DA0-4C4E-4FD6-B748-77C2098CE0E6}" type="presParOf" srcId="{05E9EE00-5BC7-45AC-9DDC-1F0F913E0987}" destId="{ED4C755D-0639-4DA8-86DA-621CBB78CAF1}" srcOrd="0" destOrd="0" presId="urn:microsoft.com/office/officeart/2016/7/layout/BasicTimeline"/>
    <dgm:cxn modelId="{76922A58-50A7-41EA-B97E-47E9D7A67C80}" type="presParOf" srcId="{05E9EE00-5BC7-45AC-9DDC-1F0F913E0987}" destId="{2667A9A0-2D1D-46EC-8B46-0F97657A3E11}" srcOrd="1" destOrd="0" presId="urn:microsoft.com/office/officeart/2016/7/layout/BasicTimeline"/>
    <dgm:cxn modelId="{748971FB-F2B0-4F05-9BB3-64E9A3F54E59}" type="presParOf" srcId="{45270530-4312-4641-A199-2C69398452CA}" destId="{8DAB429C-D3F1-45F2-BC69-351820B402DE}" srcOrd="2" destOrd="0" presId="urn:microsoft.com/office/officeart/2016/7/layout/BasicTimeline"/>
    <dgm:cxn modelId="{F236BFDD-8CBA-4561-933A-FCE67A3D2D23}" type="presParOf" srcId="{45270530-4312-4641-A199-2C69398452CA}" destId="{24D07563-F73B-499F-AF74-9F529783F282}" srcOrd="3" destOrd="0" presId="urn:microsoft.com/office/officeart/2016/7/layout/BasicTimeline"/>
    <dgm:cxn modelId="{0BAC09C9-0712-4932-9910-F0E4D66C91BE}" type="presParOf" srcId="{45270530-4312-4641-A199-2C69398452CA}" destId="{D15EB779-0982-423A-9D5C-66D68E677875}" srcOrd="4" destOrd="0" presId="urn:microsoft.com/office/officeart/2016/7/layout/BasicTimeline"/>
    <dgm:cxn modelId="{AEE83479-0E9B-497F-B709-36A511909C72}" type="presParOf" srcId="{78548BA7-6786-4A1C-BD64-D8336F7D1834}" destId="{222DAA14-D1A2-41BB-AD89-820863112F50}" srcOrd="3" destOrd="0" presId="urn:microsoft.com/office/officeart/2016/7/layout/BasicTimeline"/>
    <dgm:cxn modelId="{EA35CD12-7F1B-425D-8FC4-63C892246450}" type="presParOf" srcId="{78548BA7-6786-4A1C-BD64-D8336F7D1834}" destId="{F4C831AD-ADA1-4B75-B151-1EAA11050806}" srcOrd="4" destOrd="0" presId="urn:microsoft.com/office/officeart/2016/7/layout/BasicTimeline"/>
    <dgm:cxn modelId="{E6753CE4-9744-4307-A3EE-6B64A702D47A}" type="presParOf" srcId="{F4C831AD-ADA1-4B75-B151-1EAA11050806}" destId="{A5371B0D-A608-47A7-A369-61AA0F81DB8C}" srcOrd="0" destOrd="0" presId="urn:microsoft.com/office/officeart/2016/7/layout/BasicTimeline"/>
    <dgm:cxn modelId="{0AA1F6A7-85F1-44C0-A759-771B231F40FE}" type="presParOf" srcId="{F4C831AD-ADA1-4B75-B151-1EAA11050806}" destId="{CBCC9DB6-1F86-4908-9131-86E63E87B64F}" srcOrd="1" destOrd="0" presId="urn:microsoft.com/office/officeart/2016/7/layout/BasicTimeline"/>
    <dgm:cxn modelId="{E1B1DD6D-A4D9-4D67-BECE-DA6DB8CDB91A}" type="presParOf" srcId="{CBCC9DB6-1F86-4908-9131-86E63E87B64F}" destId="{852E440D-A664-4CFC-924F-4FC053743154}" srcOrd="0" destOrd="0" presId="urn:microsoft.com/office/officeart/2016/7/layout/BasicTimeline"/>
    <dgm:cxn modelId="{3BC7B578-BAAF-4C29-87FA-1F2BC546BF7F}" type="presParOf" srcId="{CBCC9DB6-1F86-4908-9131-86E63E87B64F}" destId="{FF81AA57-2A29-4719-976E-25C5D6364D18}" srcOrd="1" destOrd="0" presId="urn:microsoft.com/office/officeart/2016/7/layout/BasicTimeline"/>
    <dgm:cxn modelId="{E45598A0-C708-4EB6-8B45-8C2FB078153B}" type="presParOf" srcId="{F4C831AD-ADA1-4B75-B151-1EAA11050806}" destId="{48517A60-68C4-4B1C-BCA9-A4A312668B04}" srcOrd="2" destOrd="0" presId="urn:microsoft.com/office/officeart/2016/7/layout/BasicTimeline"/>
    <dgm:cxn modelId="{8B5DC1C5-5857-4B17-AEB3-2A42438A7927}" type="presParOf" srcId="{F4C831AD-ADA1-4B75-B151-1EAA11050806}" destId="{B480A51D-CE7F-4778-A09C-BA32BD0408ED}" srcOrd="3" destOrd="0" presId="urn:microsoft.com/office/officeart/2016/7/layout/BasicTimeline"/>
    <dgm:cxn modelId="{14AC0588-A2E9-48F1-B5A9-3D0D3D3DFFA2}" type="presParOf" srcId="{F4C831AD-ADA1-4B75-B151-1EAA11050806}" destId="{09AB8211-26A5-4F39-84D6-D05CFAF4D2FB}" srcOrd="4" destOrd="0" presId="urn:microsoft.com/office/officeart/2016/7/layout/BasicTimeline"/>
    <dgm:cxn modelId="{76DC01B0-7F6C-4F17-90F3-D8FFDF2A2242}" type="presParOf" srcId="{78548BA7-6786-4A1C-BD64-D8336F7D1834}" destId="{0D851211-BBE3-48C9-AEBD-29FBF3CC3BA3}" srcOrd="5" destOrd="0" presId="urn:microsoft.com/office/officeart/2016/7/layout/BasicTimeline"/>
    <dgm:cxn modelId="{8B81E09B-5ADC-4829-BD8C-61020D93FFC6}" type="presParOf" srcId="{78548BA7-6786-4A1C-BD64-D8336F7D1834}" destId="{51FDD89C-6226-4B36-A9D1-94A1E5D7C5B5}" srcOrd="6" destOrd="0" presId="urn:microsoft.com/office/officeart/2016/7/layout/BasicTimeline"/>
    <dgm:cxn modelId="{E81FB4AC-67C9-4CDA-9EA1-3D3B1DC8A6AE}" type="presParOf" srcId="{51FDD89C-6226-4B36-A9D1-94A1E5D7C5B5}" destId="{ED19F9A6-8BF9-4500-925C-FBDB94209A33}" srcOrd="0" destOrd="0" presId="urn:microsoft.com/office/officeart/2016/7/layout/BasicTimeline"/>
    <dgm:cxn modelId="{4446CE66-333A-4A25-8DAD-CEDBD2AD0D1B}" type="presParOf" srcId="{51FDD89C-6226-4B36-A9D1-94A1E5D7C5B5}" destId="{BDA9D61F-D2DB-4F32-8283-682C6BC7B566}" srcOrd="1" destOrd="0" presId="urn:microsoft.com/office/officeart/2016/7/layout/BasicTimeline"/>
    <dgm:cxn modelId="{CA51AAD3-FC98-4360-B5B4-E98DAACBABA3}" type="presParOf" srcId="{BDA9D61F-D2DB-4F32-8283-682C6BC7B566}" destId="{9DD9C93F-B8C1-40E9-939A-BDC6D0DB9EB3}" srcOrd="0" destOrd="0" presId="urn:microsoft.com/office/officeart/2016/7/layout/BasicTimeline"/>
    <dgm:cxn modelId="{44A3CBC4-D55B-4B35-8D25-9DE6186AD83A}" type="presParOf" srcId="{BDA9D61F-D2DB-4F32-8283-682C6BC7B566}" destId="{210E3364-2A57-4F26-A61F-418EE5EDE699}" srcOrd="1" destOrd="0" presId="urn:microsoft.com/office/officeart/2016/7/layout/BasicTimeline"/>
    <dgm:cxn modelId="{7D1C83DF-E46F-45C9-B534-E97B2EC4ED8A}" type="presParOf" srcId="{51FDD89C-6226-4B36-A9D1-94A1E5D7C5B5}" destId="{A0011DF7-83BA-4569-9A4F-B8343D8EC631}" srcOrd="2" destOrd="0" presId="urn:microsoft.com/office/officeart/2016/7/layout/BasicTimeline"/>
    <dgm:cxn modelId="{97733E9B-12B6-43C1-BE6F-37C4CC8BD2E1}" type="presParOf" srcId="{51FDD89C-6226-4B36-A9D1-94A1E5D7C5B5}" destId="{BAC1DC48-74C0-4F01-B21C-7200C630F1D6}" srcOrd="3" destOrd="0" presId="urn:microsoft.com/office/officeart/2016/7/layout/BasicTimeline"/>
    <dgm:cxn modelId="{9B98D8B2-7491-406A-9DC0-4E0151EC1E57}" type="presParOf" srcId="{51FDD89C-6226-4B36-A9D1-94A1E5D7C5B5}" destId="{E64404FE-C46E-44BC-8A7B-7F636A15B872}" srcOrd="4" destOrd="0" presId="urn:microsoft.com/office/officeart/2016/7/layout/BasicTimeline"/>
    <dgm:cxn modelId="{95B4F17E-D0A2-4E87-9FB4-E57347FEE232}" type="presParOf" srcId="{78548BA7-6786-4A1C-BD64-D8336F7D1834}" destId="{B4C17ABD-42A7-41F5-BDAA-47C46E541502}" srcOrd="7" destOrd="0" presId="urn:microsoft.com/office/officeart/2016/7/layout/BasicTimeline"/>
    <dgm:cxn modelId="{9AB2675A-DE10-49F3-B1C4-5D0C53BDAD60}" type="presParOf" srcId="{78548BA7-6786-4A1C-BD64-D8336F7D1834}" destId="{44D3DD79-274B-4583-9E40-F54194DD7F27}" srcOrd="8" destOrd="0" presId="urn:microsoft.com/office/officeart/2016/7/layout/BasicTimeline"/>
    <dgm:cxn modelId="{4740F951-8F45-4354-9663-BD9A8EE28592}" type="presParOf" srcId="{44D3DD79-274B-4583-9E40-F54194DD7F27}" destId="{9FC89812-C4F4-4CA6-A00E-6475CE663AAC}" srcOrd="0" destOrd="0" presId="urn:microsoft.com/office/officeart/2016/7/layout/BasicTimeline"/>
    <dgm:cxn modelId="{BC179505-4FEB-4B4A-97CB-D85085C4711C}" type="presParOf" srcId="{44D3DD79-274B-4583-9E40-F54194DD7F27}" destId="{9289F30F-0EF5-4B4C-ACDE-66C30B7F2807}" srcOrd="1" destOrd="0" presId="urn:microsoft.com/office/officeart/2016/7/layout/BasicTimeline"/>
    <dgm:cxn modelId="{825638DA-7551-4556-86A6-965908175EB9}" type="presParOf" srcId="{9289F30F-0EF5-4B4C-ACDE-66C30B7F2807}" destId="{72DD82F4-DB46-4301-8F19-8E537DC11E5F}" srcOrd="0" destOrd="0" presId="urn:microsoft.com/office/officeart/2016/7/layout/BasicTimeline"/>
    <dgm:cxn modelId="{9018F198-F199-4556-8173-97CAD7262297}" type="presParOf" srcId="{9289F30F-0EF5-4B4C-ACDE-66C30B7F2807}" destId="{2373F1C7-C8B2-4E44-994A-1B056D7D15E5}" srcOrd="1" destOrd="0" presId="urn:microsoft.com/office/officeart/2016/7/layout/BasicTimeline"/>
    <dgm:cxn modelId="{10350DAD-CA93-4203-875D-C4AF8AFEB3D5}" type="presParOf" srcId="{44D3DD79-274B-4583-9E40-F54194DD7F27}" destId="{216E3498-B136-4FC2-BE92-53305BA93FBD}" srcOrd="2" destOrd="0" presId="urn:microsoft.com/office/officeart/2016/7/layout/BasicTimeline"/>
    <dgm:cxn modelId="{DFA580B6-A24F-421C-B617-77E177C0C171}" type="presParOf" srcId="{44D3DD79-274B-4583-9E40-F54194DD7F27}" destId="{892D6305-B60C-4E96-B48D-ED3FF1FDEDC1}" srcOrd="3" destOrd="0" presId="urn:microsoft.com/office/officeart/2016/7/layout/BasicTimeline"/>
    <dgm:cxn modelId="{0C15DA3E-8688-4539-8B50-8E151079B93D}" type="presParOf" srcId="{44D3DD79-274B-4583-9E40-F54194DD7F27}" destId="{4A5279C8-4A85-45C2-9B7E-B566A5751C80}" srcOrd="4" destOrd="0" presId="urn:microsoft.com/office/officeart/2016/7/layout/BasicTimeline"/>
    <dgm:cxn modelId="{393723DE-6122-45B1-B904-DFDDAEEB23F5}" type="presParOf" srcId="{78548BA7-6786-4A1C-BD64-D8336F7D1834}" destId="{1F1C944E-A614-4FF1-9390-E51514EC0BB4}" srcOrd="9" destOrd="0" presId="urn:microsoft.com/office/officeart/2016/7/layout/BasicTimeline"/>
    <dgm:cxn modelId="{AD69F919-7882-48DE-B877-F769C2D756CE}" type="presParOf" srcId="{78548BA7-6786-4A1C-BD64-D8336F7D1834}" destId="{4458563A-9BF4-40DB-A294-B9B7C6AD2804}" srcOrd="10" destOrd="0" presId="urn:microsoft.com/office/officeart/2016/7/layout/BasicTimeline"/>
    <dgm:cxn modelId="{4015D7F4-B628-4404-B1ED-FBD1E467F8FA}" type="presParOf" srcId="{4458563A-9BF4-40DB-A294-B9B7C6AD2804}" destId="{CC219526-ACBC-444C-8DA9-E2FED7C6802B}" srcOrd="0" destOrd="0" presId="urn:microsoft.com/office/officeart/2016/7/layout/BasicTimeline"/>
    <dgm:cxn modelId="{3FDAF850-C2F5-4461-AE46-D419A64F11A2}" type="presParOf" srcId="{4458563A-9BF4-40DB-A294-B9B7C6AD2804}" destId="{CCA50662-79FA-4270-B4B4-B0BA9C8E983B}" srcOrd="1" destOrd="0" presId="urn:microsoft.com/office/officeart/2016/7/layout/BasicTimeline"/>
    <dgm:cxn modelId="{D7E93D5B-E2D8-434D-A6D8-D05C08E8EBA8}" type="presParOf" srcId="{CCA50662-79FA-4270-B4B4-B0BA9C8E983B}" destId="{E87EA5D6-147D-4B5E-887D-8F8972AEA0F4}" srcOrd="0" destOrd="0" presId="urn:microsoft.com/office/officeart/2016/7/layout/BasicTimeline"/>
    <dgm:cxn modelId="{2E8C829C-3CD4-4AB3-BD87-7BE4950A7684}" type="presParOf" srcId="{CCA50662-79FA-4270-B4B4-B0BA9C8E983B}" destId="{623520D6-0E29-48BC-9AC9-89D8177A22CA}" srcOrd="1" destOrd="0" presId="urn:microsoft.com/office/officeart/2016/7/layout/BasicTimeline"/>
    <dgm:cxn modelId="{A8393F4F-5585-4587-A2B1-EB0613249705}" type="presParOf" srcId="{4458563A-9BF4-40DB-A294-B9B7C6AD2804}" destId="{CCBC0CEE-CA12-48DA-8268-DFDAFDDE8C3B}" srcOrd="2" destOrd="0" presId="urn:microsoft.com/office/officeart/2016/7/layout/BasicTimeline"/>
    <dgm:cxn modelId="{9E1AB566-04B7-4F39-B4F4-6AE3CD8FF5FB}" type="presParOf" srcId="{4458563A-9BF4-40DB-A294-B9B7C6AD2804}" destId="{45249C84-D851-42CC-90BE-CB46657D3654}" srcOrd="3" destOrd="0" presId="urn:microsoft.com/office/officeart/2016/7/layout/BasicTimeline"/>
    <dgm:cxn modelId="{EAFFD373-5FCB-43FC-9A4C-8CAAB6817241}" type="presParOf" srcId="{4458563A-9BF4-40DB-A294-B9B7C6AD2804}" destId="{1445BA4C-CDDA-40D2-B3E3-2EE4E4A28F4C}" srcOrd="4" destOrd="0" presId="urn:microsoft.com/office/officeart/2016/7/layout/BasicTimeline"/>
    <dgm:cxn modelId="{0BA8F123-D64C-4387-ADC1-C65B35F9A9D7}" type="presParOf" srcId="{78548BA7-6786-4A1C-BD64-D8336F7D1834}" destId="{8479C1BE-CACA-408C-85ED-41B5E50CA283}" srcOrd="11" destOrd="0" presId="urn:microsoft.com/office/officeart/2016/7/layout/BasicTimeline"/>
    <dgm:cxn modelId="{A2802DA3-9B46-48EF-B32C-9A0EE3A7251C}" type="presParOf" srcId="{78548BA7-6786-4A1C-BD64-D8336F7D1834}" destId="{23C21630-0EF4-4F2B-A74A-0BBD741FFDB6}" srcOrd="12" destOrd="0" presId="urn:microsoft.com/office/officeart/2016/7/layout/BasicTimeline"/>
    <dgm:cxn modelId="{AE6935B9-81CC-46CC-A472-0D022023D962}" type="presParOf" srcId="{23C21630-0EF4-4F2B-A74A-0BBD741FFDB6}" destId="{6BB04CDB-E48B-48B0-AFA9-D5D07D0B5F6B}" srcOrd="0" destOrd="0" presId="urn:microsoft.com/office/officeart/2016/7/layout/BasicTimeline"/>
    <dgm:cxn modelId="{FDF7C550-F6A5-429E-B0EC-E17F543D4E84}" type="presParOf" srcId="{23C21630-0EF4-4F2B-A74A-0BBD741FFDB6}" destId="{56220134-D60A-4212-8EE3-3C5D951C40E9}" srcOrd="1" destOrd="0" presId="urn:microsoft.com/office/officeart/2016/7/layout/BasicTimeline"/>
    <dgm:cxn modelId="{E8301DA5-897D-48EB-9707-8EAC673AF6CC}" type="presParOf" srcId="{56220134-D60A-4212-8EE3-3C5D951C40E9}" destId="{B4859F72-F04F-484E-997C-69EDFA0EBF6D}" srcOrd="0" destOrd="0" presId="urn:microsoft.com/office/officeart/2016/7/layout/BasicTimeline"/>
    <dgm:cxn modelId="{F10EE240-7EA2-4128-942F-04014935BD84}" type="presParOf" srcId="{56220134-D60A-4212-8EE3-3C5D951C40E9}" destId="{9FB3178F-6B4C-4E6F-A370-6AD6072B08B6}" srcOrd="1" destOrd="0" presId="urn:microsoft.com/office/officeart/2016/7/layout/BasicTimeline"/>
    <dgm:cxn modelId="{5517EF4A-EE86-4B42-ABDA-436AE76E52BC}" type="presParOf" srcId="{23C21630-0EF4-4F2B-A74A-0BBD741FFDB6}" destId="{B6991B2C-0A6E-4B82-BE50-31484606DAA5}" srcOrd="2" destOrd="0" presId="urn:microsoft.com/office/officeart/2016/7/layout/BasicTimeline"/>
    <dgm:cxn modelId="{25AF942F-ADE8-4696-A72B-9ACB81AC780E}" type="presParOf" srcId="{23C21630-0EF4-4F2B-A74A-0BBD741FFDB6}" destId="{FFA947EC-91EE-48A5-882B-651023876F07}" srcOrd="3" destOrd="0" presId="urn:microsoft.com/office/officeart/2016/7/layout/BasicTimeline"/>
    <dgm:cxn modelId="{C48A5281-6E28-4B71-BC5B-67C35AEBFC00}" type="presParOf" srcId="{23C21630-0EF4-4F2B-A74A-0BBD741FFDB6}" destId="{F82AE939-7EFC-4B63-9EFF-5FEB34318E2D}" srcOrd="4" destOrd="0" presId="urn:microsoft.com/office/officeart/2016/7/layout/BasicTimeline"/>
    <dgm:cxn modelId="{70AF8B37-44B9-4BA4-81DB-E99CDEA5D07D}" type="presParOf" srcId="{78548BA7-6786-4A1C-BD64-D8336F7D1834}" destId="{326B3CEA-B4F0-40D6-B1EA-4EC9E1188EAB}" srcOrd="13" destOrd="0" presId="urn:microsoft.com/office/officeart/2016/7/layout/BasicTimeline"/>
    <dgm:cxn modelId="{6E56CF17-5993-4D2F-A106-F4591114B01E}" type="presParOf" srcId="{78548BA7-6786-4A1C-BD64-D8336F7D1834}" destId="{CB60051E-1684-4A1C-8EEF-8F908F66F5B3}" srcOrd="14" destOrd="0" presId="urn:microsoft.com/office/officeart/2016/7/layout/BasicTimeline"/>
    <dgm:cxn modelId="{9C3B3462-CBEF-466A-AED0-1470F66704A5}" type="presParOf" srcId="{CB60051E-1684-4A1C-8EEF-8F908F66F5B3}" destId="{CCBD67E6-1E07-4CB1-9EAE-3B98FA178D06}" srcOrd="0" destOrd="0" presId="urn:microsoft.com/office/officeart/2016/7/layout/BasicTimeline"/>
    <dgm:cxn modelId="{A3BC8C92-A274-4799-8AD1-64FBBAB2217A}" type="presParOf" srcId="{CB60051E-1684-4A1C-8EEF-8F908F66F5B3}" destId="{0A06E376-9468-40A4-90E9-6686E464BFF9}" srcOrd="1" destOrd="0" presId="urn:microsoft.com/office/officeart/2016/7/layout/BasicTimeline"/>
    <dgm:cxn modelId="{7A60F8ED-905D-4E27-A5EC-931440FF28BF}" type="presParOf" srcId="{0A06E376-9468-40A4-90E9-6686E464BFF9}" destId="{6DF8CCE8-6B0F-41E3-B6B7-5EED14FC65E6}" srcOrd="0" destOrd="0" presId="urn:microsoft.com/office/officeart/2016/7/layout/BasicTimeline"/>
    <dgm:cxn modelId="{4BB8A4BB-7A33-4AA4-A800-E27693686A93}" type="presParOf" srcId="{0A06E376-9468-40A4-90E9-6686E464BFF9}" destId="{50BE2F4A-3E8E-4081-A36F-5D660B829A1C}" srcOrd="1" destOrd="0" presId="urn:microsoft.com/office/officeart/2016/7/layout/BasicTimeline"/>
    <dgm:cxn modelId="{64BF2942-C7B7-4B97-84BD-A87215EF802A}" type="presParOf" srcId="{CB60051E-1684-4A1C-8EEF-8F908F66F5B3}" destId="{368445C5-A2C9-48D6-9948-E51F9DA10FEB}" srcOrd="2" destOrd="0" presId="urn:microsoft.com/office/officeart/2016/7/layout/BasicTimeline"/>
    <dgm:cxn modelId="{CAA29A5F-9A3D-474D-89F6-5C2256283B99}" type="presParOf" srcId="{CB60051E-1684-4A1C-8EEF-8F908F66F5B3}" destId="{6519A9D4-CE2A-4808-81E6-11F13D774BA3}" srcOrd="3" destOrd="0" presId="urn:microsoft.com/office/officeart/2016/7/layout/BasicTimeline"/>
    <dgm:cxn modelId="{7E91C5FB-BB71-4F8F-8662-5EC4FC49C92F}" type="presParOf" srcId="{CB60051E-1684-4A1C-8EEF-8F908F66F5B3}" destId="{47698A4D-2231-4FFE-89E9-F06C10F5587C}" srcOrd="4" destOrd="0" presId="urn:microsoft.com/office/officeart/2016/7/layout/BasicTimeline"/>
    <dgm:cxn modelId="{76ABED3C-BD4A-45C7-A6A0-63FB71CAE6C7}" type="presParOf" srcId="{78548BA7-6786-4A1C-BD64-D8336F7D1834}" destId="{F8749231-8D9A-4574-A091-A61AE473A451}" srcOrd="15" destOrd="0" presId="urn:microsoft.com/office/officeart/2016/7/layout/BasicTimeline"/>
    <dgm:cxn modelId="{CF606A9E-E144-4367-9A84-9FF6C38EE70D}" type="presParOf" srcId="{78548BA7-6786-4A1C-BD64-D8336F7D1834}" destId="{F9AFF32F-98C1-4432-892D-8C11B5029BB7}" srcOrd="16" destOrd="0" presId="urn:microsoft.com/office/officeart/2016/7/layout/BasicTimeline"/>
    <dgm:cxn modelId="{F6BC36AD-B18A-46A3-A8FF-CB5855C74D1A}" type="presParOf" srcId="{F9AFF32F-98C1-4432-892D-8C11B5029BB7}" destId="{E0E07E50-D88E-4773-BF38-063CF5C60AB7}" srcOrd="0" destOrd="0" presId="urn:microsoft.com/office/officeart/2016/7/layout/BasicTimeline"/>
    <dgm:cxn modelId="{42AC0986-AA5B-4FB8-A74C-29E0972C2D21}" type="presParOf" srcId="{F9AFF32F-98C1-4432-892D-8C11B5029BB7}" destId="{071F2AF4-2406-4C6E-9488-FA08C70C2353}" srcOrd="1" destOrd="0" presId="urn:microsoft.com/office/officeart/2016/7/layout/BasicTimeline"/>
    <dgm:cxn modelId="{B0B6A2E7-ECE5-446C-A745-BCCF1E828EE8}" type="presParOf" srcId="{071F2AF4-2406-4C6E-9488-FA08C70C2353}" destId="{74347AEB-0C25-4C47-9B19-89FD877338EC}" srcOrd="0" destOrd="0" presId="urn:microsoft.com/office/officeart/2016/7/layout/BasicTimeline"/>
    <dgm:cxn modelId="{D22DD6DC-CC67-44B2-B676-BA9A83ECE29D}" type="presParOf" srcId="{071F2AF4-2406-4C6E-9488-FA08C70C2353}" destId="{5829E324-064E-4567-A5C1-53C2DE13CA96}" srcOrd="1" destOrd="0" presId="urn:microsoft.com/office/officeart/2016/7/layout/BasicTimeline"/>
    <dgm:cxn modelId="{D8451F81-2393-4306-8FDE-52E26515CD4F}" type="presParOf" srcId="{F9AFF32F-98C1-4432-892D-8C11B5029BB7}" destId="{95EF37EF-7AB3-47F7-8B2F-884D0917C7A0}" srcOrd="2" destOrd="0" presId="urn:microsoft.com/office/officeart/2016/7/layout/BasicTimeline"/>
    <dgm:cxn modelId="{C3575803-CEE0-4A6B-BEA7-3B6EE8E6529D}" type="presParOf" srcId="{F9AFF32F-98C1-4432-892D-8C11B5029BB7}" destId="{071372B6-1E84-4EDC-B7DD-6395F78EC698}" srcOrd="3" destOrd="0" presId="urn:microsoft.com/office/officeart/2016/7/layout/BasicTimeline"/>
    <dgm:cxn modelId="{BF75D88A-C404-4571-AEDC-E8B7BEB8C782}" type="presParOf" srcId="{F9AFF32F-98C1-4432-892D-8C11B5029BB7}" destId="{A84341A0-748E-46F6-9B4B-246221F5D60B}" srcOrd="4" destOrd="0" presId="urn:microsoft.com/office/officeart/2016/7/layout/BasicTimeline"/>
    <dgm:cxn modelId="{822D8D8D-C380-41B2-98ED-1035393DE6BE}" type="presParOf" srcId="{78548BA7-6786-4A1C-BD64-D8336F7D1834}" destId="{733483F6-DA17-4CBE-B925-7A89006E79B6}" srcOrd="17" destOrd="0" presId="urn:microsoft.com/office/officeart/2016/7/layout/BasicTimeline"/>
    <dgm:cxn modelId="{3B967427-AF28-4FC9-8875-DE56E37FB263}" type="presParOf" srcId="{78548BA7-6786-4A1C-BD64-D8336F7D1834}" destId="{4310C056-356C-4620-BEE3-1BDC8906E9D0}" srcOrd="18" destOrd="0" presId="urn:microsoft.com/office/officeart/2016/7/layout/BasicTimeline"/>
    <dgm:cxn modelId="{B6C1454A-6D29-4CBB-96FB-ED677222B14C}" type="presParOf" srcId="{4310C056-356C-4620-BEE3-1BDC8906E9D0}" destId="{AC63F5BC-1306-49B9-B5A3-74EEB4D36B8D}" srcOrd="0" destOrd="0" presId="urn:microsoft.com/office/officeart/2016/7/layout/BasicTimeline"/>
    <dgm:cxn modelId="{D62D6606-64FD-4004-AD6F-43BB2E932364}" type="presParOf" srcId="{4310C056-356C-4620-BEE3-1BDC8906E9D0}" destId="{D8C550C5-9EBB-4F47-BB21-B09C3C807115}" srcOrd="1" destOrd="0" presId="urn:microsoft.com/office/officeart/2016/7/layout/BasicTimeline"/>
    <dgm:cxn modelId="{6192B7E7-34BB-4C72-9AFF-4735B5DA7E87}" type="presParOf" srcId="{D8C550C5-9EBB-4F47-BB21-B09C3C807115}" destId="{498B8DC2-757D-4F0E-B6FA-3163C21C87FB}" srcOrd="0" destOrd="0" presId="urn:microsoft.com/office/officeart/2016/7/layout/BasicTimeline"/>
    <dgm:cxn modelId="{1ED5E68D-1B2F-4CDB-808B-ABB3F7D548A3}" type="presParOf" srcId="{D8C550C5-9EBB-4F47-BB21-B09C3C807115}" destId="{89264BB1-AEA7-429B-BC0C-C758A341EC68}" srcOrd="1" destOrd="0" presId="urn:microsoft.com/office/officeart/2016/7/layout/BasicTimeline"/>
    <dgm:cxn modelId="{A8124A9B-9427-48A3-AA15-11CF3BFEAD7C}" type="presParOf" srcId="{4310C056-356C-4620-BEE3-1BDC8906E9D0}" destId="{0E4AA36D-29D8-4223-85CC-53A0742E6C0C}" srcOrd="2" destOrd="0" presId="urn:microsoft.com/office/officeart/2016/7/layout/BasicTimeline"/>
    <dgm:cxn modelId="{4A9885B7-24D6-4D48-A8B0-3945E70EB486}" type="presParOf" srcId="{4310C056-356C-4620-BEE3-1BDC8906E9D0}" destId="{DF3A2D94-084E-4314-A1A8-60F21845252D}" srcOrd="3" destOrd="0" presId="urn:microsoft.com/office/officeart/2016/7/layout/BasicTimeline"/>
    <dgm:cxn modelId="{60412F25-0562-4482-A323-6BBE24CE3CEA}" type="presParOf" srcId="{4310C056-356C-4620-BEE3-1BDC8906E9D0}" destId="{1E16ADC4-221C-4AA5-85C0-87ABDD4502E8}"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8E9FB4-23D2-4F85-B383-7997EB33132B}"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52741CC5-F0B8-461F-A1EC-681FBCC13390}">
      <dgm:prSet phldrT="[Text]" phldr="0"/>
      <dgm:spPr/>
      <dgm:t>
        <a:bodyPr/>
        <a:lstStyle/>
        <a:p>
          <a:r>
            <a:rPr lang="en-US" dirty="0"/>
            <a:t>1. Online CHA Modules</a:t>
          </a:r>
        </a:p>
      </dgm:t>
    </dgm:pt>
    <dgm:pt modelId="{4D5223BD-2C9B-425E-94A1-31C50840D567}" type="parTrans" cxnId="{5CAFDD54-15A4-45C5-A2DC-1233750099FD}">
      <dgm:prSet/>
      <dgm:spPr/>
      <dgm:t>
        <a:bodyPr/>
        <a:lstStyle/>
        <a:p>
          <a:endParaRPr lang="en-US"/>
        </a:p>
      </dgm:t>
    </dgm:pt>
    <dgm:pt modelId="{83D1322D-8842-49E4-B4BA-E33504C1FCE5}" type="sibTrans" cxnId="{5CAFDD54-15A4-45C5-A2DC-1233750099FD}">
      <dgm:prSet/>
      <dgm:spPr/>
      <dgm:t>
        <a:bodyPr/>
        <a:lstStyle/>
        <a:p>
          <a:endParaRPr lang="en-US"/>
        </a:p>
      </dgm:t>
    </dgm:pt>
    <dgm:pt modelId="{7015B9A0-AD7D-4933-9008-7C39ABF7B74C}">
      <dgm:prSet phldrT="[Text]" phldr="0"/>
      <dgm:spPr/>
      <dgm:t>
        <a:bodyPr/>
        <a:lstStyle/>
        <a:p>
          <a:r>
            <a:rPr lang="en-US" dirty="0"/>
            <a:t>2. Didactic Education with Case Studies</a:t>
          </a:r>
        </a:p>
      </dgm:t>
    </dgm:pt>
    <dgm:pt modelId="{6E812AB9-C267-4DDC-BFEA-8BA31D7C9697}" type="parTrans" cxnId="{7890AE8D-9C32-4332-B2B1-F28A03927D76}">
      <dgm:prSet/>
      <dgm:spPr/>
      <dgm:t>
        <a:bodyPr/>
        <a:lstStyle/>
        <a:p>
          <a:endParaRPr lang="en-US"/>
        </a:p>
      </dgm:t>
    </dgm:pt>
    <dgm:pt modelId="{8A2C3892-8643-474D-B33C-24BEFB8F10DE}" type="sibTrans" cxnId="{7890AE8D-9C32-4332-B2B1-F28A03927D76}">
      <dgm:prSet/>
      <dgm:spPr/>
      <dgm:t>
        <a:bodyPr/>
        <a:lstStyle/>
        <a:p>
          <a:endParaRPr lang="en-US"/>
        </a:p>
      </dgm:t>
    </dgm:pt>
    <dgm:pt modelId="{8C99A87D-0000-44B1-AB35-9AEF4204E452}">
      <dgm:prSet phldrT="[Text]" phldr="0"/>
      <dgm:spPr/>
      <dgm:t>
        <a:bodyPr/>
        <a:lstStyle/>
        <a:p>
          <a:r>
            <a:rPr lang="en-US" dirty="0"/>
            <a:t>3. Training at PCH (4 weeks)</a:t>
          </a:r>
        </a:p>
      </dgm:t>
    </dgm:pt>
    <dgm:pt modelId="{5847BFB9-9242-4AB3-BD96-F1ECB1FF1891}" type="parTrans" cxnId="{37C50399-1BFF-471C-B355-92D6880BE966}">
      <dgm:prSet/>
      <dgm:spPr/>
      <dgm:t>
        <a:bodyPr/>
        <a:lstStyle/>
        <a:p>
          <a:endParaRPr lang="en-US"/>
        </a:p>
      </dgm:t>
    </dgm:pt>
    <dgm:pt modelId="{0C2EA95C-1BCC-4EE9-99EA-FDA6A0327BF0}" type="sibTrans" cxnId="{37C50399-1BFF-471C-B355-92D6880BE966}">
      <dgm:prSet/>
      <dgm:spPr/>
      <dgm:t>
        <a:bodyPr/>
        <a:lstStyle/>
        <a:p>
          <a:endParaRPr lang="en-US"/>
        </a:p>
      </dgm:t>
    </dgm:pt>
    <dgm:pt modelId="{0FE1B5E2-F1CC-48D2-9AB8-46D6C92E8EB8}">
      <dgm:prSet phldrT="[Text]" phldr="0"/>
      <dgm:spPr/>
      <dgm:t>
        <a:bodyPr/>
        <a:lstStyle/>
        <a:p>
          <a:r>
            <a:rPr lang="en-US" dirty="0"/>
            <a:t>4. Training at ANMC</a:t>
          </a:r>
        </a:p>
      </dgm:t>
    </dgm:pt>
    <dgm:pt modelId="{C59B8821-54FD-4322-BAA7-8F89F797C250}" type="parTrans" cxnId="{E846AFAC-6563-4BB7-9561-A1519958CE10}">
      <dgm:prSet/>
      <dgm:spPr/>
      <dgm:t>
        <a:bodyPr/>
        <a:lstStyle/>
        <a:p>
          <a:endParaRPr lang="en-US"/>
        </a:p>
      </dgm:t>
    </dgm:pt>
    <dgm:pt modelId="{806B4A76-23D6-4814-8118-9FD89B6708D1}" type="sibTrans" cxnId="{E846AFAC-6563-4BB7-9561-A1519958CE10}">
      <dgm:prSet/>
      <dgm:spPr/>
      <dgm:t>
        <a:bodyPr/>
        <a:lstStyle/>
        <a:p>
          <a:endParaRPr lang="en-US"/>
        </a:p>
      </dgm:t>
    </dgm:pt>
    <dgm:pt modelId="{5FC3525C-2AA5-4AE8-8D38-32050C9D9E71}">
      <dgm:prSet phldrT="[Text]" phldr="0"/>
      <dgm:spPr/>
      <dgm:t>
        <a:bodyPr/>
        <a:lstStyle/>
        <a:p>
          <a:r>
            <a:rPr lang="en-US" dirty="0"/>
            <a:t>5. Simulation</a:t>
          </a:r>
        </a:p>
      </dgm:t>
    </dgm:pt>
    <dgm:pt modelId="{E82FD99A-B69D-46F5-8953-E5F04FE655D0}" type="parTrans" cxnId="{C12FD506-435D-46B2-AEFA-652B517665E2}">
      <dgm:prSet/>
      <dgm:spPr/>
      <dgm:t>
        <a:bodyPr/>
        <a:lstStyle/>
        <a:p>
          <a:endParaRPr lang="en-US"/>
        </a:p>
      </dgm:t>
    </dgm:pt>
    <dgm:pt modelId="{57285389-2551-4C89-8934-06753A29F56C}" type="sibTrans" cxnId="{C12FD506-435D-46B2-AEFA-652B517665E2}">
      <dgm:prSet/>
      <dgm:spPr/>
      <dgm:t>
        <a:bodyPr/>
        <a:lstStyle/>
        <a:p>
          <a:endParaRPr lang="en-US"/>
        </a:p>
      </dgm:t>
    </dgm:pt>
    <dgm:pt modelId="{60CDA32D-DAFE-44E2-9631-E6C74B19865A}" type="pres">
      <dgm:prSet presAssocID="{958E9FB4-23D2-4F85-B383-7997EB33132B}" presName="cycle" presStyleCnt="0">
        <dgm:presLayoutVars>
          <dgm:dir/>
          <dgm:resizeHandles val="exact"/>
        </dgm:presLayoutVars>
      </dgm:prSet>
      <dgm:spPr/>
    </dgm:pt>
    <dgm:pt modelId="{E1B22EE1-E8FE-457A-91DA-F81B6233D7D7}" type="pres">
      <dgm:prSet presAssocID="{52741CC5-F0B8-461F-A1EC-681FBCC13390}" presName="node" presStyleLbl="node1" presStyleIdx="0" presStyleCnt="5">
        <dgm:presLayoutVars>
          <dgm:bulletEnabled val="1"/>
        </dgm:presLayoutVars>
      </dgm:prSet>
      <dgm:spPr/>
    </dgm:pt>
    <dgm:pt modelId="{1B0C69E8-DB0D-4F5D-8732-7A25D06B68A8}" type="pres">
      <dgm:prSet presAssocID="{52741CC5-F0B8-461F-A1EC-681FBCC13390}" presName="spNode" presStyleCnt="0"/>
      <dgm:spPr/>
    </dgm:pt>
    <dgm:pt modelId="{8E1BE0D9-BF54-4AB5-A5F4-06AEE6B5DC86}" type="pres">
      <dgm:prSet presAssocID="{83D1322D-8842-49E4-B4BA-E33504C1FCE5}" presName="sibTrans" presStyleLbl="sibTrans1D1" presStyleIdx="0" presStyleCnt="5"/>
      <dgm:spPr/>
    </dgm:pt>
    <dgm:pt modelId="{6BFA88D5-D770-42EA-94AB-4A9E6ABC8360}" type="pres">
      <dgm:prSet presAssocID="{7015B9A0-AD7D-4933-9008-7C39ABF7B74C}" presName="node" presStyleLbl="node1" presStyleIdx="1" presStyleCnt="5">
        <dgm:presLayoutVars>
          <dgm:bulletEnabled val="1"/>
        </dgm:presLayoutVars>
      </dgm:prSet>
      <dgm:spPr/>
    </dgm:pt>
    <dgm:pt modelId="{D0A413A1-69C5-4760-B9E2-E0B2417A73CD}" type="pres">
      <dgm:prSet presAssocID="{7015B9A0-AD7D-4933-9008-7C39ABF7B74C}" presName="spNode" presStyleCnt="0"/>
      <dgm:spPr/>
    </dgm:pt>
    <dgm:pt modelId="{F0A621D6-E7B8-4A77-A77F-08197F0A0269}" type="pres">
      <dgm:prSet presAssocID="{8A2C3892-8643-474D-B33C-24BEFB8F10DE}" presName="sibTrans" presStyleLbl="sibTrans1D1" presStyleIdx="1" presStyleCnt="5"/>
      <dgm:spPr/>
    </dgm:pt>
    <dgm:pt modelId="{98DB67BC-6CAC-4B4F-A969-D3624D815ED5}" type="pres">
      <dgm:prSet presAssocID="{8C99A87D-0000-44B1-AB35-9AEF4204E452}" presName="node" presStyleLbl="node1" presStyleIdx="2" presStyleCnt="5">
        <dgm:presLayoutVars>
          <dgm:bulletEnabled val="1"/>
        </dgm:presLayoutVars>
      </dgm:prSet>
      <dgm:spPr/>
    </dgm:pt>
    <dgm:pt modelId="{B99EDDB7-5D67-4734-BF23-978CCADC2055}" type="pres">
      <dgm:prSet presAssocID="{8C99A87D-0000-44B1-AB35-9AEF4204E452}" presName="spNode" presStyleCnt="0"/>
      <dgm:spPr/>
    </dgm:pt>
    <dgm:pt modelId="{82B4E3D6-4CD8-4E02-8510-9FE0FAEECD3C}" type="pres">
      <dgm:prSet presAssocID="{0C2EA95C-1BCC-4EE9-99EA-FDA6A0327BF0}" presName="sibTrans" presStyleLbl="sibTrans1D1" presStyleIdx="2" presStyleCnt="5"/>
      <dgm:spPr/>
    </dgm:pt>
    <dgm:pt modelId="{2FB77C11-143D-4D31-8CF3-B43E942A6739}" type="pres">
      <dgm:prSet presAssocID="{0FE1B5E2-F1CC-48D2-9AB8-46D6C92E8EB8}" presName="node" presStyleLbl="node1" presStyleIdx="3" presStyleCnt="5">
        <dgm:presLayoutVars>
          <dgm:bulletEnabled val="1"/>
        </dgm:presLayoutVars>
      </dgm:prSet>
      <dgm:spPr/>
    </dgm:pt>
    <dgm:pt modelId="{BB13783E-D4A1-461C-89A5-3DB915915352}" type="pres">
      <dgm:prSet presAssocID="{0FE1B5E2-F1CC-48D2-9AB8-46D6C92E8EB8}" presName="spNode" presStyleCnt="0"/>
      <dgm:spPr/>
    </dgm:pt>
    <dgm:pt modelId="{6BA02D48-6FB3-4262-8836-256A7E9D55CB}" type="pres">
      <dgm:prSet presAssocID="{806B4A76-23D6-4814-8118-9FD89B6708D1}" presName="sibTrans" presStyleLbl="sibTrans1D1" presStyleIdx="3" presStyleCnt="5"/>
      <dgm:spPr/>
    </dgm:pt>
    <dgm:pt modelId="{E9DE5774-ACAF-4E7B-89F9-B87C8993CEDB}" type="pres">
      <dgm:prSet presAssocID="{5FC3525C-2AA5-4AE8-8D38-32050C9D9E71}" presName="node" presStyleLbl="node1" presStyleIdx="4" presStyleCnt="5">
        <dgm:presLayoutVars>
          <dgm:bulletEnabled val="1"/>
        </dgm:presLayoutVars>
      </dgm:prSet>
      <dgm:spPr/>
    </dgm:pt>
    <dgm:pt modelId="{BD59EBB0-2FF2-4531-B137-267CBBDAE5B7}" type="pres">
      <dgm:prSet presAssocID="{5FC3525C-2AA5-4AE8-8D38-32050C9D9E71}" presName="spNode" presStyleCnt="0"/>
      <dgm:spPr/>
    </dgm:pt>
    <dgm:pt modelId="{75FB056B-00E4-4050-AB51-FDCC97118BAD}" type="pres">
      <dgm:prSet presAssocID="{57285389-2551-4C89-8934-06753A29F56C}" presName="sibTrans" presStyleLbl="sibTrans1D1" presStyleIdx="4" presStyleCnt="5"/>
      <dgm:spPr/>
    </dgm:pt>
  </dgm:ptLst>
  <dgm:cxnLst>
    <dgm:cxn modelId="{C12FD506-435D-46B2-AEFA-652B517665E2}" srcId="{958E9FB4-23D2-4F85-B383-7997EB33132B}" destId="{5FC3525C-2AA5-4AE8-8D38-32050C9D9E71}" srcOrd="4" destOrd="0" parTransId="{E82FD99A-B69D-46F5-8953-E5F04FE655D0}" sibTransId="{57285389-2551-4C89-8934-06753A29F56C}"/>
    <dgm:cxn modelId="{6C365818-A2CC-46DD-9FE7-4F6D98694EFC}" type="presOf" srcId="{806B4A76-23D6-4814-8118-9FD89B6708D1}" destId="{6BA02D48-6FB3-4262-8836-256A7E9D55CB}" srcOrd="0" destOrd="0" presId="urn:microsoft.com/office/officeart/2005/8/layout/cycle6"/>
    <dgm:cxn modelId="{FA8F1723-343B-4314-875C-EE8440DACC70}" type="presOf" srcId="{958E9FB4-23D2-4F85-B383-7997EB33132B}" destId="{60CDA32D-DAFE-44E2-9631-E6C74B19865A}" srcOrd="0" destOrd="0" presId="urn:microsoft.com/office/officeart/2005/8/layout/cycle6"/>
    <dgm:cxn modelId="{61C2FA28-0DA9-4C45-B490-4C05E8410501}" type="presOf" srcId="{7015B9A0-AD7D-4933-9008-7C39ABF7B74C}" destId="{6BFA88D5-D770-42EA-94AB-4A9E6ABC8360}" srcOrd="0" destOrd="0" presId="urn:microsoft.com/office/officeart/2005/8/layout/cycle6"/>
    <dgm:cxn modelId="{1A495F50-86E3-4384-9B36-1EA831CA08B3}" type="presOf" srcId="{5FC3525C-2AA5-4AE8-8D38-32050C9D9E71}" destId="{E9DE5774-ACAF-4E7B-89F9-B87C8993CEDB}" srcOrd="0" destOrd="0" presId="urn:microsoft.com/office/officeart/2005/8/layout/cycle6"/>
    <dgm:cxn modelId="{5CAFDD54-15A4-45C5-A2DC-1233750099FD}" srcId="{958E9FB4-23D2-4F85-B383-7997EB33132B}" destId="{52741CC5-F0B8-461F-A1EC-681FBCC13390}" srcOrd="0" destOrd="0" parTransId="{4D5223BD-2C9B-425E-94A1-31C50840D567}" sibTransId="{83D1322D-8842-49E4-B4BA-E33504C1FCE5}"/>
    <dgm:cxn modelId="{8F3BF270-E20B-4A9A-B187-0047112B89EB}" type="presOf" srcId="{8C99A87D-0000-44B1-AB35-9AEF4204E452}" destId="{98DB67BC-6CAC-4B4F-A969-D3624D815ED5}" srcOrd="0" destOrd="0" presId="urn:microsoft.com/office/officeart/2005/8/layout/cycle6"/>
    <dgm:cxn modelId="{3E530686-B153-4695-ABE3-4BC3714BF583}" type="presOf" srcId="{0C2EA95C-1BCC-4EE9-99EA-FDA6A0327BF0}" destId="{82B4E3D6-4CD8-4E02-8510-9FE0FAEECD3C}" srcOrd="0" destOrd="0" presId="urn:microsoft.com/office/officeart/2005/8/layout/cycle6"/>
    <dgm:cxn modelId="{7890AE8D-9C32-4332-B2B1-F28A03927D76}" srcId="{958E9FB4-23D2-4F85-B383-7997EB33132B}" destId="{7015B9A0-AD7D-4933-9008-7C39ABF7B74C}" srcOrd="1" destOrd="0" parTransId="{6E812AB9-C267-4DDC-BFEA-8BA31D7C9697}" sibTransId="{8A2C3892-8643-474D-B33C-24BEFB8F10DE}"/>
    <dgm:cxn modelId="{E1DBA394-2B2F-4358-84E9-9E7F81749300}" type="presOf" srcId="{52741CC5-F0B8-461F-A1EC-681FBCC13390}" destId="{E1B22EE1-E8FE-457A-91DA-F81B6233D7D7}" srcOrd="0" destOrd="0" presId="urn:microsoft.com/office/officeart/2005/8/layout/cycle6"/>
    <dgm:cxn modelId="{37C50399-1BFF-471C-B355-92D6880BE966}" srcId="{958E9FB4-23D2-4F85-B383-7997EB33132B}" destId="{8C99A87D-0000-44B1-AB35-9AEF4204E452}" srcOrd="2" destOrd="0" parTransId="{5847BFB9-9242-4AB3-BD96-F1ECB1FF1891}" sibTransId="{0C2EA95C-1BCC-4EE9-99EA-FDA6A0327BF0}"/>
    <dgm:cxn modelId="{E846AFAC-6563-4BB7-9561-A1519958CE10}" srcId="{958E9FB4-23D2-4F85-B383-7997EB33132B}" destId="{0FE1B5E2-F1CC-48D2-9AB8-46D6C92E8EB8}" srcOrd="3" destOrd="0" parTransId="{C59B8821-54FD-4322-BAA7-8F89F797C250}" sibTransId="{806B4A76-23D6-4814-8118-9FD89B6708D1}"/>
    <dgm:cxn modelId="{D99C13D3-BDB3-4784-81CF-8CFB87CDA269}" type="presOf" srcId="{57285389-2551-4C89-8934-06753A29F56C}" destId="{75FB056B-00E4-4050-AB51-FDCC97118BAD}" srcOrd="0" destOrd="0" presId="urn:microsoft.com/office/officeart/2005/8/layout/cycle6"/>
    <dgm:cxn modelId="{9232A5E5-82B2-4BC6-A1A8-25A73868F3E9}" type="presOf" srcId="{8A2C3892-8643-474D-B33C-24BEFB8F10DE}" destId="{F0A621D6-E7B8-4A77-A77F-08197F0A0269}" srcOrd="0" destOrd="0" presId="urn:microsoft.com/office/officeart/2005/8/layout/cycle6"/>
    <dgm:cxn modelId="{EC8BDDEF-21AD-40CE-B1DF-056E56DC303D}" type="presOf" srcId="{0FE1B5E2-F1CC-48D2-9AB8-46D6C92E8EB8}" destId="{2FB77C11-143D-4D31-8CF3-B43E942A6739}" srcOrd="0" destOrd="0" presId="urn:microsoft.com/office/officeart/2005/8/layout/cycle6"/>
    <dgm:cxn modelId="{3B2E57F3-408E-4FDB-A953-3C24850C0178}" type="presOf" srcId="{83D1322D-8842-49E4-B4BA-E33504C1FCE5}" destId="{8E1BE0D9-BF54-4AB5-A5F4-06AEE6B5DC86}" srcOrd="0" destOrd="0" presId="urn:microsoft.com/office/officeart/2005/8/layout/cycle6"/>
    <dgm:cxn modelId="{2B4104B0-25AA-4FF5-A380-0FDFA66D1D63}" type="presParOf" srcId="{60CDA32D-DAFE-44E2-9631-E6C74B19865A}" destId="{E1B22EE1-E8FE-457A-91DA-F81B6233D7D7}" srcOrd="0" destOrd="0" presId="urn:microsoft.com/office/officeart/2005/8/layout/cycle6"/>
    <dgm:cxn modelId="{EE689113-F234-4037-BAB3-7285F9C0373D}" type="presParOf" srcId="{60CDA32D-DAFE-44E2-9631-E6C74B19865A}" destId="{1B0C69E8-DB0D-4F5D-8732-7A25D06B68A8}" srcOrd="1" destOrd="0" presId="urn:microsoft.com/office/officeart/2005/8/layout/cycle6"/>
    <dgm:cxn modelId="{740791EA-9D02-4B40-A6A6-A69C86D2CEF8}" type="presParOf" srcId="{60CDA32D-DAFE-44E2-9631-E6C74B19865A}" destId="{8E1BE0D9-BF54-4AB5-A5F4-06AEE6B5DC86}" srcOrd="2" destOrd="0" presId="urn:microsoft.com/office/officeart/2005/8/layout/cycle6"/>
    <dgm:cxn modelId="{D2131170-BD61-443C-BDCF-91A5C9E9DCC5}" type="presParOf" srcId="{60CDA32D-DAFE-44E2-9631-E6C74B19865A}" destId="{6BFA88D5-D770-42EA-94AB-4A9E6ABC8360}" srcOrd="3" destOrd="0" presId="urn:microsoft.com/office/officeart/2005/8/layout/cycle6"/>
    <dgm:cxn modelId="{83BBA9D3-37B0-4FC9-8391-8AA179E33D6F}" type="presParOf" srcId="{60CDA32D-DAFE-44E2-9631-E6C74B19865A}" destId="{D0A413A1-69C5-4760-B9E2-E0B2417A73CD}" srcOrd="4" destOrd="0" presId="urn:microsoft.com/office/officeart/2005/8/layout/cycle6"/>
    <dgm:cxn modelId="{D2341A90-06AC-442E-B226-9C5BAB6AB6D6}" type="presParOf" srcId="{60CDA32D-DAFE-44E2-9631-E6C74B19865A}" destId="{F0A621D6-E7B8-4A77-A77F-08197F0A0269}" srcOrd="5" destOrd="0" presId="urn:microsoft.com/office/officeart/2005/8/layout/cycle6"/>
    <dgm:cxn modelId="{8A3421FD-BF01-44A5-9FC1-85C2F47105DA}" type="presParOf" srcId="{60CDA32D-DAFE-44E2-9631-E6C74B19865A}" destId="{98DB67BC-6CAC-4B4F-A969-D3624D815ED5}" srcOrd="6" destOrd="0" presId="urn:microsoft.com/office/officeart/2005/8/layout/cycle6"/>
    <dgm:cxn modelId="{9F0A7D6D-6BD4-4801-964C-73EB835D66FD}" type="presParOf" srcId="{60CDA32D-DAFE-44E2-9631-E6C74B19865A}" destId="{B99EDDB7-5D67-4734-BF23-978CCADC2055}" srcOrd="7" destOrd="0" presId="urn:microsoft.com/office/officeart/2005/8/layout/cycle6"/>
    <dgm:cxn modelId="{6D832263-2524-46DD-8DB0-075BB0D3F28E}" type="presParOf" srcId="{60CDA32D-DAFE-44E2-9631-E6C74B19865A}" destId="{82B4E3D6-4CD8-4E02-8510-9FE0FAEECD3C}" srcOrd="8" destOrd="0" presId="urn:microsoft.com/office/officeart/2005/8/layout/cycle6"/>
    <dgm:cxn modelId="{AAAF0333-E2F9-4E09-96DA-6376F3CAF81A}" type="presParOf" srcId="{60CDA32D-DAFE-44E2-9631-E6C74B19865A}" destId="{2FB77C11-143D-4D31-8CF3-B43E942A6739}" srcOrd="9" destOrd="0" presId="urn:microsoft.com/office/officeart/2005/8/layout/cycle6"/>
    <dgm:cxn modelId="{AC1D0377-E8C0-4BCC-ADFD-35D0EC37A1CA}" type="presParOf" srcId="{60CDA32D-DAFE-44E2-9631-E6C74B19865A}" destId="{BB13783E-D4A1-461C-89A5-3DB915915352}" srcOrd="10" destOrd="0" presId="urn:microsoft.com/office/officeart/2005/8/layout/cycle6"/>
    <dgm:cxn modelId="{D1E1F682-AC54-417F-B36D-B58E6FC2E82F}" type="presParOf" srcId="{60CDA32D-DAFE-44E2-9631-E6C74B19865A}" destId="{6BA02D48-6FB3-4262-8836-256A7E9D55CB}" srcOrd="11" destOrd="0" presId="urn:microsoft.com/office/officeart/2005/8/layout/cycle6"/>
    <dgm:cxn modelId="{C7DE9608-7C12-44AD-B926-3E6CD9AB53F1}" type="presParOf" srcId="{60CDA32D-DAFE-44E2-9631-E6C74B19865A}" destId="{E9DE5774-ACAF-4E7B-89F9-B87C8993CEDB}" srcOrd="12" destOrd="0" presId="urn:microsoft.com/office/officeart/2005/8/layout/cycle6"/>
    <dgm:cxn modelId="{93EACE8B-4408-4882-9D2D-1F7AC2AB6F0C}" type="presParOf" srcId="{60CDA32D-DAFE-44E2-9631-E6C74B19865A}" destId="{BD59EBB0-2FF2-4531-B137-267CBBDAE5B7}" srcOrd="13" destOrd="0" presId="urn:microsoft.com/office/officeart/2005/8/layout/cycle6"/>
    <dgm:cxn modelId="{3C394E72-EDD5-4D5D-B5AB-E2B150F2E467}" type="presParOf" srcId="{60CDA32D-DAFE-44E2-9631-E6C74B19865A}" destId="{75FB056B-00E4-4050-AB51-FDCC97118BAD}"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B1B9E5B-FC34-43F0-86C5-F34F96B58202}"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32A7E5F9-5535-4CF8-96B7-36BE00AA8749}">
      <dgm:prSet custT="1"/>
      <dgm:spPr/>
      <dgm:t>
        <a:bodyPr/>
        <a:lstStyle/>
        <a:p>
          <a:pPr>
            <a:lnSpc>
              <a:spcPct val="100000"/>
            </a:lnSpc>
            <a:defRPr b="1"/>
          </a:pPr>
          <a:r>
            <a:rPr lang="en-US" sz="1600"/>
            <a:t>Submit for poster/podium presentation</a:t>
          </a:r>
        </a:p>
      </dgm:t>
    </dgm:pt>
    <dgm:pt modelId="{E99CE393-6075-40B6-8135-7A99FB1E4961}" type="parTrans" cxnId="{51405943-3209-4227-B3F8-2F9AAC87BCB6}">
      <dgm:prSet/>
      <dgm:spPr/>
      <dgm:t>
        <a:bodyPr/>
        <a:lstStyle/>
        <a:p>
          <a:endParaRPr lang="en-US"/>
        </a:p>
      </dgm:t>
    </dgm:pt>
    <dgm:pt modelId="{50EE3CB3-E7DB-4B42-8F6D-A5D6CEE3DCCE}" type="sibTrans" cxnId="{51405943-3209-4227-B3F8-2F9AAC87BCB6}">
      <dgm:prSet/>
      <dgm:spPr/>
      <dgm:t>
        <a:bodyPr/>
        <a:lstStyle/>
        <a:p>
          <a:endParaRPr lang="en-US"/>
        </a:p>
      </dgm:t>
    </dgm:pt>
    <dgm:pt modelId="{04E63A77-B7D6-4A1A-BCD3-0183DE301BEC}">
      <dgm:prSet custT="1"/>
      <dgm:spPr/>
      <dgm:t>
        <a:bodyPr/>
        <a:lstStyle/>
        <a:p>
          <a:pPr>
            <a:lnSpc>
              <a:spcPct val="100000"/>
            </a:lnSpc>
          </a:pPr>
          <a:r>
            <a:rPr lang="en-US" sz="1600" dirty="0"/>
            <a:t>ANOL, ANPD, Magnet Conferences</a:t>
          </a:r>
        </a:p>
      </dgm:t>
    </dgm:pt>
    <dgm:pt modelId="{04426759-BF8D-4725-8793-E67BEA1715AE}" type="parTrans" cxnId="{4111F275-F015-4509-8D01-5D498E8270F2}">
      <dgm:prSet/>
      <dgm:spPr/>
      <dgm:t>
        <a:bodyPr/>
        <a:lstStyle/>
        <a:p>
          <a:endParaRPr lang="en-US"/>
        </a:p>
      </dgm:t>
    </dgm:pt>
    <dgm:pt modelId="{F70BC631-9808-4797-8C0B-444D9F37FE26}" type="sibTrans" cxnId="{4111F275-F015-4509-8D01-5D498E8270F2}">
      <dgm:prSet/>
      <dgm:spPr/>
      <dgm:t>
        <a:bodyPr/>
        <a:lstStyle/>
        <a:p>
          <a:endParaRPr lang="en-US"/>
        </a:p>
      </dgm:t>
    </dgm:pt>
    <dgm:pt modelId="{1FA6ED03-AD17-4FD8-9DA4-F78D3D202087}">
      <dgm:prSet custT="1"/>
      <dgm:spPr/>
      <dgm:t>
        <a:bodyPr/>
        <a:lstStyle/>
        <a:p>
          <a:pPr>
            <a:lnSpc>
              <a:spcPct val="100000"/>
            </a:lnSpc>
            <a:defRPr b="1"/>
          </a:pPr>
          <a:r>
            <a:rPr lang="en-US" sz="1600"/>
            <a:t>Write manuscript for publication</a:t>
          </a:r>
        </a:p>
      </dgm:t>
    </dgm:pt>
    <dgm:pt modelId="{D990B394-BA18-4294-8912-AEA24A0DD6A6}" type="parTrans" cxnId="{1346411B-6DD9-4112-AA95-7F9D91E871C9}">
      <dgm:prSet/>
      <dgm:spPr/>
      <dgm:t>
        <a:bodyPr/>
        <a:lstStyle/>
        <a:p>
          <a:endParaRPr lang="en-US"/>
        </a:p>
      </dgm:t>
    </dgm:pt>
    <dgm:pt modelId="{4FD04BB5-126B-4ACD-81D7-2D10352856F5}" type="sibTrans" cxnId="{1346411B-6DD9-4112-AA95-7F9D91E871C9}">
      <dgm:prSet/>
      <dgm:spPr/>
      <dgm:t>
        <a:bodyPr/>
        <a:lstStyle/>
        <a:p>
          <a:endParaRPr lang="en-US"/>
        </a:p>
      </dgm:t>
    </dgm:pt>
    <dgm:pt modelId="{754B6C0B-7197-49E6-8640-78600C5CEE28}">
      <dgm:prSet custT="1"/>
      <dgm:spPr/>
      <dgm:t>
        <a:bodyPr/>
        <a:lstStyle/>
        <a:p>
          <a:pPr>
            <a:lnSpc>
              <a:spcPct val="100000"/>
            </a:lnSpc>
          </a:pPr>
          <a:r>
            <a:rPr lang="en-US" sz="1600"/>
            <a:t>Target journal: JONA</a:t>
          </a:r>
        </a:p>
      </dgm:t>
    </dgm:pt>
    <dgm:pt modelId="{4F5A2A6B-8ED5-42BF-B6F6-689F6E744EE9}" type="parTrans" cxnId="{56FE5450-9B4B-4FCC-A656-A3607837BF01}">
      <dgm:prSet/>
      <dgm:spPr/>
      <dgm:t>
        <a:bodyPr/>
        <a:lstStyle/>
        <a:p>
          <a:endParaRPr lang="en-US"/>
        </a:p>
      </dgm:t>
    </dgm:pt>
    <dgm:pt modelId="{7D5A93E6-6183-4C5A-911F-B695D0FDAE41}" type="sibTrans" cxnId="{56FE5450-9B4B-4FCC-A656-A3607837BF01}">
      <dgm:prSet/>
      <dgm:spPr/>
      <dgm:t>
        <a:bodyPr/>
        <a:lstStyle/>
        <a:p>
          <a:endParaRPr lang="en-US"/>
        </a:p>
      </dgm:t>
    </dgm:pt>
    <dgm:pt modelId="{E4D8C1B3-8F92-41F0-9CC2-DE8771A8DA72}">
      <dgm:prSet custT="1"/>
      <dgm:spPr/>
      <dgm:t>
        <a:bodyPr/>
        <a:lstStyle/>
        <a:p>
          <a:pPr>
            <a:lnSpc>
              <a:spcPct val="100000"/>
            </a:lnSpc>
            <a:defRPr b="1"/>
          </a:pPr>
          <a:r>
            <a:rPr lang="en-US" sz="1600" dirty="0"/>
            <a:t>Magnet Exemplar for PCH/ Pathways for ANMC</a:t>
          </a:r>
        </a:p>
      </dgm:t>
    </dgm:pt>
    <dgm:pt modelId="{D6E6FDFD-7C44-44EE-9FAF-86E67C42A3EF}" type="parTrans" cxnId="{D460FB19-636D-43D4-A488-627DBA99EC74}">
      <dgm:prSet/>
      <dgm:spPr/>
      <dgm:t>
        <a:bodyPr/>
        <a:lstStyle/>
        <a:p>
          <a:endParaRPr lang="en-US"/>
        </a:p>
      </dgm:t>
    </dgm:pt>
    <dgm:pt modelId="{2B70EAFD-D78F-490D-B972-0FF9A8F653B0}" type="sibTrans" cxnId="{D460FB19-636D-43D4-A488-627DBA99EC74}">
      <dgm:prSet/>
      <dgm:spPr/>
      <dgm:t>
        <a:bodyPr/>
        <a:lstStyle/>
        <a:p>
          <a:endParaRPr lang="en-US"/>
        </a:p>
      </dgm:t>
    </dgm:pt>
    <dgm:pt modelId="{666C78A6-E02A-4F6C-A03D-9C0ABBCA3809}">
      <dgm:prSet custT="1"/>
      <dgm:spPr/>
      <dgm:t>
        <a:bodyPr/>
        <a:lstStyle/>
        <a:p>
          <a:pPr>
            <a:lnSpc>
              <a:spcPct val="100000"/>
            </a:lnSpc>
          </a:pPr>
          <a:r>
            <a:rPr lang="en-US" sz="1600" dirty="0"/>
            <a:t>Write up exemplars for both organizations</a:t>
          </a:r>
        </a:p>
      </dgm:t>
    </dgm:pt>
    <dgm:pt modelId="{327E8F6B-CC93-4D2E-AB7E-8228097E26C8}" type="parTrans" cxnId="{FB42D2DA-5AFB-4387-8247-6924DB8101DC}">
      <dgm:prSet/>
      <dgm:spPr/>
      <dgm:t>
        <a:bodyPr/>
        <a:lstStyle/>
        <a:p>
          <a:endParaRPr lang="en-US"/>
        </a:p>
      </dgm:t>
    </dgm:pt>
    <dgm:pt modelId="{60274F61-DC67-40F9-A2BA-C5625A50F12F}" type="sibTrans" cxnId="{FB42D2DA-5AFB-4387-8247-6924DB8101DC}">
      <dgm:prSet/>
      <dgm:spPr/>
      <dgm:t>
        <a:bodyPr/>
        <a:lstStyle/>
        <a:p>
          <a:endParaRPr lang="en-US"/>
        </a:p>
      </dgm:t>
    </dgm:pt>
    <dgm:pt modelId="{7853FFCA-6C56-4DF9-BF45-62246A35CB58}" type="pres">
      <dgm:prSet presAssocID="{9B1B9E5B-FC34-43F0-86C5-F34F96B58202}" presName="root" presStyleCnt="0">
        <dgm:presLayoutVars>
          <dgm:dir/>
          <dgm:resizeHandles val="exact"/>
        </dgm:presLayoutVars>
      </dgm:prSet>
      <dgm:spPr/>
    </dgm:pt>
    <dgm:pt modelId="{CD50F78A-B441-4CFB-BFF4-118B18B58F2B}" type="pres">
      <dgm:prSet presAssocID="{32A7E5F9-5535-4CF8-96B7-36BE00AA8749}" presName="compNode" presStyleCnt="0"/>
      <dgm:spPr/>
    </dgm:pt>
    <dgm:pt modelId="{626D5791-48EA-4460-88B2-E33731CE045F}" type="pres">
      <dgm:prSet presAssocID="{32A7E5F9-5535-4CF8-96B7-36BE00AA8749}" presName="iconRect" presStyleLbl="node1" presStyleIdx="0"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lassroom with solid fill"/>
        </a:ext>
      </dgm:extLst>
    </dgm:pt>
    <dgm:pt modelId="{39116EAC-7F07-470D-BFDB-B8449FA416DC}" type="pres">
      <dgm:prSet presAssocID="{32A7E5F9-5535-4CF8-96B7-36BE00AA8749}" presName="iconSpace" presStyleCnt="0"/>
      <dgm:spPr/>
    </dgm:pt>
    <dgm:pt modelId="{68B4580C-9CE3-4DD6-B1D7-94FEC49B64FD}" type="pres">
      <dgm:prSet presAssocID="{32A7E5F9-5535-4CF8-96B7-36BE00AA8749}" presName="parTx" presStyleLbl="revTx" presStyleIdx="0" presStyleCnt="6">
        <dgm:presLayoutVars>
          <dgm:chMax val="0"/>
          <dgm:chPref val="0"/>
        </dgm:presLayoutVars>
      </dgm:prSet>
      <dgm:spPr/>
    </dgm:pt>
    <dgm:pt modelId="{CB5593C9-A227-4763-8DBC-229CBD15A57B}" type="pres">
      <dgm:prSet presAssocID="{32A7E5F9-5535-4CF8-96B7-36BE00AA8749}" presName="txSpace" presStyleCnt="0"/>
      <dgm:spPr/>
    </dgm:pt>
    <dgm:pt modelId="{368728EE-6869-4B80-9D5C-B82D8C95BE20}" type="pres">
      <dgm:prSet presAssocID="{32A7E5F9-5535-4CF8-96B7-36BE00AA8749}" presName="desTx" presStyleLbl="revTx" presStyleIdx="1" presStyleCnt="6">
        <dgm:presLayoutVars/>
      </dgm:prSet>
      <dgm:spPr/>
    </dgm:pt>
    <dgm:pt modelId="{1D00B39D-FB97-4830-9C3A-BA47A9A4DB7B}" type="pres">
      <dgm:prSet presAssocID="{50EE3CB3-E7DB-4B42-8F6D-A5D6CEE3DCCE}" presName="sibTrans" presStyleCnt="0"/>
      <dgm:spPr/>
    </dgm:pt>
    <dgm:pt modelId="{C1CF4734-117D-4A3D-8F30-FF41632C8EC0}" type="pres">
      <dgm:prSet presAssocID="{1FA6ED03-AD17-4FD8-9DA4-F78D3D202087}" presName="compNode" presStyleCnt="0"/>
      <dgm:spPr/>
    </dgm:pt>
    <dgm:pt modelId="{C9125CEE-2ED8-480A-A217-17731D1FB885}" type="pres">
      <dgm:prSet presAssocID="{1FA6ED03-AD17-4FD8-9DA4-F78D3D202087}" presName="iconRect" presStyleLbl="node1" presStyleIdx="1" presStyleCnt="3"/>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torytelling with solid fill"/>
        </a:ext>
      </dgm:extLst>
    </dgm:pt>
    <dgm:pt modelId="{48FD52E5-C2F3-422B-AFCD-3DAE15DAC420}" type="pres">
      <dgm:prSet presAssocID="{1FA6ED03-AD17-4FD8-9DA4-F78D3D202087}" presName="iconSpace" presStyleCnt="0"/>
      <dgm:spPr/>
    </dgm:pt>
    <dgm:pt modelId="{A2839B0F-BD89-4276-911A-459EE22118CB}" type="pres">
      <dgm:prSet presAssocID="{1FA6ED03-AD17-4FD8-9DA4-F78D3D202087}" presName="parTx" presStyleLbl="revTx" presStyleIdx="2" presStyleCnt="6">
        <dgm:presLayoutVars>
          <dgm:chMax val="0"/>
          <dgm:chPref val="0"/>
        </dgm:presLayoutVars>
      </dgm:prSet>
      <dgm:spPr/>
    </dgm:pt>
    <dgm:pt modelId="{71C65DA1-BD92-4F35-924E-251AA1D1D452}" type="pres">
      <dgm:prSet presAssocID="{1FA6ED03-AD17-4FD8-9DA4-F78D3D202087}" presName="txSpace" presStyleCnt="0"/>
      <dgm:spPr/>
    </dgm:pt>
    <dgm:pt modelId="{715BD02F-EA0F-4FA1-B7A2-B57FAE4FFBCD}" type="pres">
      <dgm:prSet presAssocID="{1FA6ED03-AD17-4FD8-9DA4-F78D3D202087}" presName="desTx" presStyleLbl="revTx" presStyleIdx="3" presStyleCnt="6">
        <dgm:presLayoutVars/>
      </dgm:prSet>
      <dgm:spPr/>
    </dgm:pt>
    <dgm:pt modelId="{BCC22288-2E47-4D85-9DF2-F8F5ADAE74B9}" type="pres">
      <dgm:prSet presAssocID="{4FD04BB5-126B-4ACD-81D7-2D10352856F5}" presName="sibTrans" presStyleCnt="0"/>
      <dgm:spPr/>
    </dgm:pt>
    <dgm:pt modelId="{D91CE363-5A6A-4F5E-A186-87196D93F95A}" type="pres">
      <dgm:prSet presAssocID="{E4D8C1B3-8F92-41F0-9CC2-DE8771A8DA72}" presName="compNode" presStyleCnt="0"/>
      <dgm:spPr/>
    </dgm:pt>
    <dgm:pt modelId="{F16FB191-6708-4ADB-86C2-F7429E9CC07B}" type="pres">
      <dgm:prSet presAssocID="{E4D8C1B3-8F92-41F0-9CC2-DE8771A8DA72}" presName="iconRect" presStyleLbl="node1" presStyleIdx="2" presStyleCnt="3"/>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Typewriter with solid fill"/>
        </a:ext>
      </dgm:extLst>
    </dgm:pt>
    <dgm:pt modelId="{DB098346-AA22-418A-B859-229232B31244}" type="pres">
      <dgm:prSet presAssocID="{E4D8C1B3-8F92-41F0-9CC2-DE8771A8DA72}" presName="iconSpace" presStyleCnt="0"/>
      <dgm:spPr/>
    </dgm:pt>
    <dgm:pt modelId="{C7564A90-08B8-4636-9FBB-EA64A73CB181}" type="pres">
      <dgm:prSet presAssocID="{E4D8C1B3-8F92-41F0-9CC2-DE8771A8DA72}" presName="parTx" presStyleLbl="revTx" presStyleIdx="4" presStyleCnt="6">
        <dgm:presLayoutVars>
          <dgm:chMax val="0"/>
          <dgm:chPref val="0"/>
        </dgm:presLayoutVars>
      </dgm:prSet>
      <dgm:spPr/>
    </dgm:pt>
    <dgm:pt modelId="{D8417387-FB22-4A5F-A46C-8CAE2D8B8023}" type="pres">
      <dgm:prSet presAssocID="{E4D8C1B3-8F92-41F0-9CC2-DE8771A8DA72}" presName="txSpace" presStyleCnt="0"/>
      <dgm:spPr/>
    </dgm:pt>
    <dgm:pt modelId="{F52B38AF-0A26-44DF-AA9B-551EDB191197}" type="pres">
      <dgm:prSet presAssocID="{E4D8C1B3-8F92-41F0-9CC2-DE8771A8DA72}" presName="desTx" presStyleLbl="revTx" presStyleIdx="5" presStyleCnt="6">
        <dgm:presLayoutVars/>
      </dgm:prSet>
      <dgm:spPr/>
    </dgm:pt>
  </dgm:ptLst>
  <dgm:cxnLst>
    <dgm:cxn modelId="{BBA6090A-5A4A-4B74-B813-7E76135FE743}" type="presOf" srcId="{04E63A77-B7D6-4A1A-BCD3-0183DE301BEC}" destId="{368728EE-6869-4B80-9D5C-B82D8C95BE20}" srcOrd="0" destOrd="0" presId="urn:microsoft.com/office/officeart/2018/5/layout/CenteredIconLabelDescriptionList"/>
    <dgm:cxn modelId="{D460FB19-636D-43D4-A488-627DBA99EC74}" srcId="{9B1B9E5B-FC34-43F0-86C5-F34F96B58202}" destId="{E4D8C1B3-8F92-41F0-9CC2-DE8771A8DA72}" srcOrd="2" destOrd="0" parTransId="{D6E6FDFD-7C44-44EE-9FAF-86E67C42A3EF}" sibTransId="{2B70EAFD-D78F-490D-B972-0FF9A8F653B0}"/>
    <dgm:cxn modelId="{1346411B-6DD9-4112-AA95-7F9D91E871C9}" srcId="{9B1B9E5B-FC34-43F0-86C5-F34F96B58202}" destId="{1FA6ED03-AD17-4FD8-9DA4-F78D3D202087}" srcOrd="1" destOrd="0" parTransId="{D990B394-BA18-4294-8912-AEA24A0DD6A6}" sibTransId="{4FD04BB5-126B-4ACD-81D7-2D10352856F5}"/>
    <dgm:cxn modelId="{19FF4225-587E-4F78-90D3-DDCADC501C11}" type="presOf" srcId="{32A7E5F9-5535-4CF8-96B7-36BE00AA8749}" destId="{68B4580C-9CE3-4DD6-B1D7-94FEC49B64FD}" srcOrd="0" destOrd="0" presId="urn:microsoft.com/office/officeart/2018/5/layout/CenteredIconLabelDescriptionList"/>
    <dgm:cxn modelId="{51405943-3209-4227-B3F8-2F9AAC87BCB6}" srcId="{9B1B9E5B-FC34-43F0-86C5-F34F96B58202}" destId="{32A7E5F9-5535-4CF8-96B7-36BE00AA8749}" srcOrd="0" destOrd="0" parTransId="{E99CE393-6075-40B6-8135-7A99FB1E4961}" sibTransId="{50EE3CB3-E7DB-4B42-8F6D-A5D6CEE3DCCE}"/>
    <dgm:cxn modelId="{D076764B-E0A3-45AD-9724-626774BCB898}" type="presOf" srcId="{E4D8C1B3-8F92-41F0-9CC2-DE8771A8DA72}" destId="{C7564A90-08B8-4636-9FBB-EA64A73CB181}" srcOrd="0" destOrd="0" presId="urn:microsoft.com/office/officeart/2018/5/layout/CenteredIconLabelDescriptionList"/>
    <dgm:cxn modelId="{56FE5450-9B4B-4FCC-A656-A3607837BF01}" srcId="{1FA6ED03-AD17-4FD8-9DA4-F78D3D202087}" destId="{754B6C0B-7197-49E6-8640-78600C5CEE28}" srcOrd="0" destOrd="0" parTransId="{4F5A2A6B-8ED5-42BF-B6F6-689F6E744EE9}" sibTransId="{7D5A93E6-6183-4C5A-911F-B695D0FDAE41}"/>
    <dgm:cxn modelId="{4111F275-F015-4509-8D01-5D498E8270F2}" srcId="{32A7E5F9-5535-4CF8-96B7-36BE00AA8749}" destId="{04E63A77-B7D6-4A1A-BCD3-0183DE301BEC}" srcOrd="0" destOrd="0" parTransId="{04426759-BF8D-4725-8793-E67BEA1715AE}" sibTransId="{F70BC631-9808-4797-8C0B-444D9F37FE26}"/>
    <dgm:cxn modelId="{1309DD78-C9FE-4341-A139-0BA2B4B2D41D}" type="presOf" srcId="{666C78A6-E02A-4F6C-A03D-9C0ABBCA3809}" destId="{F52B38AF-0A26-44DF-AA9B-551EDB191197}" srcOrd="0" destOrd="0" presId="urn:microsoft.com/office/officeart/2018/5/layout/CenteredIconLabelDescriptionList"/>
    <dgm:cxn modelId="{2991E3A1-195D-403E-8880-E0C312C65D77}" type="presOf" srcId="{9B1B9E5B-FC34-43F0-86C5-F34F96B58202}" destId="{7853FFCA-6C56-4DF9-BF45-62246A35CB58}" srcOrd="0" destOrd="0" presId="urn:microsoft.com/office/officeart/2018/5/layout/CenteredIconLabelDescriptionList"/>
    <dgm:cxn modelId="{E10B7ABD-216B-4171-897B-56ECE6E38A3E}" type="presOf" srcId="{1FA6ED03-AD17-4FD8-9DA4-F78D3D202087}" destId="{A2839B0F-BD89-4276-911A-459EE22118CB}" srcOrd="0" destOrd="0" presId="urn:microsoft.com/office/officeart/2018/5/layout/CenteredIconLabelDescriptionList"/>
    <dgm:cxn modelId="{0EC55FCD-F569-4EF6-B95D-0373EEE03136}" type="presOf" srcId="{754B6C0B-7197-49E6-8640-78600C5CEE28}" destId="{715BD02F-EA0F-4FA1-B7A2-B57FAE4FFBCD}" srcOrd="0" destOrd="0" presId="urn:microsoft.com/office/officeart/2018/5/layout/CenteredIconLabelDescriptionList"/>
    <dgm:cxn modelId="{FB42D2DA-5AFB-4387-8247-6924DB8101DC}" srcId="{E4D8C1B3-8F92-41F0-9CC2-DE8771A8DA72}" destId="{666C78A6-E02A-4F6C-A03D-9C0ABBCA3809}" srcOrd="0" destOrd="0" parTransId="{327E8F6B-CC93-4D2E-AB7E-8228097E26C8}" sibTransId="{60274F61-DC67-40F9-A2BA-C5625A50F12F}"/>
    <dgm:cxn modelId="{9F5EC5B8-C610-4E17-86F9-2CD52FE11B6E}" type="presParOf" srcId="{7853FFCA-6C56-4DF9-BF45-62246A35CB58}" destId="{CD50F78A-B441-4CFB-BFF4-118B18B58F2B}" srcOrd="0" destOrd="0" presId="urn:microsoft.com/office/officeart/2018/5/layout/CenteredIconLabelDescriptionList"/>
    <dgm:cxn modelId="{4137169A-DAF6-4EB1-9400-AF109AAC9396}" type="presParOf" srcId="{CD50F78A-B441-4CFB-BFF4-118B18B58F2B}" destId="{626D5791-48EA-4460-88B2-E33731CE045F}" srcOrd="0" destOrd="0" presId="urn:microsoft.com/office/officeart/2018/5/layout/CenteredIconLabelDescriptionList"/>
    <dgm:cxn modelId="{CCE9DAFA-5F56-4B74-A0BE-48FD397F81F5}" type="presParOf" srcId="{CD50F78A-B441-4CFB-BFF4-118B18B58F2B}" destId="{39116EAC-7F07-470D-BFDB-B8449FA416DC}" srcOrd="1" destOrd="0" presId="urn:microsoft.com/office/officeart/2018/5/layout/CenteredIconLabelDescriptionList"/>
    <dgm:cxn modelId="{D79AE618-E6B8-451C-975E-FE3AEB8424C7}" type="presParOf" srcId="{CD50F78A-B441-4CFB-BFF4-118B18B58F2B}" destId="{68B4580C-9CE3-4DD6-B1D7-94FEC49B64FD}" srcOrd="2" destOrd="0" presId="urn:microsoft.com/office/officeart/2018/5/layout/CenteredIconLabelDescriptionList"/>
    <dgm:cxn modelId="{47B311F5-D137-4D85-B2E5-B539E8E909FB}" type="presParOf" srcId="{CD50F78A-B441-4CFB-BFF4-118B18B58F2B}" destId="{CB5593C9-A227-4763-8DBC-229CBD15A57B}" srcOrd="3" destOrd="0" presId="urn:microsoft.com/office/officeart/2018/5/layout/CenteredIconLabelDescriptionList"/>
    <dgm:cxn modelId="{6D7AD479-6B45-4B3B-AA1B-D0A269CC960B}" type="presParOf" srcId="{CD50F78A-B441-4CFB-BFF4-118B18B58F2B}" destId="{368728EE-6869-4B80-9D5C-B82D8C95BE20}" srcOrd="4" destOrd="0" presId="urn:microsoft.com/office/officeart/2018/5/layout/CenteredIconLabelDescriptionList"/>
    <dgm:cxn modelId="{AB5873C8-863B-4B94-9F96-D374AC02ECB2}" type="presParOf" srcId="{7853FFCA-6C56-4DF9-BF45-62246A35CB58}" destId="{1D00B39D-FB97-4830-9C3A-BA47A9A4DB7B}" srcOrd="1" destOrd="0" presId="urn:microsoft.com/office/officeart/2018/5/layout/CenteredIconLabelDescriptionList"/>
    <dgm:cxn modelId="{16E37E75-F567-4E32-902D-0388F8F5453C}" type="presParOf" srcId="{7853FFCA-6C56-4DF9-BF45-62246A35CB58}" destId="{C1CF4734-117D-4A3D-8F30-FF41632C8EC0}" srcOrd="2" destOrd="0" presId="urn:microsoft.com/office/officeart/2018/5/layout/CenteredIconLabelDescriptionList"/>
    <dgm:cxn modelId="{19874E8F-E17A-4790-B31F-C0E6DF79F847}" type="presParOf" srcId="{C1CF4734-117D-4A3D-8F30-FF41632C8EC0}" destId="{C9125CEE-2ED8-480A-A217-17731D1FB885}" srcOrd="0" destOrd="0" presId="urn:microsoft.com/office/officeart/2018/5/layout/CenteredIconLabelDescriptionList"/>
    <dgm:cxn modelId="{906D5201-FE26-470F-ABED-A7F865074930}" type="presParOf" srcId="{C1CF4734-117D-4A3D-8F30-FF41632C8EC0}" destId="{48FD52E5-C2F3-422B-AFCD-3DAE15DAC420}" srcOrd="1" destOrd="0" presId="urn:microsoft.com/office/officeart/2018/5/layout/CenteredIconLabelDescriptionList"/>
    <dgm:cxn modelId="{79925607-5736-46A6-8284-EB070410F0D4}" type="presParOf" srcId="{C1CF4734-117D-4A3D-8F30-FF41632C8EC0}" destId="{A2839B0F-BD89-4276-911A-459EE22118CB}" srcOrd="2" destOrd="0" presId="urn:microsoft.com/office/officeart/2018/5/layout/CenteredIconLabelDescriptionList"/>
    <dgm:cxn modelId="{53EF0B56-8AEA-4B3B-8AAD-410FADBDF3E9}" type="presParOf" srcId="{C1CF4734-117D-4A3D-8F30-FF41632C8EC0}" destId="{71C65DA1-BD92-4F35-924E-251AA1D1D452}" srcOrd="3" destOrd="0" presId="urn:microsoft.com/office/officeart/2018/5/layout/CenteredIconLabelDescriptionList"/>
    <dgm:cxn modelId="{B78B27B4-890B-4481-8B50-4B25F9C309FA}" type="presParOf" srcId="{C1CF4734-117D-4A3D-8F30-FF41632C8EC0}" destId="{715BD02F-EA0F-4FA1-B7A2-B57FAE4FFBCD}" srcOrd="4" destOrd="0" presId="urn:microsoft.com/office/officeart/2018/5/layout/CenteredIconLabelDescriptionList"/>
    <dgm:cxn modelId="{5B2DBE5C-7E8A-42BA-B36F-114328FCF45C}" type="presParOf" srcId="{7853FFCA-6C56-4DF9-BF45-62246A35CB58}" destId="{BCC22288-2E47-4D85-9DF2-F8F5ADAE74B9}" srcOrd="3" destOrd="0" presId="urn:microsoft.com/office/officeart/2018/5/layout/CenteredIconLabelDescriptionList"/>
    <dgm:cxn modelId="{4B0C043D-7AF8-4BBE-8CD2-54A9695D5B28}" type="presParOf" srcId="{7853FFCA-6C56-4DF9-BF45-62246A35CB58}" destId="{D91CE363-5A6A-4F5E-A186-87196D93F95A}" srcOrd="4" destOrd="0" presId="urn:microsoft.com/office/officeart/2018/5/layout/CenteredIconLabelDescriptionList"/>
    <dgm:cxn modelId="{AA379A5E-A15A-4D58-8F6A-4A58E67718BF}" type="presParOf" srcId="{D91CE363-5A6A-4F5E-A186-87196D93F95A}" destId="{F16FB191-6708-4ADB-86C2-F7429E9CC07B}" srcOrd="0" destOrd="0" presId="urn:microsoft.com/office/officeart/2018/5/layout/CenteredIconLabelDescriptionList"/>
    <dgm:cxn modelId="{CC36F0C5-555E-4BA6-9CBA-782C369A6983}" type="presParOf" srcId="{D91CE363-5A6A-4F5E-A186-87196D93F95A}" destId="{DB098346-AA22-418A-B859-229232B31244}" srcOrd="1" destOrd="0" presId="urn:microsoft.com/office/officeart/2018/5/layout/CenteredIconLabelDescriptionList"/>
    <dgm:cxn modelId="{5A89F5DF-2CBD-43DF-80E9-77D4F90B101F}" type="presParOf" srcId="{D91CE363-5A6A-4F5E-A186-87196D93F95A}" destId="{C7564A90-08B8-4636-9FBB-EA64A73CB181}" srcOrd="2" destOrd="0" presId="urn:microsoft.com/office/officeart/2018/5/layout/CenteredIconLabelDescriptionList"/>
    <dgm:cxn modelId="{47FF9804-9C2B-4D25-92B8-4B5C26BBEA1A}" type="presParOf" srcId="{D91CE363-5A6A-4F5E-A186-87196D93F95A}" destId="{D8417387-FB22-4A5F-A46C-8CAE2D8B8023}" srcOrd="3" destOrd="0" presId="urn:microsoft.com/office/officeart/2018/5/layout/CenteredIconLabelDescriptionList"/>
    <dgm:cxn modelId="{EFEFD0B9-3AF8-443C-92E5-9A67BFDB0B20}" type="presParOf" srcId="{D91CE363-5A6A-4F5E-A186-87196D93F95A}" destId="{F52B38AF-0A26-44DF-AA9B-551EDB191197}"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8E204BB-D483-4793-874A-78374D534FE9}" type="doc">
      <dgm:prSet loTypeId="urn:microsoft.com/office/officeart/2011/layout/TabList" loCatId="officeonline" qsTypeId="urn:microsoft.com/office/officeart/2005/8/quickstyle/simple5" qsCatId="simple" csTypeId="urn:microsoft.com/office/officeart/2005/8/colors/colorful4" csCatId="colorful" phldr="1"/>
      <dgm:spPr/>
    </dgm:pt>
    <dgm:pt modelId="{524698A2-C85D-45F6-AF36-52AC66FA2D39}">
      <dgm:prSet phldrT="[Text]"/>
      <dgm:spPr/>
      <dgm:t>
        <a:bodyPr/>
        <a:lstStyle/>
        <a:p>
          <a:r>
            <a:rPr lang="en-US"/>
            <a:t>0</a:t>
          </a:r>
        </a:p>
      </dgm:t>
    </dgm:pt>
    <dgm:pt modelId="{8FA9F7C6-C02D-4E0A-8CA7-019DE891E10C}" type="parTrans" cxnId="{801F3B60-4882-49C4-927D-F4C1DEAA3E7C}">
      <dgm:prSet/>
      <dgm:spPr/>
      <dgm:t>
        <a:bodyPr/>
        <a:lstStyle/>
        <a:p>
          <a:endParaRPr lang="en-US"/>
        </a:p>
      </dgm:t>
    </dgm:pt>
    <dgm:pt modelId="{A9228E84-004A-4319-8A95-B75C07EC560F}" type="sibTrans" cxnId="{801F3B60-4882-49C4-927D-F4C1DEAA3E7C}">
      <dgm:prSet/>
      <dgm:spPr/>
      <dgm:t>
        <a:bodyPr/>
        <a:lstStyle/>
        <a:p>
          <a:endParaRPr lang="en-US"/>
        </a:p>
      </dgm:t>
    </dgm:pt>
    <dgm:pt modelId="{434478E5-19D1-4B40-8370-5863E690A1CC}">
      <dgm:prSet phldrT="[Text]"/>
      <dgm:spPr/>
      <dgm:t>
        <a:bodyPr/>
        <a:lstStyle/>
        <a:p>
          <a:r>
            <a:rPr lang="en-US"/>
            <a:t>1</a:t>
          </a:r>
        </a:p>
      </dgm:t>
    </dgm:pt>
    <dgm:pt modelId="{6B130AB3-6EC1-47BF-99CC-43F7853B6E83}" type="parTrans" cxnId="{390AD186-8F1C-4C43-BD4B-935A7DADF526}">
      <dgm:prSet/>
      <dgm:spPr/>
      <dgm:t>
        <a:bodyPr/>
        <a:lstStyle/>
        <a:p>
          <a:endParaRPr lang="en-US"/>
        </a:p>
      </dgm:t>
    </dgm:pt>
    <dgm:pt modelId="{6BEE95C5-6A07-4E69-B577-7B5AD9F0445C}" type="sibTrans" cxnId="{390AD186-8F1C-4C43-BD4B-935A7DADF526}">
      <dgm:prSet/>
      <dgm:spPr/>
      <dgm:t>
        <a:bodyPr/>
        <a:lstStyle/>
        <a:p>
          <a:endParaRPr lang="en-US"/>
        </a:p>
      </dgm:t>
    </dgm:pt>
    <dgm:pt modelId="{15F67670-B115-4363-B597-1166746708A2}">
      <dgm:prSet phldrT="[Text]"/>
      <dgm:spPr/>
      <dgm:t>
        <a:bodyPr/>
        <a:lstStyle/>
        <a:p>
          <a:r>
            <a:rPr lang="en-US"/>
            <a:t>2</a:t>
          </a:r>
        </a:p>
      </dgm:t>
    </dgm:pt>
    <dgm:pt modelId="{D589C441-94CD-4FAA-8378-B8AFA3A62F87}" type="parTrans" cxnId="{1778447B-A5F5-4D31-8D14-5DAA127CACC0}">
      <dgm:prSet/>
      <dgm:spPr/>
      <dgm:t>
        <a:bodyPr/>
        <a:lstStyle/>
        <a:p>
          <a:endParaRPr lang="en-US"/>
        </a:p>
      </dgm:t>
    </dgm:pt>
    <dgm:pt modelId="{5203142B-DC97-45F1-84B5-5BC4BCBC4D00}" type="sibTrans" cxnId="{1778447B-A5F5-4D31-8D14-5DAA127CACC0}">
      <dgm:prSet/>
      <dgm:spPr/>
      <dgm:t>
        <a:bodyPr/>
        <a:lstStyle/>
        <a:p>
          <a:endParaRPr lang="en-US"/>
        </a:p>
      </dgm:t>
    </dgm:pt>
    <dgm:pt modelId="{20BA351D-A1B5-41D9-B325-13ABC7E062CE}">
      <dgm:prSet phldrT="[Text]"/>
      <dgm:spPr/>
      <dgm:t>
        <a:bodyPr/>
        <a:lstStyle/>
        <a:p>
          <a:r>
            <a:rPr lang="en-US"/>
            <a:t>3</a:t>
          </a:r>
        </a:p>
      </dgm:t>
    </dgm:pt>
    <dgm:pt modelId="{4995AE75-4B3F-4AA1-8502-FA50AFA6A15F}" type="parTrans" cxnId="{240A6256-3B01-4022-B864-113F95BDEFB3}">
      <dgm:prSet/>
      <dgm:spPr/>
      <dgm:t>
        <a:bodyPr/>
        <a:lstStyle/>
        <a:p>
          <a:endParaRPr lang="en-US"/>
        </a:p>
      </dgm:t>
    </dgm:pt>
    <dgm:pt modelId="{843E34E5-2740-4ABC-8CF3-67844C9B3E93}" type="sibTrans" cxnId="{240A6256-3B01-4022-B864-113F95BDEFB3}">
      <dgm:prSet/>
      <dgm:spPr/>
      <dgm:t>
        <a:bodyPr/>
        <a:lstStyle/>
        <a:p>
          <a:endParaRPr lang="en-US"/>
        </a:p>
      </dgm:t>
    </dgm:pt>
    <dgm:pt modelId="{2CE9E254-7188-4100-AD5B-9AD5250D078D}">
      <dgm:prSet phldrT="[Text]"/>
      <dgm:spPr/>
      <dgm:t>
        <a:bodyPr/>
        <a:lstStyle/>
        <a:p>
          <a:r>
            <a:rPr lang="en-US"/>
            <a:t>4</a:t>
          </a:r>
        </a:p>
      </dgm:t>
    </dgm:pt>
    <dgm:pt modelId="{C4CBAA8A-EA4F-4C87-8EE4-C27E5527FC6A}" type="parTrans" cxnId="{A87A232E-EA7A-4D45-8CB1-55AC2EC56D96}">
      <dgm:prSet/>
      <dgm:spPr/>
      <dgm:t>
        <a:bodyPr/>
        <a:lstStyle/>
        <a:p>
          <a:endParaRPr lang="en-US"/>
        </a:p>
      </dgm:t>
    </dgm:pt>
    <dgm:pt modelId="{A9E4D34F-94E8-4B4C-AB9F-404DC0E3B5ED}" type="sibTrans" cxnId="{A87A232E-EA7A-4D45-8CB1-55AC2EC56D96}">
      <dgm:prSet/>
      <dgm:spPr/>
      <dgm:t>
        <a:bodyPr/>
        <a:lstStyle/>
        <a:p>
          <a:endParaRPr lang="en-US"/>
        </a:p>
      </dgm:t>
    </dgm:pt>
    <dgm:pt modelId="{9C23CBE0-81BB-480F-94ED-919B60B4820E}">
      <dgm:prSet phldrT="[Text]"/>
      <dgm:spPr/>
      <dgm:t>
        <a:bodyPr/>
        <a:lstStyle/>
        <a:p>
          <a:r>
            <a:rPr lang="en-US"/>
            <a:t>5</a:t>
          </a:r>
        </a:p>
      </dgm:t>
    </dgm:pt>
    <dgm:pt modelId="{A70137C5-DCD2-4FDB-A2BF-AFB6D6F572DC}" type="parTrans" cxnId="{6B7FB5F8-91C4-416B-B4A8-E2A73F656EB5}">
      <dgm:prSet/>
      <dgm:spPr/>
      <dgm:t>
        <a:bodyPr/>
        <a:lstStyle/>
        <a:p>
          <a:endParaRPr lang="en-US"/>
        </a:p>
      </dgm:t>
    </dgm:pt>
    <dgm:pt modelId="{4284DABE-3CF7-4B3C-A953-1BD3D7605B4C}" type="sibTrans" cxnId="{6B7FB5F8-91C4-416B-B4A8-E2A73F656EB5}">
      <dgm:prSet/>
      <dgm:spPr/>
      <dgm:t>
        <a:bodyPr/>
        <a:lstStyle/>
        <a:p>
          <a:endParaRPr lang="en-US"/>
        </a:p>
      </dgm:t>
    </dgm:pt>
    <dgm:pt modelId="{E10D6AA8-5314-42DF-82AC-2A6B6FC21423}">
      <dgm:prSet phldrT="[Text]"/>
      <dgm:spPr/>
      <dgm:t>
        <a:bodyPr/>
        <a:lstStyle/>
        <a:p>
          <a:r>
            <a:rPr lang="en-US"/>
            <a:t>6</a:t>
          </a:r>
        </a:p>
      </dgm:t>
    </dgm:pt>
    <dgm:pt modelId="{24BEE5D5-317F-41FA-B4A0-7256E33D2072}" type="parTrans" cxnId="{01866369-CCD0-43C0-A5EC-DC42504CD2BF}">
      <dgm:prSet/>
      <dgm:spPr/>
      <dgm:t>
        <a:bodyPr/>
        <a:lstStyle/>
        <a:p>
          <a:endParaRPr lang="en-US"/>
        </a:p>
      </dgm:t>
    </dgm:pt>
    <dgm:pt modelId="{98F48388-6009-4652-8854-FC99C26B709F}" type="sibTrans" cxnId="{01866369-CCD0-43C0-A5EC-DC42504CD2BF}">
      <dgm:prSet/>
      <dgm:spPr/>
      <dgm:t>
        <a:bodyPr/>
        <a:lstStyle/>
        <a:p>
          <a:endParaRPr lang="en-US"/>
        </a:p>
      </dgm:t>
    </dgm:pt>
    <dgm:pt modelId="{B5D18676-01FC-4D32-ADFA-94EC94D167CD}" type="pres">
      <dgm:prSet presAssocID="{E8E204BB-D483-4793-874A-78374D534FE9}" presName="Name0" presStyleCnt="0">
        <dgm:presLayoutVars>
          <dgm:chMax/>
          <dgm:chPref val="3"/>
          <dgm:dir/>
          <dgm:animOne val="branch"/>
          <dgm:animLvl val="lvl"/>
        </dgm:presLayoutVars>
      </dgm:prSet>
      <dgm:spPr/>
    </dgm:pt>
    <dgm:pt modelId="{AE63A39E-95AF-4169-AE56-29D25CE6652E}" type="pres">
      <dgm:prSet presAssocID="{524698A2-C85D-45F6-AF36-52AC66FA2D39}" presName="composite" presStyleCnt="0"/>
      <dgm:spPr/>
    </dgm:pt>
    <dgm:pt modelId="{620D22F9-E697-4FCE-A6F4-9012B7A4D6B6}" type="pres">
      <dgm:prSet presAssocID="{524698A2-C85D-45F6-AF36-52AC66FA2D39}" presName="FirstChild" presStyleLbl="revTx" presStyleIdx="0" presStyleCnt="7">
        <dgm:presLayoutVars>
          <dgm:chMax val="0"/>
          <dgm:chPref val="0"/>
          <dgm:bulletEnabled val="1"/>
        </dgm:presLayoutVars>
      </dgm:prSet>
      <dgm:spPr/>
    </dgm:pt>
    <dgm:pt modelId="{19C9D9CF-EBA1-4281-A487-457722907616}" type="pres">
      <dgm:prSet presAssocID="{524698A2-C85D-45F6-AF36-52AC66FA2D39}" presName="Parent" presStyleLbl="alignNode1" presStyleIdx="0" presStyleCnt="7" custScaleX="26256" custLinFactNeighborX="-33781">
        <dgm:presLayoutVars>
          <dgm:chMax val="3"/>
          <dgm:chPref val="3"/>
          <dgm:bulletEnabled val="1"/>
        </dgm:presLayoutVars>
      </dgm:prSet>
      <dgm:spPr/>
    </dgm:pt>
    <dgm:pt modelId="{0B44284C-CC7E-4F94-91A2-1BACE1BE2EEB}" type="pres">
      <dgm:prSet presAssocID="{524698A2-C85D-45F6-AF36-52AC66FA2D39}" presName="Accent" presStyleLbl="parChTrans1D1" presStyleIdx="0" presStyleCnt="7"/>
      <dgm:spPr/>
    </dgm:pt>
    <dgm:pt modelId="{A8EC6788-BB5C-472F-80FD-E618090E8969}" type="pres">
      <dgm:prSet presAssocID="{A9228E84-004A-4319-8A95-B75C07EC560F}" presName="sibTrans" presStyleCnt="0"/>
      <dgm:spPr/>
    </dgm:pt>
    <dgm:pt modelId="{8D2D484A-2833-4BA5-ADFA-5ADDE02E70B2}" type="pres">
      <dgm:prSet presAssocID="{434478E5-19D1-4B40-8370-5863E690A1CC}" presName="composite" presStyleCnt="0"/>
      <dgm:spPr/>
    </dgm:pt>
    <dgm:pt modelId="{C99788AD-0688-43AF-9E20-91D267AE9B35}" type="pres">
      <dgm:prSet presAssocID="{434478E5-19D1-4B40-8370-5863E690A1CC}" presName="FirstChild" presStyleLbl="revTx" presStyleIdx="1" presStyleCnt="7">
        <dgm:presLayoutVars>
          <dgm:chMax val="0"/>
          <dgm:chPref val="0"/>
          <dgm:bulletEnabled val="1"/>
        </dgm:presLayoutVars>
      </dgm:prSet>
      <dgm:spPr/>
    </dgm:pt>
    <dgm:pt modelId="{CF859461-95B9-4450-B28C-EAD4A3373651}" type="pres">
      <dgm:prSet presAssocID="{434478E5-19D1-4B40-8370-5863E690A1CC}" presName="Parent" presStyleLbl="alignNode1" presStyleIdx="1" presStyleCnt="7" custScaleX="26256" custLinFactNeighborX="-33781">
        <dgm:presLayoutVars>
          <dgm:chMax val="3"/>
          <dgm:chPref val="3"/>
          <dgm:bulletEnabled val="1"/>
        </dgm:presLayoutVars>
      </dgm:prSet>
      <dgm:spPr/>
    </dgm:pt>
    <dgm:pt modelId="{97C012F3-DAC6-4A2A-AD6D-836F720E5E25}" type="pres">
      <dgm:prSet presAssocID="{434478E5-19D1-4B40-8370-5863E690A1CC}" presName="Accent" presStyleLbl="parChTrans1D1" presStyleIdx="1" presStyleCnt="7"/>
      <dgm:spPr/>
    </dgm:pt>
    <dgm:pt modelId="{31F29817-491C-4772-A5B4-EA1F18DEB28B}" type="pres">
      <dgm:prSet presAssocID="{6BEE95C5-6A07-4E69-B577-7B5AD9F0445C}" presName="sibTrans" presStyleCnt="0"/>
      <dgm:spPr/>
    </dgm:pt>
    <dgm:pt modelId="{4956C2D9-DDE8-4268-ABE7-37668C40C4E8}" type="pres">
      <dgm:prSet presAssocID="{15F67670-B115-4363-B597-1166746708A2}" presName="composite" presStyleCnt="0"/>
      <dgm:spPr/>
    </dgm:pt>
    <dgm:pt modelId="{BFABF2AF-7595-431B-AB2A-9F416C30259E}" type="pres">
      <dgm:prSet presAssocID="{15F67670-B115-4363-B597-1166746708A2}" presName="FirstChild" presStyleLbl="revTx" presStyleIdx="2" presStyleCnt="7">
        <dgm:presLayoutVars>
          <dgm:chMax val="0"/>
          <dgm:chPref val="0"/>
          <dgm:bulletEnabled val="1"/>
        </dgm:presLayoutVars>
      </dgm:prSet>
      <dgm:spPr/>
    </dgm:pt>
    <dgm:pt modelId="{4135C488-94CF-4896-AAD6-3E1A07281A1F}" type="pres">
      <dgm:prSet presAssocID="{15F67670-B115-4363-B597-1166746708A2}" presName="Parent" presStyleLbl="alignNode1" presStyleIdx="2" presStyleCnt="7" custScaleX="26256" custLinFactNeighborX="-33781">
        <dgm:presLayoutVars>
          <dgm:chMax val="3"/>
          <dgm:chPref val="3"/>
          <dgm:bulletEnabled val="1"/>
        </dgm:presLayoutVars>
      </dgm:prSet>
      <dgm:spPr/>
    </dgm:pt>
    <dgm:pt modelId="{8CA4C483-A69D-4641-A282-1256370D2669}" type="pres">
      <dgm:prSet presAssocID="{15F67670-B115-4363-B597-1166746708A2}" presName="Accent" presStyleLbl="parChTrans1D1" presStyleIdx="2" presStyleCnt="7"/>
      <dgm:spPr/>
    </dgm:pt>
    <dgm:pt modelId="{E57FE191-6912-4C9D-8F2F-E16E3C15D0C0}" type="pres">
      <dgm:prSet presAssocID="{5203142B-DC97-45F1-84B5-5BC4BCBC4D00}" presName="sibTrans" presStyleCnt="0"/>
      <dgm:spPr/>
    </dgm:pt>
    <dgm:pt modelId="{46F234BF-24E6-40FB-B630-BC22E5BE447C}" type="pres">
      <dgm:prSet presAssocID="{20BA351D-A1B5-41D9-B325-13ABC7E062CE}" presName="composite" presStyleCnt="0"/>
      <dgm:spPr/>
    </dgm:pt>
    <dgm:pt modelId="{A0B5BA99-AB3C-40B7-B7C6-AF54000487E8}" type="pres">
      <dgm:prSet presAssocID="{20BA351D-A1B5-41D9-B325-13ABC7E062CE}" presName="FirstChild" presStyleLbl="revTx" presStyleIdx="3" presStyleCnt="7">
        <dgm:presLayoutVars>
          <dgm:chMax val="0"/>
          <dgm:chPref val="0"/>
          <dgm:bulletEnabled val="1"/>
        </dgm:presLayoutVars>
      </dgm:prSet>
      <dgm:spPr/>
    </dgm:pt>
    <dgm:pt modelId="{24959341-4263-4EC2-B1BF-D8FB3D60A4EF}" type="pres">
      <dgm:prSet presAssocID="{20BA351D-A1B5-41D9-B325-13ABC7E062CE}" presName="Parent" presStyleLbl="alignNode1" presStyleIdx="3" presStyleCnt="7" custScaleX="26256" custLinFactNeighborX="-33781">
        <dgm:presLayoutVars>
          <dgm:chMax val="3"/>
          <dgm:chPref val="3"/>
          <dgm:bulletEnabled val="1"/>
        </dgm:presLayoutVars>
      </dgm:prSet>
      <dgm:spPr/>
    </dgm:pt>
    <dgm:pt modelId="{FBBC268E-2161-4DFF-A387-F42CBF0A9E1C}" type="pres">
      <dgm:prSet presAssocID="{20BA351D-A1B5-41D9-B325-13ABC7E062CE}" presName="Accent" presStyleLbl="parChTrans1D1" presStyleIdx="3" presStyleCnt="7"/>
      <dgm:spPr/>
    </dgm:pt>
    <dgm:pt modelId="{7AEB978B-5FB1-4344-9120-3440420955C3}" type="pres">
      <dgm:prSet presAssocID="{843E34E5-2740-4ABC-8CF3-67844C9B3E93}" presName="sibTrans" presStyleCnt="0"/>
      <dgm:spPr/>
    </dgm:pt>
    <dgm:pt modelId="{FE2EDB91-5DEC-4797-AAC7-CB7D20349851}" type="pres">
      <dgm:prSet presAssocID="{2CE9E254-7188-4100-AD5B-9AD5250D078D}" presName="composite" presStyleCnt="0"/>
      <dgm:spPr/>
    </dgm:pt>
    <dgm:pt modelId="{691EBAB5-A880-4485-8070-87CB16895D0D}" type="pres">
      <dgm:prSet presAssocID="{2CE9E254-7188-4100-AD5B-9AD5250D078D}" presName="FirstChild" presStyleLbl="revTx" presStyleIdx="4" presStyleCnt="7">
        <dgm:presLayoutVars>
          <dgm:chMax val="0"/>
          <dgm:chPref val="0"/>
          <dgm:bulletEnabled val="1"/>
        </dgm:presLayoutVars>
      </dgm:prSet>
      <dgm:spPr/>
    </dgm:pt>
    <dgm:pt modelId="{3261F141-7D25-4F86-B8DD-37697C8354C8}" type="pres">
      <dgm:prSet presAssocID="{2CE9E254-7188-4100-AD5B-9AD5250D078D}" presName="Parent" presStyleLbl="alignNode1" presStyleIdx="4" presStyleCnt="7" custScaleX="26256" custLinFactNeighborX="-33781">
        <dgm:presLayoutVars>
          <dgm:chMax val="3"/>
          <dgm:chPref val="3"/>
          <dgm:bulletEnabled val="1"/>
        </dgm:presLayoutVars>
      </dgm:prSet>
      <dgm:spPr/>
    </dgm:pt>
    <dgm:pt modelId="{56CD2471-6B6C-42CC-BD54-2F75A4223031}" type="pres">
      <dgm:prSet presAssocID="{2CE9E254-7188-4100-AD5B-9AD5250D078D}" presName="Accent" presStyleLbl="parChTrans1D1" presStyleIdx="4" presStyleCnt="7"/>
      <dgm:spPr/>
    </dgm:pt>
    <dgm:pt modelId="{6FD2CC7F-1057-4F67-B793-59E6D98C1EC0}" type="pres">
      <dgm:prSet presAssocID="{A9E4D34F-94E8-4B4C-AB9F-404DC0E3B5ED}" presName="sibTrans" presStyleCnt="0"/>
      <dgm:spPr/>
    </dgm:pt>
    <dgm:pt modelId="{1611820F-90C3-4210-A0D5-54D886C10C6A}" type="pres">
      <dgm:prSet presAssocID="{9C23CBE0-81BB-480F-94ED-919B60B4820E}" presName="composite" presStyleCnt="0"/>
      <dgm:spPr/>
    </dgm:pt>
    <dgm:pt modelId="{1C0B8774-42E7-46F9-B579-990FE75B624D}" type="pres">
      <dgm:prSet presAssocID="{9C23CBE0-81BB-480F-94ED-919B60B4820E}" presName="FirstChild" presStyleLbl="revTx" presStyleIdx="5" presStyleCnt="7">
        <dgm:presLayoutVars>
          <dgm:chMax val="0"/>
          <dgm:chPref val="0"/>
          <dgm:bulletEnabled val="1"/>
        </dgm:presLayoutVars>
      </dgm:prSet>
      <dgm:spPr/>
    </dgm:pt>
    <dgm:pt modelId="{1118428A-98D2-4ABD-8CDF-C8DB35E7C8E2}" type="pres">
      <dgm:prSet presAssocID="{9C23CBE0-81BB-480F-94ED-919B60B4820E}" presName="Parent" presStyleLbl="alignNode1" presStyleIdx="5" presStyleCnt="7" custScaleX="26256" custLinFactNeighborX="-33781">
        <dgm:presLayoutVars>
          <dgm:chMax val="3"/>
          <dgm:chPref val="3"/>
          <dgm:bulletEnabled val="1"/>
        </dgm:presLayoutVars>
      </dgm:prSet>
      <dgm:spPr/>
    </dgm:pt>
    <dgm:pt modelId="{B8105307-5622-4576-81F9-F5FA25DE5F80}" type="pres">
      <dgm:prSet presAssocID="{9C23CBE0-81BB-480F-94ED-919B60B4820E}" presName="Accent" presStyleLbl="parChTrans1D1" presStyleIdx="5" presStyleCnt="7"/>
      <dgm:spPr/>
    </dgm:pt>
    <dgm:pt modelId="{D6A97DA8-44EB-4AEF-ABDF-73A5223F60B1}" type="pres">
      <dgm:prSet presAssocID="{4284DABE-3CF7-4B3C-A953-1BD3D7605B4C}" presName="sibTrans" presStyleCnt="0"/>
      <dgm:spPr/>
    </dgm:pt>
    <dgm:pt modelId="{B33C8320-B8E0-425E-B075-929646A5F4BB}" type="pres">
      <dgm:prSet presAssocID="{E10D6AA8-5314-42DF-82AC-2A6B6FC21423}" presName="composite" presStyleCnt="0"/>
      <dgm:spPr/>
    </dgm:pt>
    <dgm:pt modelId="{CDA17F48-F836-42D3-B086-861763A9BC16}" type="pres">
      <dgm:prSet presAssocID="{E10D6AA8-5314-42DF-82AC-2A6B6FC21423}" presName="FirstChild" presStyleLbl="revTx" presStyleIdx="6" presStyleCnt="7">
        <dgm:presLayoutVars>
          <dgm:chMax val="0"/>
          <dgm:chPref val="0"/>
          <dgm:bulletEnabled val="1"/>
        </dgm:presLayoutVars>
      </dgm:prSet>
      <dgm:spPr/>
    </dgm:pt>
    <dgm:pt modelId="{A612EF67-4176-40DA-89B4-DF58B278FDBA}" type="pres">
      <dgm:prSet presAssocID="{E10D6AA8-5314-42DF-82AC-2A6B6FC21423}" presName="Parent" presStyleLbl="alignNode1" presStyleIdx="6" presStyleCnt="7" custScaleX="26256" custLinFactNeighborX="-33781">
        <dgm:presLayoutVars>
          <dgm:chMax val="3"/>
          <dgm:chPref val="3"/>
          <dgm:bulletEnabled val="1"/>
        </dgm:presLayoutVars>
      </dgm:prSet>
      <dgm:spPr/>
    </dgm:pt>
    <dgm:pt modelId="{D4736007-27EF-4A0A-A984-6E063E17BC0F}" type="pres">
      <dgm:prSet presAssocID="{E10D6AA8-5314-42DF-82AC-2A6B6FC21423}" presName="Accent" presStyleLbl="parChTrans1D1" presStyleIdx="6" presStyleCnt="7"/>
      <dgm:spPr/>
    </dgm:pt>
  </dgm:ptLst>
  <dgm:cxnLst>
    <dgm:cxn modelId="{14337027-6E26-462B-953A-73C46C3F1225}" type="presOf" srcId="{E10D6AA8-5314-42DF-82AC-2A6B6FC21423}" destId="{A612EF67-4176-40DA-89B4-DF58B278FDBA}" srcOrd="0" destOrd="0" presId="urn:microsoft.com/office/officeart/2011/layout/TabList"/>
    <dgm:cxn modelId="{A87A232E-EA7A-4D45-8CB1-55AC2EC56D96}" srcId="{E8E204BB-D483-4793-874A-78374D534FE9}" destId="{2CE9E254-7188-4100-AD5B-9AD5250D078D}" srcOrd="4" destOrd="0" parTransId="{C4CBAA8A-EA4F-4C87-8EE4-C27E5527FC6A}" sibTransId="{A9E4D34F-94E8-4B4C-AB9F-404DC0E3B5ED}"/>
    <dgm:cxn modelId="{EFE24647-C94B-401A-A866-452354DD1865}" type="presOf" srcId="{524698A2-C85D-45F6-AF36-52AC66FA2D39}" destId="{19C9D9CF-EBA1-4281-A487-457722907616}" srcOrd="0" destOrd="0" presId="urn:microsoft.com/office/officeart/2011/layout/TabList"/>
    <dgm:cxn modelId="{78FE7147-5473-4E4C-BB47-3F0AF02ECBBF}" type="presOf" srcId="{434478E5-19D1-4B40-8370-5863E690A1CC}" destId="{CF859461-95B9-4450-B28C-EAD4A3373651}" srcOrd="0" destOrd="0" presId="urn:microsoft.com/office/officeart/2011/layout/TabList"/>
    <dgm:cxn modelId="{C9658D4F-163C-4B84-8F43-111105678781}" type="presOf" srcId="{2CE9E254-7188-4100-AD5B-9AD5250D078D}" destId="{3261F141-7D25-4F86-B8DD-37697C8354C8}" srcOrd="0" destOrd="0" presId="urn:microsoft.com/office/officeart/2011/layout/TabList"/>
    <dgm:cxn modelId="{240A6256-3B01-4022-B864-113F95BDEFB3}" srcId="{E8E204BB-D483-4793-874A-78374D534FE9}" destId="{20BA351D-A1B5-41D9-B325-13ABC7E062CE}" srcOrd="3" destOrd="0" parTransId="{4995AE75-4B3F-4AA1-8502-FA50AFA6A15F}" sibTransId="{843E34E5-2740-4ABC-8CF3-67844C9B3E93}"/>
    <dgm:cxn modelId="{74EFDA5E-AB46-47D6-B1D6-C5F5207AE359}" type="presOf" srcId="{9C23CBE0-81BB-480F-94ED-919B60B4820E}" destId="{1118428A-98D2-4ABD-8CDF-C8DB35E7C8E2}" srcOrd="0" destOrd="0" presId="urn:microsoft.com/office/officeart/2011/layout/TabList"/>
    <dgm:cxn modelId="{801F3B60-4882-49C4-927D-F4C1DEAA3E7C}" srcId="{E8E204BB-D483-4793-874A-78374D534FE9}" destId="{524698A2-C85D-45F6-AF36-52AC66FA2D39}" srcOrd="0" destOrd="0" parTransId="{8FA9F7C6-C02D-4E0A-8CA7-019DE891E10C}" sibTransId="{A9228E84-004A-4319-8A95-B75C07EC560F}"/>
    <dgm:cxn modelId="{01866369-CCD0-43C0-A5EC-DC42504CD2BF}" srcId="{E8E204BB-D483-4793-874A-78374D534FE9}" destId="{E10D6AA8-5314-42DF-82AC-2A6B6FC21423}" srcOrd="6" destOrd="0" parTransId="{24BEE5D5-317F-41FA-B4A0-7256E33D2072}" sibTransId="{98F48388-6009-4652-8854-FC99C26B709F}"/>
    <dgm:cxn modelId="{1778447B-A5F5-4D31-8D14-5DAA127CACC0}" srcId="{E8E204BB-D483-4793-874A-78374D534FE9}" destId="{15F67670-B115-4363-B597-1166746708A2}" srcOrd="2" destOrd="0" parTransId="{D589C441-94CD-4FAA-8378-B8AFA3A62F87}" sibTransId="{5203142B-DC97-45F1-84B5-5BC4BCBC4D00}"/>
    <dgm:cxn modelId="{390AD186-8F1C-4C43-BD4B-935A7DADF526}" srcId="{E8E204BB-D483-4793-874A-78374D534FE9}" destId="{434478E5-19D1-4B40-8370-5863E690A1CC}" srcOrd="1" destOrd="0" parTransId="{6B130AB3-6EC1-47BF-99CC-43F7853B6E83}" sibTransId="{6BEE95C5-6A07-4E69-B577-7B5AD9F0445C}"/>
    <dgm:cxn modelId="{E42EA890-E2DE-4045-A78E-0FB82B5B3F59}" type="presOf" srcId="{20BA351D-A1B5-41D9-B325-13ABC7E062CE}" destId="{24959341-4263-4EC2-B1BF-D8FB3D60A4EF}" srcOrd="0" destOrd="0" presId="urn:microsoft.com/office/officeart/2011/layout/TabList"/>
    <dgm:cxn modelId="{2710D1B2-308E-4C09-9213-D9CDCE565142}" type="presOf" srcId="{E8E204BB-D483-4793-874A-78374D534FE9}" destId="{B5D18676-01FC-4D32-ADFA-94EC94D167CD}" srcOrd="0" destOrd="0" presId="urn:microsoft.com/office/officeart/2011/layout/TabList"/>
    <dgm:cxn modelId="{10776BC3-BA48-4BF2-A1BE-41D67BAE0F80}" type="presOf" srcId="{15F67670-B115-4363-B597-1166746708A2}" destId="{4135C488-94CF-4896-AAD6-3E1A07281A1F}" srcOrd="0" destOrd="0" presId="urn:microsoft.com/office/officeart/2011/layout/TabList"/>
    <dgm:cxn modelId="{6B7FB5F8-91C4-416B-B4A8-E2A73F656EB5}" srcId="{E8E204BB-D483-4793-874A-78374D534FE9}" destId="{9C23CBE0-81BB-480F-94ED-919B60B4820E}" srcOrd="5" destOrd="0" parTransId="{A70137C5-DCD2-4FDB-A2BF-AFB6D6F572DC}" sibTransId="{4284DABE-3CF7-4B3C-A953-1BD3D7605B4C}"/>
    <dgm:cxn modelId="{E5224F45-EACD-45FF-A456-79BE2919F411}" type="presParOf" srcId="{B5D18676-01FC-4D32-ADFA-94EC94D167CD}" destId="{AE63A39E-95AF-4169-AE56-29D25CE6652E}" srcOrd="0" destOrd="0" presId="urn:microsoft.com/office/officeart/2011/layout/TabList"/>
    <dgm:cxn modelId="{A030EDAA-5AD8-4C54-91AD-E3DA001119ED}" type="presParOf" srcId="{AE63A39E-95AF-4169-AE56-29D25CE6652E}" destId="{620D22F9-E697-4FCE-A6F4-9012B7A4D6B6}" srcOrd="0" destOrd="0" presId="urn:microsoft.com/office/officeart/2011/layout/TabList"/>
    <dgm:cxn modelId="{66E6DBF8-522A-48A4-B9F6-B1C3BC39F510}" type="presParOf" srcId="{AE63A39E-95AF-4169-AE56-29D25CE6652E}" destId="{19C9D9CF-EBA1-4281-A487-457722907616}" srcOrd="1" destOrd="0" presId="urn:microsoft.com/office/officeart/2011/layout/TabList"/>
    <dgm:cxn modelId="{27E25882-23E6-43E0-96E1-882CF3365860}" type="presParOf" srcId="{AE63A39E-95AF-4169-AE56-29D25CE6652E}" destId="{0B44284C-CC7E-4F94-91A2-1BACE1BE2EEB}" srcOrd="2" destOrd="0" presId="urn:microsoft.com/office/officeart/2011/layout/TabList"/>
    <dgm:cxn modelId="{F7CC4A44-4075-4897-AAFF-7EF62AF3283F}" type="presParOf" srcId="{B5D18676-01FC-4D32-ADFA-94EC94D167CD}" destId="{A8EC6788-BB5C-472F-80FD-E618090E8969}" srcOrd="1" destOrd="0" presId="urn:microsoft.com/office/officeart/2011/layout/TabList"/>
    <dgm:cxn modelId="{4B70B188-1902-44DA-8928-F9F93DA105DD}" type="presParOf" srcId="{B5D18676-01FC-4D32-ADFA-94EC94D167CD}" destId="{8D2D484A-2833-4BA5-ADFA-5ADDE02E70B2}" srcOrd="2" destOrd="0" presId="urn:microsoft.com/office/officeart/2011/layout/TabList"/>
    <dgm:cxn modelId="{84BA0D1E-584D-4986-BB38-CE28ECB76E2A}" type="presParOf" srcId="{8D2D484A-2833-4BA5-ADFA-5ADDE02E70B2}" destId="{C99788AD-0688-43AF-9E20-91D267AE9B35}" srcOrd="0" destOrd="0" presId="urn:microsoft.com/office/officeart/2011/layout/TabList"/>
    <dgm:cxn modelId="{DB41655C-AF62-4544-BF00-09BA14851EE9}" type="presParOf" srcId="{8D2D484A-2833-4BA5-ADFA-5ADDE02E70B2}" destId="{CF859461-95B9-4450-B28C-EAD4A3373651}" srcOrd="1" destOrd="0" presId="urn:microsoft.com/office/officeart/2011/layout/TabList"/>
    <dgm:cxn modelId="{2BF9EA4A-D52F-4AAF-AD8B-FDF32A01B83A}" type="presParOf" srcId="{8D2D484A-2833-4BA5-ADFA-5ADDE02E70B2}" destId="{97C012F3-DAC6-4A2A-AD6D-836F720E5E25}" srcOrd="2" destOrd="0" presId="urn:microsoft.com/office/officeart/2011/layout/TabList"/>
    <dgm:cxn modelId="{1EC1DAD2-1A89-4ADD-8C43-654465CE23B1}" type="presParOf" srcId="{B5D18676-01FC-4D32-ADFA-94EC94D167CD}" destId="{31F29817-491C-4772-A5B4-EA1F18DEB28B}" srcOrd="3" destOrd="0" presId="urn:microsoft.com/office/officeart/2011/layout/TabList"/>
    <dgm:cxn modelId="{D0E2C623-7B51-4296-9E38-F3F2C54CADD6}" type="presParOf" srcId="{B5D18676-01FC-4D32-ADFA-94EC94D167CD}" destId="{4956C2D9-DDE8-4268-ABE7-37668C40C4E8}" srcOrd="4" destOrd="0" presId="urn:microsoft.com/office/officeart/2011/layout/TabList"/>
    <dgm:cxn modelId="{06062110-1D57-45C0-8026-A07ECA3BE650}" type="presParOf" srcId="{4956C2D9-DDE8-4268-ABE7-37668C40C4E8}" destId="{BFABF2AF-7595-431B-AB2A-9F416C30259E}" srcOrd="0" destOrd="0" presId="urn:microsoft.com/office/officeart/2011/layout/TabList"/>
    <dgm:cxn modelId="{87B57510-69F8-49F7-858C-A28188803E47}" type="presParOf" srcId="{4956C2D9-DDE8-4268-ABE7-37668C40C4E8}" destId="{4135C488-94CF-4896-AAD6-3E1A07281A1F}" srcOrd="1" destOrd="0" presId="urn:microsoft.com/office/officeart/2011/layout/TabList"/>
    <dgm:cxn modelId="{BCF7FB5D-421A-497B-BED0-1C8093626910}" type="presParOf" srcId="{4956C2D9-DDE8-4268-ABE7-37668C40C4E8}" destId="{8CA4C483-A69D-4641-A282-1256370D2669}" srcOrd="2" destOrd="0" presId="urn:microsoft.com/office/officeart/2011/layout/TabList"/>
    <dgm:cxn modelId="{05D26726-351E-422F-B50A-65BBA708B9C9}" type="presParOf" srcId="{B5D18676-01FC-4D32-ADFA-94EC94D167CD}" destId="{E57FE191-6912-4C9D-8F2F-E16E3C15D0C0}" srcOrd="5" destOrd="0" presId="urn:microsoft.com/office/officeart/2011/layout/TabList"/>
    <dgm:cxn modelId="{8C6A3D5C-C8B1-40DD-B24E-F7AC3BA8AC6C}" type="presParOf" srcId="{B5D18676-01FC-4D32-ADFA-94EC94D167CD}" destId="{46F234BF-24E6-40FB-B630-BC22E5BE447C}" srcOrd="6" destOrd="0" presId="urn:microsoft.com/office/officeart/2011/layout/TabList"/>
    <dgm:cxn modelId="{173CC2C9-2D85-4300-8283-5A5E15E99261}" type="presParOf" srcId="{46F234BF-24E6-40FB-B630-BC22E5BE447C}" destId="{A0B5BA99-AB3C-40B7-B7C6-AF54000487E8}" srcOrd="0" destOrd="0" presId="urn:microsoft.com/office/officeart/2011/layout/TabList"/>
    <dgm:cxn modelId="{63DEAB05-71BD-4A52-B9F9-E032459BFE48}" type="presParOf" srcId="{46F234BF-24E6-40FB-B630-BC22E5BE447C}" destId="{24959341-4263-4EC2-B1BF-D8FB3D60A4EF}" srcOrd="1" destOrd="0" presId="urn:microsoft.com/office/officeart/2011/layout/TabList"/>
    <dgm:cxn modelId="{52D9CA14-1A10-4ED6-A5CA-166A077EB70C}" type="presParOf" srcId="{46F234BF-24E6-40FB-B630-BC22E5BE447C}" destId="{FBBC268E-2161-4DFF-A387-F42CBF0A9E1C}" srcOrd="2" destOrd="0" presId="urn:microsoft.com/office/officeart/2011/layout/TabList"/>
    <dgm:cxn modelId="{C4EC30CA-DBE2-47DE-A61E-3BFFFCC2B338}" type="presParOf" srcId="{B5D18676-01FC-4D32-ADFA-94EC94D167CD}" destId="{7AEB978B-5FB1-4344-9120-3440420955C3}" srcOrd="7" destOrd="0" presId="urn:microsoft.com/office/officeart/2011/layout/TabList"/>
    <dgm:cxn modelId="{A6BC55D4-87B9-4243-BB9B-11124FC3F847}" type="presParOf" srcId="{B5D18676-01FC-4D32-ADFA-94EC94D167CD}" destId="{FE2EDB91-5DEC-4797-AAC7-CB7D20349851}" srcOrd="8" destOrd="0" presId="urn:microsoft.com/office/officeart/2011/layout/TabList"/>
    <dgm:cxn modelId="{E25C55AB-4FA2-4753-8DDF-8EBD7EA918F3}" type="presParOf" srcId="{FE2EDB91-5DEC-4797-AAC7-CB7D20349851}" destId="{691EBAB5-A880-4485-8070-87CB16895D0D}" srcOrd="0" destOrd="0" presId="urn:microsoft.com/office/officeart/2011/layout/TabList"/>
    <dgm:cxn modelId="{4AF54CA0-BFBA-4E05-9065-23AF4AD17A98}" type="presParOf" srcId="{FE2EDB91-5DEC-4797-AAC7-CB7D20349851}" destId="{3261F141-7D25-4F86-B8DD-37697C8354C8}" srcOrd="1" destOrd="0" presId="urn:microsoft.com/office/officeart/2011/layout/TabList"/>
    <dgm:cxn modelId="{B75C9312-24F3-446C-A14E-8D4D0D923B5F}" type="presParOf" srcId="{FE2EDB91-5DEC-4797-AAC7-CB7D20349851}" destId="{56CD2471-6B6C-42CC-BD54-2F75A4223031}" srcOrd="2" destOrd="0" presId="urn:microsoft.com/office/officeart/2011/layout/TabList"/>
    <dgm:cxn modelId="{7AD52D7D-3840-491D-8707-541F21CCCF8E}" type="presParOf" srcId="{B5D18676-01FC-4D32-ADFA-94EC94D167CD}" destId="{6FD2CC7F-1057-4F67-B793-59E6D98C1EC0}" srcOrd="9" destOrd="0" presId="urn:microsoft.com/office/officeart/2011/layout/TabList"/>
    <dgm:cxn modelId="{A878DE1B-E3C0-448A-9B5D-44AFAB1CE5F6}" type="presParOf" srcId="{B5D18676-01FC-4D32-ADFA-94EC94D167CD}" destId="{1611820F-90C3-4210-A0D5-54D886C10C6A}" srcOrd="10" destOrd="0" presId="urn:microsoft.com/office/officeart/2011/layout/TabList"/>
    <dgm:cxn modelId="{FC402180-F6C4-4952-9C45-6651017C528C}" type="presParOf" srcId="{1611820F-90C3-4210-A0D5-54D886C10C6A}" destId="{1C0B8774-42E7-46F9-B579-990FE75B624D}" srcOrd="0" destOrd="0" presId="urn:microsoft.com/office/officeart/2011/layout/TabList"/>
    <dgm:cxn modelId="{7C9190AD-3E95-486A-A9F2-EE9F127C83B9}" type="presParOf" srcId="{1611820F-90C3-4210-A0D5-54D886C10C6A}" destId="{1118428A-98D2-4ABD-8CDF-C8DB35E7C8E2}" srcOrd="1" destOrd="0" presId="urn:microsoft.com/office/officeart/2011/layout/TabList"/>
    <dgm:cxn modelId="{647A7E10-2A00-4C54-AAF9-C6F57705AB45}" type="presParOf" srcId="{1611820F-90C3-4210-A0D5-54D886C10C6A}" destId="{B8105307-5622-4576-81F9-F5FA25DE5F80}" srcOrd="2" destOrd="0" presId="urn:microsoft.com/office/officeart/2011/layout/TabList"/>
    <dgm:cxn modelId="{A21F2439-FB51-4640-B17F-1EF242043E99}" type="presParOf" srcId="{B5D18676-01FC-4D32-ADFA-94EC94D167CD}" destId="{D6A97DA8-44EB-4AEF-ABDF-73A5223F60B1}" srcOrd="11" destOrd="0" presId="urn:microsoft.com/office/officeart/2011/layout/TabList"/>
    <dgm:cxn modelId="{E3E05A1B-B528-4422-B572-68520B933739}" type="presParOf" srcId="{B5D18676-01FC-4D32-ADFA-94EC94D167CD}" destId="{B33C8320-B8E0-425E-B075-929646A5F4BB}" srcOrd="12" destOrd="0" presId="urn:microsoft.com/office/officeart/2011/layout/TabList"/>
    <dgm:cxn modelId="{8A8DB49C-2858-44C5-A778-EBF9E2CD0C7C}" type="presParOf" srcId="{B33C8320-B8E0-425E-B075-929646A5F4BB}" destId="{CDA17F48-F836-42D3-B086-861763A9BC16}" srcOrd="0" destOrd="0" presId="urn:microsoft.com/office/officeart/2011/layout/TabList"/>
    <dgm:cxn modelId="{DED65AD2-6D66-4E6C-A65B-A1C49E7D8C32}" type="presParOf" srcId="{B33C8320-B8E0-425E-B075-929646A5F4BB}" destId="{A612EF67-4176-40DA-89B4-DF58B278FDBA}" srcOrd="1" destOrd="0" presId="urn:microsoft.com/office/officeart/2011/layout/TabList"/>
    <dgm:cxn modelId="{51077FB0-4358-4601-8D2C-8A65FE200913}" type="presParOf" srcId="{B33C8320-B8E0-425E-B075-929646A5F4BB}" destId="{D4736007-27EF-4A0A-A984-6E063E17BC0F}"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CD54AB3-C889-4F5E-BD02-97BD7CCEBD79}" type="doc">
      <dgm:prSet loTypeId="urn:microsoft.com/office/officeart/2008/layout/BendingPictureCaptionList" loCatId="picture" qsTypeId="urn:microsoft.com/office/officeart/2005/8/quickstyle/simple5" qsCatId="simple" csTypeId="urn:microsoft.com/office/officeart/2005/8/colors/accent1_2" csCatId="accent1" phldr="1"/>
      <dgm:spPr/>
      <dgm:t>
        <a:bodyPr/>
        <a:lstStyle/>
        <a:p>
          <a:endParaRPr lang="en-US"/>
        </a:p>
      </dgm:t>
    </dgm:pt>
    <dgm:pt modelId="{5CA0A29E-B686-4426-8F4B-404442E43B18}">
      <dgm:prSet/>
      <dgm:spPr/>
      <dgm:t>
        <a:bodyPr/>
        <a:lstStyle/>
        <a:p>
          <a:r>
            <a:rPr lang="en-US" b="1" i="0"/>
            <a:t>Care Environment </a:t>
          </a:r>
        </a:p>
      </dgm:t>
    </dgm:pt>
    <dgm:pt modelId="{382884F6-DAF6-413F-B068-DD90FDF317F3}" type="parTrans" cxnId="{A060012A-2E7D-44AC-A08B-A04CE0FEF303}">
      <dgm:prSet/>
      <dgm:spPr/>
      <dgm:t>
        <a:bodyPr/>
        <a:lstStyle/>
        <a:p>
          <a:endParaRPr lang="en-US"/>
        </a:p>
      </dgm:t>
    </dgm:pt>
    <dgm:pt modelId="{ECEA744E-0779-4738-9E0C-E0875026AEB3}" type="sibTrans" cxnId="{A060012A-2E7D-44AC-A08B-A04CE0FEF303}">
      <dgm:prSet/>
      <dgm:spPr/>
      <dgm:t>
        <a:bodyPr/>
        <a:lstStyle/>
        <a:p>
          <a:endParaRPr lang="en-US"/>
        </a:p>
      </dgm:t>
    </dgm:pt>
    <dgm:pt modelId="{18CD2ECE-D3DD-49F5-92FE-56E32EB37A6C}">
      <dgm:prSet/>
      <dgm:spPr/>
      <dgm:t>
        <a:bodyPr/>
        <a:lstStyle/>
        <a:p>
          <a:r>
            <a:rPr lang="en-US" b="1" i="0"/>
            <a:t>Clinical Services  </a:t>
          </a:r>
        </a:p>
      </dgm:t>
    </dgm:pt>
    <dgm:pt modelId="{83E8D2B4-384D-4C1D-B3E1-294FA986510D}" type="parTrans" cxnId="{1DAC1829-4FAE-4A33-8786-E5B50EDF8A11}">
      <dgm:prSet/>
      <dgm:spPr/>
      <dgm:t>
        <a:bodyPr/>
        <a:lstStyle/>
        <a:p>
          <a:endParaRPr lang="en-US"/>
        </a:p>
      </dgm:t>
    </dgm:pt>
    <dgm:pt modelId="{F5E87AF2-9E8C-4BD8-8FCB-AAF0131FD8C2}" type="sibTrans" cxnId="{1DAC1829-4FAE-4A33-8786-E5B50EDF8A11}">
      <dgm:prSet/>
      <dgm:spPr/>
      <dgm:t>
        <a:bodyPr/>
        <a:lstStyle/>
        <a:p>
          <a:endParaRPr lang="en-US"/>
        </a:p>
      </dgm:t>
    </dgm:pt>
    <dgm:pt modelId="{DB706615-0EAC-4702-90FC-09A581E4AA43}">
      <dgm:prSet/>
      <dgm:spPr/>
      <dgm:t>
        <a:bodyPr/>
        <a:lstStyle/>
        <a:p>
          <a:r>
            <a:rPr lang="en-US" b="1" i="0"/>
            <a:t>Support Services </a:t>
          </a:r>
        </a:p>
      </dgm:t>
    </dgm:pt>
    <dgm:pt modelId="{EEBB22D2-3C93-4373-A41F-75A3F857B0FD}" type="parTrans" cxnId="{7660DE8C-52FA-4A33-B1CC-2EB4F883517A}">
      <dgm:prSet/>
      <dgm:spPr/>
      <dgm:t>
        <a:bodyPr/>
        <a:lstStyle/>
        <a:p>
          <a:endParaRPr lang="en-US"/>
        </a:p>
      </dgm:t>
    </dgm:pt>
    <dgm:pt modelId="{9A95234F-FFC2-4C54-9B2D-4F5FBBFFE674}" type="sibTrans" cxnId="{7660DE8C-52FA-4A33-B1CC-2EB4F883517A}">
      <dgm:prSet/>
      <dgm:spPr/>
      <dgm:t>
        <a:bodyPr/>
        <a:lstStyle/>
        <a:p>
          <a:endParaRPr lang="en-US"/>
        </a:p>
      </dgm:t>
    </dgm:pt>
    <dgm:pt modelId="{0E16840F-AEE6-4555-B45B-A97D1B2411B4}">
      <dgm:prSet/>
      <dgm:spPr/>
      <dgm:t>
        <a:bodyPr/>
        <a:lstStyle/>
        <a:p>
          <a:r>
            <a:rPr lang="en-US" b="1" i="0"/>
            <a:t>Crisis Stabilization and Prevention Services</a:t>
          </a:r>
        </a:p>
      </dgm:t>
    </dgm:pt>
    <dgm:pt modelId="{9FEBB5D9-BC74-4409-B4BA-41CF0879D0CC}" type="parTrans" cxnId="{4FAF0157-637D-47B9-9761-572F28C1E1DB}">
      <dgm:prSet/>
      <dgm:spPr/>
      <dgm:t>
        <a:bodyPr/>
        <a:lstStyle/>
        <a:p>
          <a:endParaRPr lang="en-US"/>
        </a:p>
      </dgm:t>
    </dgm:pt>
    <dgm:pt modelId="{31314DD3-674A-4325-914F-FC294EA6BEEA}" type="sibTrans" cxnId="{4FAF0157-637D-47B9-9761-572F28C1E1DB}">
      <dgm:prSet/>
      <dgm:spPr/>
      <dgm:t>
        <a:bodyPr/>
        <a:lstStyle/>
        <a:p>
          <a:endParaRPr lang="en-US"/>
        </a:p>
      </dgm:t>
    </dgm:pt>
    <dgm:pt modelId="{8EB3B97A-5DC9-4AA0-BB14-D35E341E90E8}" type="pres">
      <dgm:prSet presAssocID="{9CD54AB3-C889-4F5E-BD02-97BD7CCEBD79}" presName="Name0" presStyleCnt="0">
        <dgm:presLayoutVars>
          <dgm:dir/>
          <dgm:resizeHandles val="exact"/>
        </dgm:presLayoutVars>
      </dgm:prSet>
      <dgm:spPr/>
    </dgm:pt>
    <dgm:pt modelId="{FFAA9D74-2E56-48B9-AF33-B0B40A844F57}" type="pres">
      <dgm:prSet presAssocID="{5CA0A29E-B686-4426-8F4B-404442E43B18}" presName="composite" presStyleCnt="0"/>
      <dgm:spPr/>
    </dgm:pt>
    <dgm:pt modelId="{450F6B95-7B6C-453D-B588-7A98A5407CC6}" type="pres">
      <dgm:prSet presAssocID="{5CA0A29E-B686-4426-8F4B-404442E43B18}" presName="rect1" presStyleLbl="bgImgPlace1" presStyleIdx="0" presStyleCnt="4"/>
      <dgm:spPr>
        <a:blipFill>
          <a:blip xmlns:r="http://schemas.openxmlformats.org/officeDocument/2006/relationships">
            <a:extLst>
              <a:ext uri="{96DAC541-7B7A-43D3-8B79-37D633B846F1}">
                <asvg:svgBlip xmlns:asvg="http://schemas.microsoft.com/office/drawing/2016/SVG/main" r:embed="rId1"/>
              </a:ext>
            </a:extLst>
          </a:blip>
          <a:srcRect/>
          <a:stretch>
            <a:fillRect t="-13000" b="-13000"/>
          </a:stretch>
        </a:blipFill>
      </dgm:spPr>
      <dgm:extLst>
        <a:ext uri="{E40237B7-FDA0-4F09-8148-C483321AD2D9}">
          <dgm14:cNvPr xmlns:dgm14="http://schemas.microsoft.com/office/drawing/2010/diagram" id="0" name="" descr="Modern architecture outline"/>
        </a:ext>
      </dgm:extLst>
    </dgm:pt>
    <dgm:pt modelId="{D87C6040-7078-420D-85C0-F4D55BF12932}" type="pres">
      <dgm:prSet presAssocID="{5CA0A29E-B686-4426-8F4B-404442E43B18}" presName="wedgeRectCallout1" presStyleLbl="node1" presStyleIdx="0" presStyleCnt="4" custLinFactNeighborY="40045">
        <dgm:presLayoutVars>
          <dgm:bulletEnabled val="1"/>
        </dgm:presLayoutVars>
      </dgm:prSet>
      <dgm:spPr/>
    </dgm:pt>
    <dgm:pt modelId="{C51EE5C4-0EF0-4F0A-982D-073F9A1F3A7B}" type="pres">
      <dgm:prSet presAssocID="{ECEA744E-0779-4738-9E0C-E0875026AEB3}" presName="sibTrans" presStyleCnt="0"/>
      <dgm:spPr/>
    </dgm:pt>
    <dgm:pt modelId="{B867C6CD-2E2C-4B50-BB7B-51F1B26C1B27}" type="pres">
      <dgm:prSet presAssocID="{18CD2ECE-D3DD-49F5-92FE-56E32EB37A6C}" presName="composite" presStyleCnt="0"/>
      <dgm:spPr/>
    </dgm:pt>
    <dgm:pt modelId="{523A2F80-F6FC-4255-B460-BA300A6860FF}" type="pres">
      <dgm:prSet presAssocID="{18CD2ECE-D3DD-49F5-92FE-56E32EB37A6C}" presName="rect1" presStyleLbl="bgImgPlace1" presStyleIdx="1" presStyleCnt="4"/>
      <dgm:spPr>
        <a:blipFill>
          <a:blip xmlns:r="http://schemas.openxmlformats.org/officeDocument/2006/relationships">
            <a:extLst>
              <a:ext uri="{96DAC541-7B7A-43D3-8B79-37D633B846F1}">
                <asvg:svgBlip xmlns:asvg="http://schemas.microsoft.com/office/drawing/2016/SVG/main" r:embed="rId2"/>
              </a:ext>
            </a:extLst>
          </a:blip>
          <a:srcRect/>
          <a:stretch>
            <a:fillRect t="-13000" b="-13000"/>
          </a:stretch>
        </a:blipFill>
      </dgm:spPr>
      <dgm:extLst>
        <a:ext uri="{E40237B7-FDA0-4F09-8148-C483321AD2D9}">
          <dgm14:cNvPr xmlns:dgm14="http://schemas.microsoft.com/office/drawing/2010/diagram" id="0" name="" descr="Right Brain outline"/>
        </a:ext>
      </dgm:extLst>
    </dgm:pt>
    <dgm:pt modelId="{42548759-1093-4BA7-9F6D-DBC37F991802}" type="pres">
      <dgm:prSet presAssocID="{18CD2ECE-D3DD-49F5-92FE-56E32EB37A6C}" presName="wedgeRectCallout1" presStyleLbl="node1" presStyleIdx="1" presStyleCnt="4" custLinFactNeighborY="40045">
        <dgm:presLayoutVars>
          <dgm:bulletEnabled val="1"/>
        </dgm:presLayoutVars>
      </dgm:prSet>
      <dgm:spPr/>
    </dgm:pt>
    <dgm:pt modelId="{79E444AE-7EEE-4F96-80CE-6534D4BA708D}" type="pres">
      <dgm:prSet presAssocID="{F5E87AF2-9E8C-4BD8-8FCB-AAF0131FD8C2}" presName="sibTrans" presStyleCnt="0"/>
      <dgm:spPr/>
    </dgm:pt>
    <dgm:pt modelId="{E4ACB12C-5C52-491D-85FB-69F0D545DE3D}" type="pres">
      <dgm:prSet presAssocID="{DB706615-0EAC-4702-90FC-09A581E4AA43}" presName="composite" presStyleCnt="0"/>
      <dgm:spPr/>
    </dgm:pt>
    <dgm:pt modelId="{D22CFB5C-5C47-4591-8927-12FA6B734684}" type="pres">
      <dgm:prSet presAssocID="{DB706615-0EAC-4702-90FC-09A581E4AA43}" presName="rect1" presStyleLbl="bgImgPlace1" presStyleIdx="2" presStyleCnt="4"/>
      <dgm:spPr>
        <a:blipFill>
          <a:blip xmlns:r="http://schemas.openxmlformats.org/officeDocument/2006/relationships">
            <a:extLst>
              <a:ext uri="{96DAC541-7B7A-43D3-8B79-37D633B846F1}">
                <asvg:svgBlip xmlns:asvg="http://schemas.microsoft.com/office/drawing/2016/SVG/main" r:embed="rId3"/>
              </a:ext>
            </a:extLst>
          </a:blip>
          <a:srcRect/>
          <a:stretch>
            <a:fillRect t="-13000" b="-13000"/>
          </a:stretch>
        </a:blipFill>
      </dgm:spPr>
      <dgm:extLst>
        <a:ext uri="{E40237B7-FDA0-4F09-8148-C483321AD2D9}">
          <dgm14:cNvPr xmlns:dgm14="http://schemas.microsoft.com/office/drawing/2010/diagram" id="0" name="" descr="Chat outline"/>
        </a:ext>
      </dgm:extLst>
    </dgm:pt>
    <dgm:pt modelId="{F4DD998D-7E68-421D-9B37-7A41D764E67D}" type="pres">
      <dgm:prSet presAssocID="{DB706615-0EAC-4702-90FC-09A581E4AA43}" presName="wedgeRectCallout1" presStyleLbl="node1" presStyleIdx="2" presStyleCnt="4" custLinFactNeighborY="40045">
        <dgm:presLayoutVars>
          <dgm:bulletEnabled val="1"/>
        </dgm:presLayoutVars>
      </dgm:prSet>
      <dgm:spPr/>
    </dgm:pt>
    <dgm:pt modelId="{8DD9B3DB-A670-4D25-AB47-CCA9B47AE229}" type="pres">
      <dgm:prSet presAssocID="{9A95234F-FFC2-4C54-9B2D-4F5FBBFFE674}" presName="sibTrans" presStyleCnt="0"/>
      <dgm:spPr/>
    </dgm:pt>
    <dgm:pt modelId="{A444AFBB-F5D7-4E55-A7C2-9596B3F5E6A7}" type="pres">
      <dgm:prSet presAssocID="{0E16840F-AEE6-4555-B45B-A97D1B2411B4}" presName="composite" presStyleCnt="0"/>
      <dgm:spPr/>
    </dgm:pt>
    <dgm:pt modelId="{EC270F27-7CD5-4BED-B676-C21765C4DCFA}" type="pres">
      <dgm:prSet presAssocID="{0E16840F-AEE6-4555-B45B-A97D1B2411B4}" presName="rect1" presStyleLbl="bgImgPlace1" presStyleIdx="3" presStyleCnt="4"/>
      <dgm:spPr>
        <a:blipFill>
          <a:blip xmlns:r="http://schemas.openxmlformats.org/officeDocument/2006/relationships">
            <a:extLst>
              <a:ext uri="{96DAC541-7B7A-43D3-8B79-37D633B846F1}">
                <asvg:svgBlip xmlns:asvg="http://schemas.microsoft.com/office/drawing/2016/SVG/main" r:embed="rId4"/>
              </a:ext>
            </a:extLst>
          </a:blip>
          <a:srcRect/>
          <a:stretch>
            <a:fillRect t="-13000" b="-13000"/>
          </a:stretch>
        </a:blipFill>
      </dgm:spPr>
      <dgm:extLst>
        <a:ext uri="{E40237B7-FDA0-4F09-8148-C483321AD2D9}">
          <dgm14:cNvPr xmlns:dgm14="http://schemas.microsoft.com/office/drawing/2010/diagram" id="0" name="" descr="First aid kit outline"/>
        </a:ext>
      </dgm:extLst>
    </dgm:pt>
    <dgm:pt modelId="{711C7272-FDCE-44AE-9AE9-1D2DEA28A840}" type="pres">
      <dgm:prSet presAssocID="{0E16840F-AEE6-4555-B45B-A97D1B2411B4}" presName="wedgeRectCallout1" presStyleLbl="node1" presStyleIdx="3" presStyleCnt="4" custLinFactNeighborY="40045">
        <dgm:presLayoutVars>
          <dgm:bulletEnabled val="1"/>
        </dgm:presLayoutVars>
      </dgm:prSet>
      <dgm:spPr/>
    </dgm:pt>
  </dgm:ptLst>
  <dgm:cxnLst>
    <dgm:cxn modelId="{1DAC1829-4FAE-4A33-8786-E5B50EDF8A11}" srcId="{9CD54AB3-C889-4F5E-BD02-97BD7CCEBD79}" destId="{18CD2ECE-D3DD-49F5-92FE-56E32EB37A6C}" srcOrd="1" destOrd="0" parTransId="{83E8D2B4-384D-4C1D-B3E1-294FA986510D}" sibTransId="{F5E87AF2-9E8C-4BD8-8FCB-AAF0131FD8C2}"/>
    <dgm:cxn modelId="{A060012A-2E7D-44AC-A08B-A04CE0FEF303}" srcId="{9CD54AB3-C889-4F5E-BD02-97BD7CCEBD79}" destId="{5CA0A29E-B686-4426-8F4B-404442E43B18}" srcOrd="0" destOrd="0" parTransId="{382884F6-DAF6-413F-B068-DD90FDF317F3}" sibTransId="{ECEA744E-0779-4738-9E0C-E0875026AEB3}"/>
    <dgm:cxn modelId="{3400FC48-33C8-4701-A130-4BE90C89611E}" type="presOf" srcId="{18CD2ECE-D3DD-49F5-92FE-56E32EB37A6C}" destId="{42548759-1093-4BA7-9F6D-DBC37F991802}" srcOrd="0" destOrd="0" presId="urn:microsoft.com/office/officeart/2008/layout/BendingPictureCaptionList"/>
    <dgm:cxn modelId="{92D48D50-46E5-454A-84E3-89A577E9D3A1}" type="presOf" srcId="{9CD54AB3-C889-4F5E-BD02-97BD7CCEBD79}" destId="{8EB3B97A-5DC9-4AA0-BB14-D35E341E90E8}" srcOrd="0" destOrd="0" presId="urn:microsoft.com/office/officeart/2008/layout/BendingPictureCaptionList"/>
    <dgm:cxn modelId="{4FAF0157-637D-47B9-9761-572F28C1E1DB}" srcId="{9CD54AB3-C889-4F5E-BD02-97BD7CCEBD79}" destId="{0E16840F-AEE6-4555-B45B-A97D1B2411B4}" srcOrd="3" destOrd="0" parTransId="{9FEBB5D9-BC74-4409-B4BA-41CF0879D0CC}" sibTransId="{31314DD3-674A-4325-914F-FC294EA6BEEA}"/>
    <dgm:cxn modelId="{D15E9B87-C023-48CD-9ABB-B516BBA84F7C}" type="presOf" srcId="{5CA0A29E-B686-4426-8F4B-404442E43B18}" destId="{D87C6040-7078-420D-85C0-F4D55BF12932}" srcOrd="0" destOrd="0" presId="urn:microsoft.com/office/officeart/2008/layout/BendingPictureCaptionList"/>
    <dgm:cxn modelId="{7660DE8C-52FA-4A33-B1CC-2EB4F883517A}" srcId="{9CD54AB3-C889-4F5E-BD02-97BD7CCEBD79}" destId="{DB706615-0EAC-4702-90FC-09A581E4AA43}" srcOrd="2" destOrd="0" parTransId="{EEBB22D2-3C93-4373-A41F-75A3F857B0FD}" sibTransId="{9A95234F-FFC2-4C54-9B2D-4F5FBBFFE674}"/>
    <dgm:cxn modelId="{FEFC1AC2-9C3E-493A-8C03-87AEE8B86641}" type="presOf" srcId="{DB706615-0EAC-4702-90FC-09A581E4AA43}" destId="{F4DD998D-7E68-421D-9B37-7A41D764E67D}" srcOrd="0" destOrd="0" presId="urn:microsoft.com/office/officeart/2008/layout/BendingPictureCaptionList"/>
    <dgm:cxn modelId="{526E0FD4-83CA-4918-9E86-1A978A96762E}" type="presOf" srcId="{0E16840F-AEE6-4555-B45B-A97D1B2411B4}" destId="{711C7272-FDCE-44AE-9AE9-1D2DEA28A840}" srcOrd="0" destOrd="0" presId="urn:microsoft.com/office/officeart/2008/layout/BendingPictureCaptionList"/>
    <dgm:cxn modelId="{B6D24901-2CDB-4771-AE1C-E1854E25BA33}" type="presParOf" srcId="{8EB3B97A-5DC9-4AA0-BB14-D35E341E90E8}" destId="{FFAA9D74-2E56-48B9-AF33-B0B40A844F57}" srcOrd="0" destOrd="0" presId="urn:microsoft.com/office/officeart/2008/layout/BendingPictureCaptionList"/>
    <dgm:cxn modelId="{F4C50710-BD4E-42FB-BE03-18481FCFB50B}" type="presParOf" srcId="{FFAA9D74-2E56-48B9-AF33-B0B40A844F57}" destId="{450F6B95-7B6C-453D-B588-7A98A5407CC6}" srcOrd="0" destOrd="0" presId="urn:microsoft.com/office/officeart/2008/layout/BendingPictureCaptionList"/>
    <dgm:cxn modelId="{124C9028-0636-45B5-8A03-C8FB004DA7BF}" type="presParOf" srcId="{FFAA9D74-2E56-48B9-AF33-B0B40A844F57}" destId="{D87C6040-7078-420D-85C0-F4D55BF12932}" srcOrd="1" destOrd="0" presId="urn:microsoft.com/office/officeart/2008/layout/BendingPictureCaptionList"/>
    <dgm:cxn modelId="{3C9DA307-FBE9-4212-9961-E56CDDDA604B}" type="presParOf" srcId="{8EB3B97A-5DC9-4AA0-BB14-D35E341E90E8}" destId="{C51EE5C4-0EF0-4F0A-982D-073F9A1F3A7B}" srcOrd="1" destOrd="0" presId="urn:microsoft.com/office/officeart/2008/layout/BendingPictureCaptionList"/>
    <dgm:cxn modelId="{54D8C25B-F69F-4363-A625-98DBF8211E17}" type="presParOf" srcId="{8EB3B97A-5DC9-4AA0-BB14-D35E341E90E8}" destId="{B867C6CD-2E2C-4B50-BB7B-51F1B26C1B27}" srcOrd="2" destOrd="0" presId="urn:microsoft.com/office/officeart/2008/layout/BendingPictureCaptionList"/>
    <dgm:cxn modelId="{21AD6850-2751-48B7-A581-AC0276505EA0}" type="presParOf" srcId="{B867C6CD-2E2C-4B50-BB7B-51F1B26C1B27}" destId="{523A2F80-F6FC-4255-B460-BA300A6860FF}" srcOrd="0" destOrd="0" presId="urn:microsoft.com/office/officeart/2008/layout/BendingPictureCaptionList"/>
    <dgm:cxn modelId="{84EE1964-BB13-4A35-A23B-83823960E0A6}" type="presParOf" srcId="{B867C6CD-2E2C-4B50-BB7B-51F1B26C1B27}" destId="{42548759-1093-4BA7-9F6D-DBC37F991802}" srcOrd="1" destOrd="0" presId="urn:microsoft.com/office/officeart/2008/layout/BendingPictureCaptionList"/>
    <dgm:cxn modelId="{B5B57714-65A8-4BF4-B6F8-57F61109912E}" type="presParOf" srcId="{8EB3B97A-5DC9-4AA0-BB14-D35E341E90E8}" destId="{79E444AE-7EEE-4F96-80CE-6534D4BA708D}" srcOrd="3" destOrd="0" presId="urn:microsoft.com/office/officeart/2008/layout/BendingPictureCaptionList"/>
    <dgm:cxn modelId="{4534A509-7869-4E3D-9322-8CC78BF79BF2}" type="presParOf" srcId="{8EB3B97A-5DC9-4AA0-BB14-D35E341E90E8}" destId="{E4ACB12C-5C52-491D-85FB-69F0D545DE3D}" srcOrd="4" destOrd="0" presId="urn:microsoft.com/office/officeart/2008/layout/BendingPictureCaptionList"/>
    <dgm:cxn modelId="{8D629833-2A9D-47A7-8020-BB1C607623DA}" type="presParOf" srcId="{E4ACB12C-5C52-491D-85FB-69F0D545DE3D}" destId="{D22CFB5C-5C47-4591-8927-12FA6B734684}" srcOrd="0" destOrd="0" presId="urn:microsoft.com/office/officeart/2008/layout/BendingPictureCaptionList"/>
    <dgm:cxn modelId="{98CD8A9A-CC03-45F3-BE20-AB6DE0F54CAA}" type="presParOf" srcId="{E4ACB12C-5C52-491D-85FB-69F0D545DE3D}" destId="{F4DD998D-7E68-421D-9B37-7A41D764E67D}" srcOrd="1" destOrd="0" presId="urn:microsoft.com/office/officeart/2008/layout/BendingPictureCaptionList"/>
    <dgm:cxn modelId="{BF81EF83-E34D-4662-B98F-2378F50AA20A}" type="presParOf" srcId="{8EB3B97A-5DC9-4AA0-BB14-D35E341E90E8}" destId="{8DD9B3DB-A670-4D25-AB47-CCA9B47AE229}" srcOrd="5" destOrd="0" presId="urn:microsoft.com/office/officeart/2008/layout/BendingPictureCaptionList"/>
    <dgm:cxn modelId="{46BE2FCC-5125-42D0-8A63-EA99C25C3969}" type="presParOf" srcId="{8EB3B97A-5DC9-4AA0-BB14-D35E341E90E8}" destId="{A444AFBB-F5D7-4E55-A7C2-9596B3F5E6A7}" srcOrd="6" destOrd="0" presId="urn:microsoft.com/office/officeart/2008/layout/BendingPictureCaptionList"/>
    <dgm:cxn modelId="{4E1A098F-95FB-4196-AE77-0B552A1DCB47}" type="presParOf" srcId="{A444AFBB-F5D7-4E55-A7C2-9596B3F5E6A7}" destId="{EC270F27-7CD5-4BED-B676-C21765C4DCFA}" srcOrd="0" destOrd="0" presId="urn:microsoft.com/office/officeart/2008/layout/BendingPictureCaptionList"/>
    <dgm:cxn modelId="{2C21F33D-6878-4FA4-821F-698B7AE68A42}" type="presParOf" srcId="{A444AFBB-F5D7-4E55-A7C2-9596B3F5E6A7}" destId="{711C7272-FDCE-44AE-9AE9-1D2DEA28A840}"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C1F29A7-8332-4E00-BA8C-8184E1AAAB46}" type="doc">
      <dgm:prSet loTypeId="urn:microsoft.com/office/officeart/2005/8/layout/process4" loCatId="process" qsTypeId="urn:microsoft.com/office/officeart/2005/8/quickstyle/simple1" qsCatId="simple" csTypeId="urn:microsoft.com/office/officeart/2005/8/colors/accent1_3" csCatId="accent1" phldr="1"/>
      <dgm:spPr/>
    </dgm:pt>
    <dgm:pt modelId="{86DE24D0-2AC7-4EB7-B5C7-14B603360454}">
      <dgm:prSet phldrT="[Text]" custT="1"/>
      <dgm:spPr/>
      <dgm:t>
        <a:bodyPr/>
        <a:lstStyle/>
        <a:p>
          <a:r>
            <a:rPr lang="en-US" sz="2000" b="1"/>
            <a:t>Level 1</a:t>
          </a:r>
        </a:p>
      </dgm:t>
    </dgm:pt>
    <dgm:pt modelId="{7E4AA98F-D39E-4D7A-9218-15EE69C9D1B6}" type="parTrans" cxnId="{31018382-6C22-4227-8DBE-F978E85647A7}">
      <dgm:prSet/>
      <dgm:spPr/>
      <dgm:t>
        <a:bodyPr/>
        <a:lstStyle/>
        <a:p>
          <a:endParaRPr lang="en-US" sz="1600"/>
        </a:p>
      </dgm:t>
    </dgm:pt>
    <dgm:pt modelId="{BD0504F7-8D4B-4588-8297-2A1D5BCE6B5B}" type="sibTrans" cxnId="{31018382-6C22-4227-8DBE-F978E85647A7}">
      <dgm:prSet/>
      <dgm:spPr/>
      <dgm:t>
        <a:bodyPr/>
        <a:lstStyle/>
        <a:p>
          <a:endParaRPr lang="en-US" sz="1600"/>
        </a:p>
      </dgm:t>
    </dgm:pt>
    <dgm:pt modelId="{34277E53-03B0-4330-9214-38A6EA0A1E04}">
      <dgm:prSet phldrT="[Text]" custT="1"/>
      <dgm:spPr/>
      <dgm:t>
        <a:bodyPr/>
        <a:lstStyle/>
        <a:p>
          <a:r>
            <a:rPr lang="en-US" sz="2000" b="1"/>
            <a:t>Level 4</a:t>
          </a:r>
        </a:p>
      </dgm:t>
    </dgm:pt>
    <dgm:pt modelId="{A571BA28-D5B7-498A-9C84-559FDA35665F}" type="parTrans" cxnId="{9A916191-3AE7-4F0F-9146-0E3E3D39E347}">
      <dgm:prSet/>
      <dgm:spPr/>
      <dgm:t>
        <a:bodyPr/>
        <a:lstStyle/>
        <a:p>
          <a:endParaRPr lang="en-US" sz="1600"/>
        </a:p>
      </dgm:t>
    </dgm:pt>
    <dgm:pt modelId="{26C4BDAD-030B-416F-82C9-85BA46B16AC0}" type="sibTrans" cxnId="{9A916191-3AE7-4F0F-9146-0E3E3D39E347}">
      <dgm:prSet/>
      <dgm:spPr/>
      <dgm:t>
        <a:bodyPr/>
        <a:lstStyle/>
        <a:p>
          <a:endParaRPr lang="en-US" sz="1600"/>
        </a:p>
      </dgm:t>
    </dgm:pt>
    <dgm:pt modelId="{1E2E00CE-73EF-4F0E-9F00-C28C24C9D5F7}">
      <dgm:prSet phldrT="[Text]" custT="1"/>
      <dgm:spPr/>
      <dgm:t>
        <a:bodyPr/>
        <a:lstStyle/>
        <a:p>
          <a:r>
            <a:rPr lang="en-US" sz="2000" b="1"/>
            <a:t>Level 2</a:t>
          </a:r>
        </a:p>
      </dgm:t>
    </dgm:pt>
    <dgm:pt modelId="{EC022035-9652-40D9-A0EA-07E1B0B9C8D1}" type="parTrans" cxnId="{A0356AEB-6C9E-4F68-9246-CA3A5F52F692}">
      <dgm:prSet/>
      <dgm:spPr/>
      <dgm:t>
        <a:bodyPr/>
        <a:lstStyle/>
        <a:p>
          <a:endParaRPr lang="en-US" sz="1600"/>
        </a:p>
      </dgm:t>
    </dgm:pt>
    <dgm:pt modelId="{832522D4-7DFC-4E04-90A9-CA0545F6CFE7}" type="sibTrans" cxnId="{A0356AEB-6C9E-4F68-9246-CA3A5F52F692}">
      <dgm:prSet/>
      <dgm:spPr/>
      <dgm:t>
        <a:bodyPr/>
        <a:lstStyle/>
        <a:p>
          <a:endParaRPr lang="en-US" sz="1600"/>
        </a:p>
      </dgm:t>
    </dgm:pt>
    <dgm:pt modelId="{7F58B698-A6EF-4ED9-A376-94D17DCC92C2}">
      <dgm:prSet phldrT="[Text]" custT="1"/>
      <dgm:spPr/>
      <dgm:t>
        <a:bodyPr/>
        <a:lstStyle/>
        <a:p>
          <a:r>
            <a:rPr lang="en-US" sz="2000" b="1"/>
            <a:t>Level 3</a:t>
          </a:r>
        </a:p>
      </dgm:t>
    </dgm:pt>
    <dgm:pt modelId="{320F17DD-3E64-47F9-B36E-10DB41EBF7FC}" type="parTrans" cxnId="{3584FCCB-3B88-4E9A-A193-C6CC9EAB4CC9}">
      <dgm:prSet/>
      <dgm:spPr/>
      <dgm:t>
        <a:bodyPr/>
        <a:lstStyle/>
        <a:p>
          <a:endParaRPr lang="en-US" sz="1600"/>
        </a:p>
      </dgm:t>
    </dgm:pt>
    <dgm:pt modelId="{166BCCD9-A80B-4CB9-B356-5CD3B91C500E}" type="sibTrans" cxnId="{3584FCCB-3B88-4E9A-A193-C6CC9EAB4CC9}">
      <dgm:prSet/>
      <dgm:spPr/>
      <dgm:t>
        <a:bodyPr/>
        <a:lstStyle/>
        <a:p>
          <a:endParaRPr lang="en-US" sz="1600"/>
        </a:p>
      </dgm:t>
    </dgm:pt>
    <dgm:pt modelId="{BE70BFAE-7E4F-44E3-9B8D-30A88A782C4E}">
      <dgm:prSet phldrT="[Text]" custT="1"/>
      <dgm:spPr/>
      <dgm:t>
        <a:bodyPr/>
        <a:lstStyle/>
        <a:p>
          <a:r>
            <a:rPr lang="en-US" sz="2000" b="1"/>
            <a:t>Level 5</a:t>
          </a:r>
        </a:p>
      </dgm:t>
    </dgm:pt>
    <dgm:pt modelId="{8AED362E-B2E3-40C4-97E5-50E2EABC7393}" type="parTrans" cxnId="{5141992D-642F-4FC0-BBD7-98C459FE1FBA}">
      <dgm:prSet/>
      <dgm:spPr/>
      <dgm:t>
        <a:bodyPr/>
        <a:lstStyle/>
        <a:p>
          <a:endParaRPr lang="en-US" sz="1600"/>
        </a:p>
      </dgm:t>
    </dgm:pt>
    <dgm:pt modelId="{05372961-C259-4A01-B0AC-74BA880755A0}" type="sibTrans" cxnId="{5141992D-642F-4FC0-BBD7-98C459FE1FBA}">
      <dgm:prSet/>
      <dgm:spPr/>
      <dgm:t>
        <a:bodyPr/>
        <a:lstStyle/>
        <a:p>
          <a:endParaRPr lang="en-US" sz="1600"/>
        </a:p>
      </dgm:t>
    </dgm:pt>
    <dgm:pt modelId="{787FD303-3F5D-419E-8F7B-A4499A5ABA04}">
      <dgm:prSet phldrT="[Text]" custT="1"/>
      <dgm:spPr/>
      <dgm:t>
        <a:bodyPr/>
        <a:lstStyle/>
        <a:p>
          <a:r>
            <a:rPr lang="en-US" sz="2000" b="1"/>
            <a:t>Level 6</a:t>
          </a:r>
        </a:p>
      </dgm:t>
    </dgm:pt>
    <dgm:pt modelId="{27E1B3A1-4F83-425F-A720-B98C5AD25B03}" type="parTrans" cxnId="{09BBCB96-06A8-4355-9E26-E25C04946DFF}">
      <dgm:prSet/>
      <dgm:spPr/>
      <dgm:t>
        <a:bodyPr/>
        <a:lstStyle/>
        <a:p>
          <a:endParaRPr lang="en-US" sz="1600"/>
        </a:p>
      </dgm:t>
    </dgm:pt>
    <dgm:pt modelId="{9FEF1148-DB7C-494D-AE30-C0F87DCBEF5D}" type="sibTrans" cxnId="{09BBCB96-06A8-4355-9E26-E25C04946DFF}">
      <dgm:prSet/>
      <dgm:spPr/>
      <dgm:t>
        <a:bodyPr/>
        <a:lstStyle/>
        <a:p>
          <a:endParaRPr lang="en-US" sz="1600"/>
        </a:p>
      </dgm:t>
    </dgm:pt>
    <dgm:pt modelId="{7824FDD3-8B4C-4B58-AF92-852376CE4E9E}">
      <dgm:prSet phldrT="[Text]" custT="1"/>
      <dgm:spPr/>
      <dgm:t>
        <a:bodyPr/>
        <a:lstStyle/>
        <a:p>
          <a:r>
            <a:rPr lang="en-US" sz="2000" b="1"/>
            <a:t>Level 0</a:t>
          </a:r>
        </a:p>
      </dgm:t>
    </dgm:pt>
    <dgm:pt modelId="{3EE1C9EE-42A9-4189-9A5E-26CD41DD4F6E}" type="parTrans" cxnId="{6A6EEEC1-8A2E-43E8-B5AE-91F539DD37AB}">
      <dgm:prSet/>
      <dgm:spPr/>
      <dgm:t>
        <a:bodyPr/>
        <a:lstStyle/>
        <a:p>
          <a:endParaRPr lang="en-US" sz="1600"/>
        </a:p>
      </dgm:t>
    </dgm:pt>
    <dgm:pt modelId="{F3B873F3-C4E9-4760-B345-A0232ACF86B1}" type="sibTrans" cxnId="{6A6EEEC1-8A2E-43E8-B5AE-91F539DD37AB}">
      <dgm:prSet/>
      <dgm:spPr/>
      <dgm:t>
        <a:bodyPr/>
        <a:lstStyle/>
        <a:p>
          <a:endParaRPr lang="en-US" sz="1600"/>
        </a:p>
      </dgm:t>
    </dgm:pt>
    <dgm:pt modelId="{897C8A53-F001-42E6-B137-4B3EA4B06368}">
      <dgm:prSet phldrT="[Text]" custT="1"/>
      <dgm:spPr/>
      <dgm:t>
        <a:bodyPr/>
        <a:lstStyle/>
        <a:p>
          <a:r>
            <a:rPr lang="en-US" sz="1600"/>
            <a:t>Recovery Maintenance &amp; Health Management</a:t>
          </a:r>
        </a:p>
      </dgm:t>
    </dgm:pt>
    <dgm:pt modelId="{41EEBEB6-909C-47BD-AAFB-8CC397DE94C1}" type="parTrans" cxnId="{144EC808-B762-4DE0-8BF3-207E3FF2F8F4}">
      <dgm:prSet/>
      <dgm:spPr/>
      <dgm:t>
        <a:bodyPr/>
        <a:lstStyle/>
        <a:p>
          <a:endParaRPr lang="en-US" sz="1600"/>
        </a:p>
      </dgm:t>
    </dgm:pt>
    <dgm:pt modelId="{514B1A21-BC47-4D4E-B188-CD125826C151}" type="sibTrans" cxnId="{144EC808-B762-4DE0-8BF3-207E3FF2F8F4}">
      <dgm:prSet/>
      <dgm:spPr/>
      <dgm:t>
        <a:bodyPr/>
        <a:lstStyle/>
        <a:p>
          <a:endParaRPr lang="en-US" sz="1600"/>
        </a:p>
      </dgm:t>
    </dgm:pt>
    <dgm:pt modelId="{5A9B87F0-F0E7-4A5A-8507-C1A921EFFFA6}">
      <dgm:prSet phldrT="[Text]" custT="1"/>
      <dgm:spPr/>
      <dgm:t>
        <a:bodyPr/>
        <a:lstStyle/>
        <a:p>
          <a:r>
            <a:rPr lang="en-US" sz="1600"/>
            <a:t>Basic Services</a:t>
          </a:r>
        </a:p>
      </dgm:t>
    </dgm:pt>
    <dgm:pt modelId="{5C8B67C2-106C-435E-A137-931BB039E991}" type="parTrans" cxnId="{48C54C82-F4BF-41C9-BEA5-394A6931E3E5}">
      <dgm:prSet/>
      <dgm:spPr/>
      <dgm:t>
        <a:bodyPr/>
        <a:lstStyle/>
        <a:p>
          <a:endParaRPr lang="en-US" sz="1600"/>
        </a:p>
      </dgm:t>
    </dgm:pt>
    <dgm:pt modelId="{ADE92C55-3CEE-42EC-B0BF-739110E53A0B}" type="sibTrans" cxnId="{48C54C82-F4BF-41C9-BEA5-394A6931E3E5}">
      <dgm:prSet/>
      <dgm:spPr/>
      <dgm:t>
        <a:bodyPr/>
        <a:lstStyle/>
        <a:p>
          <a:endParaRPr lang="en-US" sz="1600"/>
        </a:p>
      </dgm:t>
    </dgm:pt>
    <dgm:pt modelId="{8681BDE3-1AFA-46E3-9356-B7058B954333}">
      <dgm:prSet phldrT="[Text]" custT="1"/>
      <dgm:spPr/>
      <dgm:t>
        <a:bodyPr/>
        <a:lstStyle/>
        <a:p>
          <a:r>
            <a:rPr lang="en-US" sz="1600"/>
            <a:t>Intensive Outpatient Services</a:t>
          </a:r>
        </a:p>
      </dgm:t>
    </dgm:pt>
    <dgm:pt modelId="{343EA066-75C5-4094-A943-7CAA364F3660}" type="parTrans" cxnId="{962A915A-909B-40E6-868A-4FD61ED53DD3}">
      <dgm:prSet/>
      <dgm:spPr/>
      <dgm:t>
        <a:bodyPr/>
        <a:lstStyle/>
        <a:p>
          <a:endParaRPr lang="en-US" sz="1600"/>
        </a:p>
      </dgm:t>
    </dgm:pt>
    <dgm:pt modelId="{C25792E1-C274-4791-AE29-AAB464B301A3}" type="sibTrans" cxnId="{962A915A-909B-40E6-868A-4FD61ED53DD3}">
      <dgm:prSet/>
      <dgm:spPr/>
      <dgm:t>
        <a:bodyPr/>
        <a:lstStyle/>
        <a:p>
          <a:endParaRPr lang="en-US" sz="1600"/>
        </a:p>
      </dgm:t>
    </dgm:pt>
    <dgm:pt modelId="{9E86E3ED-939A-479E-83B9-3E5B4C394974}">
      <dgm:prSet phldrT="[Text]" custT="1"/>
      <dgm:spPr/>
      <dgm:t>
        <a:bodyPr/>
        <a:lstStyle/>
        <a:p>
          <a:r>
            <a:rPr lang="en-US" sz="1600"/>
            <a:t>Intensive Integrated Services w/o 24h Monitoring</a:t>
          </a:r>
        </a:p>
      </dgm:t>
    </dgm:pt>
    <dgm:pt modelId="{77C4AAEC-2C17-4B42-A8DE-A1F77AB2682F}" type="parTrans" cxnId="{0F0B7FC5-604B-45B7-A5D6-4C1D4877716C}">
      <dgm:prSet/>
      <dgm:spPr/>
      <dgm:t>
        <a:bodyPr/>
        <a:lstStyle/>
        <a:p>
          <a:endParaRPr lang="en-US" sz="1600"/>
        </a:p>
      </dgm:t>
    </dgm:pt>
    <dgm:pt modelId="{44DCF354-B179-45A8-862A-95D182735DCB}" type="sibTrans" cxnId="{0F0B7FC5-604B-45B7-A5D6-4C1D4877716C}">
      <dgm:prSet/>
      <dgm:spPr/>
      <dgm:t>
        <a:bodyPr/>
        <a:lstStyle/>
        <a:p>
          <a:endParaRPr lang="en-US" sz="1600"/>
        </a:p>
      </dgm:t>
    </dgm:pt>
    <dgm:pt modelId="{434BA032-24C5-4D02-870B-494AA7AC63F2}">
      <dgm:prSet phldrT="[Text]" custT="1"/>
      <dgm:spPr/>
      <dgm:t>
        <a:bodyPr/>
        <a:lstStyle/>
        <a:p>
          <a:r>
            <a:rPr lang="en-US" sz="1600"/>
            <a:t>Outpatient Services</a:t>
          </a:r>
        </a:p>
      </dgm:t>
    </dgm:pt>
    <dgm:pt modelId="{8BB726AE-5C0A-490C-87E4-CFE148785BDE}" type="parTrans" cxnId="{CAA0A639-CED6-4663-B2A4-2E67C3E50C8A}">
      <dgm:prSet/>
      <dgm:spPr/>
      <dgm:t>
        <a:bodyPr/>
        <a:lstStyle/>
        <a:p>
          <a:endParaRPr lang="en-US" sz="1600"/>
        </a:p>
      </dgm:t>
    </dgm:pt>
    <dgm:pt modelId="{ECF9E79D-C7E4-4930-BAE8-8CBF2D493F94}" type="sibTrans" cxnId="{CAA0A639-CED6-4663-B2A4-2E67C3E50C8A}">
      <dgm:prSet/>
      <dgm:spPr/>
      <dgm:t>
        <a:bodyPr/>
        <a:lstStyle/>
        <a:p>
          <a:endParaRPr lang="en-US" sz="1600"/>
        </a:p>
      </dgm:t>
    </dgm:pt>
    <dgm:pt modelId="{A992345F-EA7A-4EFE-B602-DDB268F41497}">
      <dgm:prSet phldrT="[Text]" custT="1"/>
      <dgm:spPr/>
      <dgm:t>
        <a:bodyPr/>
        <a:lstStyle/>
        <a:p>
          <a:r>
            <a:rPr lang="en-US" sz="1600"/>
            <a:t>Non-secure 24h Services w/ Psychiatric Monitoring</a:t>
          </a:r>
        </a:p>
      </dgm:t>
    </dgm:pt>
    <dgm:pt modelId="{AF6C34E0-C3EE-4386-A649-B1BD459DADEA}" type="parTrans" cxnId="{04DD6BA6-FE1E-4799-9C79-26D10677514F}">
      <dgm:prSet/>
      <dgm:spPr/>
      <dgm:t>
        <a:bodyPr/>
        <a:lstStyle/>
        <a:p>
          <a:endParaRPr lang="en-US" sz="1600"/>
        </a:p>
      </dgm:t>
    </dgm:pt>
    <dgm:pt modelId="{8403FC50-EFF0-4340-86DC-8FCD9CCAB734}" type="sibTrans" cxnId="{04DD6BA6-FE1E-4799-9C79-26D10677514F}">
      <dgm:prSet/>
      <dgm:spPr/>
      <dgm:t>
        <a:bodyPr/>
        <a:lstStyle/>
        <a:p>
          <a:endParaRPr lang="en-US" sz="1600"/>
        </a:p>
      </dgm:t>
    </dgm:pt>
    <dgm:pt modelId="{2CB86EBA-5DCF-433F-BEA3-9B9EFBE5D88E}">
      <dgm:prSet phldrT="[Text]" custT="1"/>
      <dgm:spPr/>
      <dgm:t>
        <a:bodyPr/>
        <a:lstStyle/>
        <a:p>
          <a:r>
            <a:rPr lang="en-US" sz="1600"/>
            <a:t>Secure 24h Services w/ Psychiatric Management</a:t>
          </a:r>
        </a:p>
      </dgm:t>
    </dgm:pt>
    <dgm:pt modelId="{EA144D9F-308E-42EF-AF1B-6F17EE374455}" type="parTrans" cxnId="{570CEFDB-E3D1-4BE1-90D4-81CD3AF4C71E}">
      <dgm:prSet/>
      <dgm:spPr/>
      <dgm:t>
        <a:bodyPr/>
        <a:lstStyle/>
        <a:p>
          <a:endParaRPr lang="en-US" sz="1600"/>
        </a:p>
      </dgm:t>
    </dgm:pt>
    <dgm:pt modelId="{12B84742-A3CA-4564-B787-D3476BB69F4E}" type="sibTrans" cxnId="{570CEFDB-E3D1-4BE1-90D4-81CD3AF4C71E}">
      <dgm:prSet/>
      <dgm:spPr/>
      <dgm:t>
        <a:bodyPr/>
        <a:lstStyle/>
        <a:p>
          <a:endParaRPr lang="en-US" sz="1600"/>
        </a:p>
      </dgm:t>
    </dgm:pt>
    <dgm:pt modelId="{5A4E7A1C-92AF-44FB-A886-CAB71A432523}" type="pres">
      <dgm:prSet presAssocID="{BC1F29A7-8332-4E00-BA8C-8184E1AAAB46}" presName="Name0" presStyleCnt="0">
        <dgm:presLayoutVars>
          <dgm:dir/>
          <dgm:animLvl val="lvl"/>
          <dgm:resizeHandles val="exact"/>
        </dgm:presLayoutVars>
      </dgm:prSet>
      <dgm:spPr/>
    </dgm:pt>
    <dgm:pt modelId="{9F336FFE-B49A-4422-8793-03BF09A08C52}" type="pres">
      <dgm:prSet presAssocID="{787FD303-3F5D-419E-8F7B-A4499A5ABA04}" presName="boxAndChildren" presStyleCnt="0"/>
      <dgm:spPr/>
    </dgm:pt>
    <dgm:pt modelId="{D1B0F3B1-1CC0-4B82-892A-9293AEBBF9CA}" type="pres">
      <dgm:prSet presAssocID="{787FD303-3F5D-419E-8F7B-A4499A5ABA04}" presName="parentTextBox" presStyleLbl="node1" presStyleIdx="0" presStyleCnt="7"/>
      <dgm:spPr/>
    </dgm:pt>
    <dgm:pt modelId="{530240F7-2626-44BB-A5D8-E6A8E1776D79}" type="pres">
      <dgm:prSet presAssocID="{787FD303-3F5D-419E-8F7B-A4499A5ABA04}" presName="entireBox" presStyleLbl="node1" presStyleIdx="0" presStyleCnt="7"/>
      <dgm:spPr/>
    </dgm:pt>
    <dgm:pt modelId="{BA5C980A-4AAD-4CD3-A0ED-EB4D2D8EE6DD}" type="pres">
      <dgm:prSet presAssocID="{787FD303-3F5D-419E-8F7B-A4499A5ABA04}" presName="descendantBox" presStyleCnt="0"/>
      <dgm:spPr/>
    </dgm:pt>
    <dgm:pt modelId="{F02E29F8-4FD1-4603-B161-BD306ECA0D64}" type="pres">
      <dgm:prSet presAssocID="{2CB86EBA-5DCF-433F-BEA3-9B9EFBE5D88E}" presName="childTextBox" presStyleLbl="fgAccFollowNode1" presStyleIdx="0" presStyleCnt="7">
        <dgm:presLayoutVars>
          <dgm:bulletEnabled val="1"/>
        </dgm:presLayoutVars>
      </dgm:prSet>
      <dgm:spPr/>
    </dgm:pt>
    <dgm:pt modelId="{D3687DF1-2042-4893-9F08-A32D56FD7B42}" type="pres">
      <dgm:prSet presAssocID="{05372961-C259-4A01-B0AC-74BA880755A0}" presName="sp" presStyleCnt="0"/>
      <dgm:spPr/>
    </dgm:pt>
    <dgm:pt modelId="{ED0F3710-2401-44F7-B51D-0F182CA703D9}" type="pres">
      <dgm:prSet presAssocID="{BE70BFAE-7E4F-44E3-9B8D-30A88A782C4E}" presName="arrowAndChildren" presStyleCnt="0"/>
      <dgm:spPr/>
    </dgm:pt>
    <dgm:pt modelId="{42447370-5AE2-4495-A117-23F639FEB2B8}" type="pres">
      <dgm:prSet presAssocID="{BE70BFAE-7E4F-44E3-9B8D-30A88A782C4E}" presName="parentTextArrow" presStyleLbl="node1" presStyleIdx="0" presStyleCnt="7"/>
      <dgm:spPr/>
    </dgm:pt>
    <dgm:pt modelId="{C845008C-CFC1-475B-B2E6-C4A674BB23D2}" type="pres">
      <dgm:prSet presAssocID="{BE70BFAE-7E4F-44E3-9B8D-30A88A782C4E}" presName="arrow" presStyleLbl="node1" presStyleIdx="1" presStyleCnt="7"/>
      <dgm:spPr/>
    </dgm:pt>
    <dgm:pt modelId="{918B9761-52E1-4466-B904-0B8B71DB0B68}" type="pres">
      <dgm:prSet presAssocID="{BE70BFAE-7E4F-44E3-9B8D-30A88A782C4E}" presName="descendantArrow" presStyleCnt="0"/>
      <dgm:spPr/>
    </dgm:pt>
    <dgm:pt modelId="{94FB85F2-859D-42E5-BA7C-92C39120E3BC}" type="pres">
      <dgm:prSet presAssocID="{A992345F-EA7A-4EFE-B602-DDB268F41497}" presName="childTextArrow" presStyleLbl="fgAccFollowNode1" presStyleIdx="1" presStyleCnt="7">
        <dgm:presLayoutVars>
          <dgm:bulletEnabled val="1"/>
        </dgm:presLayoutVars>
      </dgm:prSet>
      <dgm:spPr/>
    </dgm:pt>
    <dgm:pt modelId="{C8D9D887-2949-4B32-887F-2DFCC3EF9688}" type="pres">
      <dgm:prSet presAssocID="{26C4BDAD-030B-416F-82C9-85BA46B16AC0}" presName="sp" presStyleCnt="0"/>
      <dgm:spPr/>
    </dgm:pt>
    <dgm:pt modelId="{2C7DA448-1CBD-4578-B471-BEDD1EBB772D}" type="pres">
      <dgm:prSet presAssocID="{34277E53-03B0-4330-9214-38A6EA0A1E04}" presName="arrowAndChildren" presStyleCnt="0"/>
      <dgm:spPr/>
    </dgm:pt>
    <dgm:pt modelId="{1324FE17-4E26-4D87-A676-F844B34A0287}" type="pres">
      <dgm:prSet presAssocID="{34277E53-03B0-4330-9214-38A6EA0A1E04}" presName="parentTextArrow" presStyleLbl="node1" presStyleIdx="1" presStyleCnt="7"/>
      <dgm:spPr/>
    </dgm:pt>
    <dgm:pt modelId="{D5246E34-4168-4DB5-9BFC-81B4E0C5FA99}" type="pres">
      <dgm:prSet presAssocID="{34277E53-03B0-4330-9214-38A6EA0A1E04}" presName="arrow" presStyleLbl="node1" presStyleIdx="2" presStyleCnt="7"/>
      <dgm:spPr/>
    </dgm:pt>
    <dgm:pt modelId="{67BD2650-D9E1-40E3-989D-68CE86DAC55F}" type="pres">
      <dgm:prSet presAssocID="{34277E53-03B0-4330-9214-38A6EA0A1E04}" presName="descendantArrow" presStyleCnt="0"/>
      <dgm:spPr/>
    </dgm:pt>
    <dgm:pt modelId="{E413A0C8-45D8-4237-99B0-5BC7D9DD4740}" type="pres">
      <dgm:prSet presAssocID="{9E86E3ED-939A-479E-83B9-3E5B4C394974}" presName="childTextArrow" presStyleLbl="fgAccFollowNode1" presStyleIdx="2" presStyleCnt="7">
        <dgm:presLayoutVars>
          <dgm:bulletEnabled val="1"/>
        </dgm:presLayoutVars>
      </dgm:prSet>
      <dgm:spPr/>
    </dgm:pt>
    <dgm:pt modelId="{FDAD69AD-4E45-48AB-9BE0-37F1FDCA7C33}" type="pres">
      <dgm:prSet presAssocID="{166BCCD9-A80B-4CB9-B356-5CD3B91C500E}" presName="sp" presStyleCnt="0"/>
      <dgm:spPr/>
    </dgm:pt>
    <dgm:pt modelId="{BEF28163-72EA-4292-BA31-BDA2B32CFA63}" type="pres">
      <dgm:prSet presAssocID="{7F58B698-A6EF-4ED9-A376-94D17DCC92C2}" presName="arrowAndChildren" presStyleCnt="0"/>
      <dgm:spPr/>
    </dgm:pt>
    <dgm:pt modelId="{5190B085-4283-452C-A33D-C8906C0DFC3E}" type="pres">
      <dgm:prSet presAssocID="{7F58B698-A6EF-4ED9-A376-94D17DCC92C2}" presName="parentTextArrow" presStyleLbl="node1" presStyleIdx="2" presStyleCnt="7"/>
      <dgm:spPr/>
    </dgm:pt>
    <dgm:pt modelId="{1723F7BB-1CF2-498C-A4B6-1F22ABC4DD31}" type="pres">
      <dgm:prSet presAssocID="{7F58B698-A6EF-4ED9-A376-94D17DCC92C2}" presName="arrow" presStyleLbl="node1" presStyleIdx="3" presStyleCnt="7"/>
      <dgm:spPr/>
    </dgm:pt>
    <dgm:pt modelId="{8E5703FC-524E-426F-B711-5434EB38B83E}" type="pres">
      <dgm:prSet presAssocID="{7F58B698-A6EF-4ED9-A376-94D17DCC92C2}" presName="descendantArrow" presStyleCnt="0"/>
      <dgm:spPr/>
    </dgm:pt>
    <dgm:pt modelId="{F59FCC0A-DB76-4001-B788-034E147582FC}" type="pres">
      <dgm:prSet presAssocID="{8681BDE3-1AFA-46E3-9356-B7058B954333}" presName="childTextArrow" presStyleLbl="fgAccFollowNode1" presStyleIdx="3" presStyleCnt="7">
        <dgm:presLayoutVars>
          <dgm:bulletEnabled val="1"/>
        </dgm:presLayoutVars>
      </dgm:prSet>
      <dgm:spPr/>
    </dgm:pt>
    <dgm:pt modelId="{F6468A80-ADF0-40ED-BB64-F8F827139E90}" type="pres">
      <dgm:prSet presAssocID="{832522D4-7DFC-4E04-90A9-CA0545F6CFE7}" presName="sp" presStyleCnt="0"/>
      <dgm:spPr/>
    </dgm:pt>
    <dgm:pt modelId="{54E48DFE-CB35-4E22-AA67-C16D7B9CB394}" type="pres">
      <dgm:prSet presAssocID="{1E2E00CE-73EF-4F0E-9F00-C28C24C9D5F7}" presName="arrowAndChildren" presStyleCnt="0"/>
      <dgm:spPr/>
    </dgm:pt>
    <dgm:pt modelId="{F3C207AE-41DB-457A-AEED-0132653F4021}" type="pres">
      <dgm:prSet presAssocID="{1E2E00CE-73EF-4F0E-9F00-C28C24C9D5F7}" presName="parentTextArrow" presStyleLbl="node1" presStyleIdx="3" presStyleCnt="7"/>
      <dgm:spPr/>
    </dgm:pt>
    <dgm:pt modelId="{2FA8E8CC-E506-4A4B-B240-A7CD3FA9B84C}" type="pres">
      <dgm:prSet presAssocID="{1E2E00CE-73EF-4F0E-9F00-C28C24C9D5F7}" presName="arrow" presStyleLbl="node1" presStyleIdx="4" presStyleCnt="7"/>
      <dgm:spPr/>
    </dgm:pt>
    <dgm:pt modelId="{89941F73-F74F-480F-B49F-2F6227DB8119}" type="pres">
      <dgm:prSet presAssocID="{1E2E00CE-73EF-4F0E-9F00-C28C24C9D5F7}" presName="descendantArrow" presStyleCnt="0"/>
      <dgm:spPr/>
    </dgm:pt>
    <dgm:pt modelId="{60F8352B-582D-42CB-9D59-F9BF1751A598}" type="pres">
      <dgm:prSet presAssocID="{434BA032-24C5-4D02-870B-494AA7AC63F2}" presName="childTextArrow" presStyleLbl="fgAccFollowNode1" presStyleIdx="4" presStyleCnt="7">
        <dgm:presLayoutVars>
          <dgm:bulletEnabled val="1"/>
        </dgm:presLayoutVars>
      </dgm:prSet>
      <dgm:spPr/>
    </dgm:pt>
    <dgm:pt modelId="{96893136-ADF5-45A9-B2FA-6D31F8C38535}" type="pres">
      <dgm:prSet presAssocID="{BD0504F7-8D4B-4588-8297-2A1D5BCE6B5B}" presName="sp" presStyleCnt="0"/>
      <dgm:spPr/>
    </dgm:pt>
    <dgm:pt modelId="{91C6D601-7E27-472D-AF97-308ED2E2728F}" type="pres">
      <dgm:prSet presAssocID="{86DE24D0-2AC7-4EB7-B5C7-14B603360454}" presName="arrowAndChildren" presStyleCnt="0"/>
      <dgm:spPr/>
    </dgm:pt>
    <dgm:pt modelId="{B09EE2E4-74AB-44A1-A5D1-4EEC413BBF4C}" type="pres">
      <dgm:prSet presAssocID="{86DE24D0-2AC7-4EB7-B5C7-14B603360454}" presName="parentTextArrow" presStyleLbl="node1" presStyleIdx="4" presStyleCnt="7"/>
      <dgm:spPr/>
    </dgm:pt>
    <dgm:pt modelId="{3FDAEA5F-607C-428A-B1E9-A0ECC634B54E}" type="pres">
      <dgm:prSet presAssocID="{86DE24D0-2AC7-4EB7-B5C7-14B603360454}" presName="arrow" presStyleLbl="node1" presStyleIdx="5" presStyleCnt="7"/>
      <dgm:spPr/>
    </dgm:pt>
    <dgm:pt modelId="{2F9194FC-32F8-4442-AB66-1CD80BE93592}" type="pres">
      <dgm:prSet presAssocID="{86DE24D0-2AC7-4EB7-B5C7-14B603360454}" presName="descendantArrow" presStyleCnt="0"/>
      <dgm:spPr/>
    </dgm:pt>
    <dgm:pt modelId="{CE9A9EC7-D838-4457-B4B6-91AC6A4E33C5}" type="pres">
      <dgm:prSet presAssocID="{897C8A53-F001-42E6-B137-4B3EA4B06368}" presName="childTextArrow" presStyleLbl="fgAccFollowNode1" presStyleIdx="5" presStyleCnt="7">
        <dgm:presLayoutVars>
          <dgm:bulletEnabled val="1"/>
        </dgm:presLayoutVars>
      </dgm:prSet>
      <dgm:spPr/>
    </dgm:pt>
    <dgm:pt modelId="{2B6AA4B4-2819-4AB4-BC1E-1FE56637BE66}" type="pres">
      <dgm:prSet presAssocID="{F3B873F3-C4E9-4760-B345-A0232ACF86B1}" presName="sp" presStyleCnt="0"/>
      <dgm:spPr/>
    </dgm:pt>
    <dgm:pt modelId="{C7F49B39-8A95-4944-89AD-E79E94CC485E}" type="pres">
      <dgm:prSet presAssocID="{7824FDD3-8B4C-4B58-AF92-852376CE4E9E}" presName="arrowAndChildren" presStyleCnt="0"/>
      <dgm:spPr/>
    </dgm:pt>
    <dgm:pt modelId="{02547FDF-8EF6-4BA2-B9B8-63DD80DC56D4}" type="pres">
      <dgm:prSet presAssocID="{7824FDD3-8B4C-4B58-AF92-852376CE4E9E}" presName="parentTextArrow" presStyleLbl="node1" presStyleIdx="5" presStyleCnt="7"/>
      <dgm:spPr/>
    </dgm:pt>
    <dgm:pt modelId="{7ABB6BEB-6517-44A9-A31D-EA91E9121815}" type="pres">
      <dgm:prSet presAssocID="{7824FDD3-8B4C-4B58-AF92-852376CE4E9E}" presName="arrow" presStyleLbl="node1" presStyleIdx="6" presStyleCnt="7"/>
      <dgm:spPr/>
    </dgm:pt>
    <dgm:pt modelId="{467C134F-C270-4035-BA1D-B23E7812C880}" type="pres">
      <dgm:prSet presAssocID="{7824FDD3-8B4C-4B58-AF92-852376CE4E9E}" presName="descendantArrow" presStyleCnt="0"/>
      <dgm:spPr/>
    </dgm:pt>
    <dgm:pt modelId="{C83AAAFE-9F5C-4120-9879-E27369FFF85F}" type="pres">
      <dgm:prSet presAssocID="{5A9B87F0-F0E7-4A5A-8507-C1A921EFFFA6}" presName="childTextArrow" presStyleLbl="fgAccFollowNode1" presStyleIdx="6" presStyleCnt="7" custLinFactNeighborX="78">
        <dgm:presLayoutVars>
          <dgm:bulletEnabled val="1"/>
        </dgm:presLayoutVars>
      </dgm:prSet>
      <dgm:spPr/>
    </dgm:pt>
  </dgm:ptLst>
  <dgm:cxnLst>
    <dgm:cxn modelId="{144EC808-B762-4DE0-8BF3-207E3FF2F8F4}" srcId="{86DE24D0-2AC7-4EB7-B5C7-14B603360454}" destId="{897C8A53-F001-42E6-B137-4B3EA4B06368}" srcOrd="0" destOrd="0" parTransId="{41EEBEB6-909C-47BD-AAFB-8CC397DE94C1}" sibTransId="{514B1A21-BC47-4D4E-B188-CD125826C151}"/>
    <dgm:cxn modelId="{CFF9E00A-69DF-49F7-B2C3-64DC4EDD6E86}" type="presOf" srcId="{86DE24D0-2AC7-4EB7-B5C7-14B603360454}" destId="{3FDAEA5F-607C-428A-B1E9-A0ECC634B54E}" srcOrd="1" destOrd="0" presId="urn:microsoft.com/office/officeart/2005/8/layout/process4"/>
    <dgm:cxn modelId="{E27EFB0E-2F18-4CD6-987A-63EBFFBC39EB}" type="presOf" srcId="{1E2E00CE-73EF-4F0E-9F00-C28C24C9D5F7}" destId="{F3C207AE-41DB-457A-AEED-0132653F4021}" srcOrd="0" destOrd="0" presId="urn:microsoft.com/office/officeart/2005/8/layout/process4"/>
    <dgm:cxn modelId="{41872122-0328-4004-A1EE-D25C047DB09E}" type="presOf" srcId="{BE70BFAE-7E4F-44E3-9B8D-30A88A782C4E}" destId="{C845008C-CFC1-475B-B2E6-C4A674BB23D2}" srcOrd="1" destOrd="0" presId="urn:microsoft.com/office/officeart/2005/8/layout/process4"/>
    <dgm:cxn modelId="{5141992D-642F-4FC0-BBD7-98C459FE1FBA}" srcId="{BC1F29A7-8332-4E00-BA8C-8184E1AAAB46}" destId="{BE70BFAE-7E4F-44E3-9B8D-30A88A782C4E}" srcOrd="5" destOrd="0" parTransId="{8AED362E-B2E3-40C4-97E5-50E2EABC7393}" sibTransId="{05372961-C259-4A01-B0AC-74BA880755A0}"/>
    <dgm:cxn modelId="{525CC737-701C-4DF6-9A0A-388EF6AE8837}" type="presOf" srcId="{BE70BFAE-7E4F-44E3-9B8D-30A88A782C4E}" destId="{42447370-5AE2-4495-A117-23F639FEB2B8}" srcOrd="0" destOrd="0" presId="urn:microsoft.com/office/officeart/2005/8/layout/process4"/>
    <dgm:cxn modelId="{CAA0A639-CED6-4663-B2A4-2E67C3E50C8A}" srcId="{1E2E00CE-73EF-4F0E-9F00-C28C24C9D5F7}" destId="{434BA032-24C5-4D02-870B-494AA7AC63F2}" srcOrd="0" destOrd="0" parTransId="{8BB726AE-5C0A-490C-87E4-CFE148785BDE}" sibTransId="{ECF9E79D-C7E4-4930-BAE8-8CBF2D493F94}"/>
    <dgm:cxn modelId="{EBB4D13A-9E53-4CCD-A783-5524319F65B9}" type="presOf" srcId="{7F58B698-A6EF-4ED9-A376-94D17DCC92C2}" destId="{5190B085-4283-452C-A33D-C8906C0DFC3E}" srcOrd="0" destOrd="0" presId="urn:microsoft.com/office/officeart/2005/8/layout/process4"/>
    <dgm:cxn modelId="{8A4B6C51-2FAD-4ADA-8D89-2F61E520B9E7}" type="presOf" srcId="{7F58B698-A6EF-4ED9-A376-94D17DCC92C2}" destId="{1723F7BB-1CF2-498C-A4B6-1F22ABC4DD31}" srcOrd="1" destOrd="0" presId="urn:microsoft.com/office/officeart/2005/8/layout/process4"/>
    <dgm:cxn modelId="{A7D96A52-6084-471E-BF9D-D5EE46A5A866}" type="presOf" srcId="{1E2E00CE-73EF-4F0E-9F00-C28C24C9D5F7}" destId="{2FA8E8CC-E506-4A4B-B240-A7CD3FA9B84C}" srcOrd="1" destOrd="0" presId="urn:microsoft.com/office/officeart/2005/8/layout/process4"/>
    <dgm:cxn modelId="{962A915A-909B-40E6-868A-4FD61ED53DD3}" srcId="{7F58B698-A6EF-4ED9-A376-94D17DCC92C2}" destId="{8681BDE3-1AFA-46E3-9356-B7058B954333}" srcOrd="0" destOrd="0" parTransId="{343EA066-75C5-4094-A943-7CAA364F3660}" sibTransId="{C25792E1-C274-4791-AE29-AAB464B301A3}"/>
    <dgm:cxn modelId="{4A197D5D-6B3A-436A-A1BE-82963C18EACB}" type="presOf" srcId="{BC1F29A7-8332-4E00-BA8C-8184E1AAAB46}" destId="{5A4E7A1C-92AF-44FB-A886-CAB71A432523}" srcOrd="0" destOrd="0" presId="urn:microsoft.com/office/officeart/2005/8/layout/process4"/>
    <dgm:cxn modelId="{4553755F-E8B4-43BA-90C4-C04567411F8C}" type="presOf" srcId="{7824FDD3-8B4C-4B58-AF92-852376CE4E9E}" destId="{7ABB6BEB-6517-44A9-A31D-EA91E9121815}" srcOrd="1" destOrd="0" presId="urn:microsoft.com/office/officeart/2005/8/layout/process4"/>
    <dgm:cxn modelId="{00B93471-5836-458D-9963-870FE9390761}" type="presOf" srcId="{7824FDD3-8B4C-4B58-AF92-852376CE4E9E}" destId="{02547FDF-8EF6-4BA2-B9B8-63DD80DC56D4}" srcOrd="0" destOrd="0" presId="urn:microsoft.com/office/officeart/2005/8/layout/process4"/>
    <dgm:cxn modelId="{73BCAD80-92E9-4EB8-A361-822ACFBAA0D0}" type="presOf" srcId="{787FD303-3F5D-419E-8F7B-A4499A5ABA04}" destId="{D1B0F3B1-1CC0-4B82-892A-9293AEBBF9CA}" srcOrd="0" destOrd="0" presId="urn:microsoft.com/office/officeart/2005/8/layout/process4"/>
    <dgm:cxn modelId="{48C54C82-F4BF-41C9-BEA5-394A6931E3E5}" srcId="{7824FDD3-8B4C-4B58-AF92-852376CE4E9E}" destId="{5A9B87F0-F0E7-4A5A-8507-C1A921EFFFA6}" srcOrd="0" destOrd="0" parTransId="{5C8B67C2-106C-435E-A137-931BB039E991}" sibTransId="{ADE92C55-3CEE-42EC-B0BF-739110E53A0B}"/>
    <dgm:cxn modelId="{31018382-6C22-4227-8DBE-F978E85647A7}" srcId="{BC1F29A7-8332-4E00-BA8C-8184E1AAAB46}" destId="{86DE24D0-2AC7-4EB7-B5C7-14B603360454}" srcOrd="1" destOrd="0" parTransId="{7E4AA98F-D39E-4D7A-9218-15EE69C9D1B6}" sibTransId="{BD0504F7-8D4B-4588-8297-2A1D5BCE6B5B}"/>
    <dgm:cxn modelId="{D00BBA82-70F7-4ABE-BCC4-799B2F3FC5A2}" type="presOf" srcId="{34277E53-03B0-4330-9214-38A6EA0A1E04}" destId="{D5246E34-4168-4DB5-9BFC-81B4E0C5FA99}" srcOrd="1" destOrd="0" presId="urn:microsoft.com/office/officeart/2005/8/layout/process4"/>
    <dgm:cxn modelId="{171F5A8A-7A3F-4887-BD6F-ABE53D1E57FA}" type="presOf" srcId="{34277E53-03B0-4330-9214-38A6EA0A1E04}" destId="{1324FE17-4E26-4D87-A676-F844B34A0287}" srcOrd="0" destOrd="0" presId="urn:microsoft.com/office/officeart/2005/8/layout/process4"/>
    <dgm:cxn modelId="{7E8A368E-11B4-49FF-9483-9F025ECBF8A7}" type="presOf" srcId="{2CB86EBA-5DCF-433F-BEA3-9B9EFBE5D88E}" destId="{F02E29F8-4FD1-4603-B161-BD306ECA0D64}" srcOrd="0" destOrd="0" presId="urn:microsoft.com/office/officeart/2005/8/layout/process4"/>
    <dgm:cxn modelId="{9A916191-3AE7-4F0F-9146-0E3E3D39E347}" srcId="{BC1F29A7-8332-4E00-BA8C-8184E1AAAB46}" destId="{34277E53-03B0-4330-9214-38A6EA0A1E04}" srcOrd="4" destOrd="0" parTransId="{A571BA28-D5B7-498A-9C84-559FDA35665F}" sibTransId="{26C4BDAD-030B-416F-82C9-85BA46B16AC0}"/>
    <dgm:cxn modelId="{A2940994-BBEB-446C-A1AF-AC1F129E1D77}" type="presOf" srcId="{8681BDE3-1AFA-46E3-9356-B7058B954333}" destId="{F59FCC0A-DB76-4001-B788-034E147582FC}" srcOrd="0" destOrd="0" presId="urn:microsoft.com/office/officeart/2005/8/layout/process4"/>
    <dgm:cxn modelId="{09BBCB96-06A8-4355-9E26-E25C04946DFF}" srcId="{BC1F29A7-8332-4E00-BA8C-8184E1AAAB46}" destId="{787FD303-3F5D-419E-8F7B-A4499A5ABA04}" srcOrd="6" destOrd="0" parTransId="{27E1B3A1-4F83-425F-A720-B98C5AD25B03}" sibTransId="{9FEF1148-DB7C-494D-AE30-C0F87DCBEF5D}"/>
    <dgm:cxn modelId="{906AE2A5-B1ED-4BB8-8905-167AA067938F}" type="presOf" srcId="{434BA032-24C5-4D02-870B-494AA7AC63F2}" destId="{60F8352B-582D-42CB-9D59-F9BF1751A598}" srcOrd="0" destOrd="0" presId="urn:microsoft.com/office/officeart/2005/8/layout/process4"/>
    <dgm:cxn modelId="{04DD6BA6-FE1E-4799-9C79-26D10677514F}" srcId="{BE70BFAE-7E4F-44E3-9B8D-30A88A782C4E}" destId="{A992345F-EA7A-4EFE-B602-DDB268F41497}" srcOrd="0" destOrd="0" parTransId="{AF6C34E0-C3EE-4386-A649-B1BD459DADEA}" sibTransId="{8403FC50-EFF0-4340-86DC-8FCD9CCAB734}"/>
    <dgm:cxn modelId="{31ECFEBA-B192-46DD-A99D-DFD7EBDFAE91}" type="presOf" srcId="{A992345F-EA7A-4EFE-B602-DDB268F41497}" destId="{94FB85F2-859D-42E5-BA7C-92C39120E3BC}" srcOrd="0" destOrd="0" presId="urn:microsoft.com/office/officeart/2005/8/layout/process4"/>
    <dgm:cxn modelId="{1D4283BE-E12F-45E2-89F9-3390848AEEB7}" type="presOf" srcId="{86DE24D0-2AC7-4EB7-B5C7-14B603360454}" destId="{B09EE2E4-74AB-44A1-A5D1-4EEC413BBF4C}" srcOrd="0" destOrd="0" presId="urn:microsoft.com/office/officeart/2005/8/layout/process4"/>
    <dgm:cxn modelId="{6A6EEEC1-8A2E-43E8-B5AE-91F539DD37AB}" srcId="{BC1F29A7-8332-4E00-BA8C-8184E1AAAB46}" destId="{7824FDD3-8B4C-4B58-AF92-852376CE4E9E}" srcOrd="0" destOrd="0" parTransId="{3EE1C9EE-42A9-4189-9A5E-26CD41DD4F6E}" sibTransId="{F3B873F3-C4E9-4760-B345-A0232ACF86B1}"/>
    <dgm:cxn modelId="{0F0B7FC5-604B-45B7-A5D6-4C1D4877716C}" srcId="{34277E53-03B0-4330-9214-38A6EA0A1E04}" destId="{9E86E3ED-939A-479E-83B9-3E5B4C394974}" srcOrd="0" destOrd="0" parTransId="{77C4AAEC-2C17-4B42-A8DE-A1F77AB2682F}" sibTransId="{44DCF354-B179-45A8-862A-95D182735DCB}"/>
    <dgm:cxn modelId="{3584FCCB-3B88-4E9A-A193-C6CC9EAB4CC9}" srcId="{BC1F29A7-8332-4E00-BA8C-8184E1AAAB46}" destId="{7F58B698-A6EF-4ED9-A376-94D17DCC92C2}" srcOrd="3" destOrd="0" parTransId="{320F17DD-3E64-47F9-B36E-10DB41EBF7FC}" sibTransId="{166BCCD9-A80B-4CB9-B356-5CD3B91C500E}"/>
    <dgm:cxn modelId="{0C8003CF-8037-46E1-B960-7EEE46AA7654}" type="presOf" srcId="{897C8A53-F001-42E6-B137-4B3EA4B06368}" destId="{CE9A9EC7-D838-4457-B4B6-91AC6A4E33C5}" srcOrd="0" destOrd="0" presId="urn:microsoft.com/office/officeart/2005/8/layout/process4"/>
    <dgm:cxn modelId="{C3478AD2-969D-4E87-9E31-80E5A84FFC08}" type="presOf" srcId="{787FD303-3F5D-419E-8F7B-A4499A5ABA04}" destId="{530240F7-2626-44BB-A5D8-E6A8E1776D79}" srcOrd="1" destOrd="0" presId="urn:microsoft.com/office/officeart/2005/8/layout/process4"/>
    <dgm:cxn modelId="{570CEFDB-E3D1-4BE1-90D4-81CD3AF4C71E}" srcId="{787FD303-3F5D-419E-8F7B-A4499A5ABA04}" destId="{2CB86EBA-5DCF-433F-BEA3-9B9EFBE5D88E}" srcOrd="0" destOrd="0" parTransId="{EA144D9F-308E-42EF-AF1B-6F17EE374455}" sibTransId="{12B84742-A3CA-4564-B787-D3476BB69F4E}"/>
    <dgm:cxn modelId="{98EE26E0-8987-430B-A391-053727B3A654}" type="presOf" srcId="{9E86E3ED-939A-479E-83B9-3E5B4C394974}" destId="{E413A0C8-45D8-4237-99B0-5BC7D9DD4740}" srcOrd="0" destOrd="0" presId="urn:microsoft.com/office/officeart/2005/8/layout/process4"/>
    <dgm:cxn modelId="{77E7A7E9-BBBB-44E1-9C30-312C9DEE3731}" type="presOf" srcId="{5A9B87F0-F0E7-4A5A-8507-C1A921EFFFA6}" destId="{C83AAAFE-9F5C-4120-9879-E27369FFF85F}" srcOrd="0" destOrd="0" presId="urn:microsoft.com/office/officeart/2005/8/layout/process4"/>
    <dgm:cxn modelId="{A0356AEB-6C9E-4F68-9246-CA3A5F52F692}" srcId="{BC1F29A7-8332-4E00-BA8C-8184E1AAAB46}" destId="{1E2E00CE-73EF-4F0E-9F00-C28C24C9D5F7}" srcOrd="2" destOrd="0" parTransId="{EC022035-9652-40D9-A0EA-07E1B0B9C8D1}" sibTransId="{832522D4-7DFC-4E04-90A9-CA0545F6CFE7}"/>
    <dgm:cxn modelId="{DCAF9721-47A5-4454-92B8-B0C49A15AAB2}" type="presParOf" srcId="{5A4E7A1C-92AF-44FB-A886-CAB71A432523}" destId="{9F336FFE-B49A-4422-8793-03BF09A08C52}" srcOrd="0" destOrd="0" presId="urn:microsoft.com/office/officeart/2005/8/layout/process4"/>
    <dgm:cxn modelId="{F9189AED-66AE-4F94-86ED-923FFB7FCA08}" type="presParOf" srcId="{9F336FFE-B49A-4422-8793-03BF09A08C52}" destId="{D1B0F3B1-1CC0-4B82-892A-9293AEBBF9CA}" srcOrd="0" destOrd="0" presId="urn:microsoft.com/office/officeart/2005/8/layout/process4"/>
    <dgm:cxn modelId="{FD74DBFB-E98F-49F8-94A7-A55A3CCC1332}" type="presParOf" srcId="{9F336FFE-B49A-4422-8793-03BF09A08C52}" destId="{530240F7-2626-44BB-A5D8-E6A8E1776D79}" srcOrd="1" destOrd="0" presId="urn:microsoft.com/office/officeart/2005/8/layout/process4"/>
    <dgm:cxn modelId="{08FF7FCC-42BC-48D9-B857-98EB149FEEA5}" type="presParOf" srcId="{9F336FFE-B49A-4422-8793-03BF09A08C52}" destId="{BA5C980A-4AAD-4CD3-A0ED-EB4D2D8EE6DD}" srcOrd="2" destOrd="0" presId="urn:microsoft.com/office/officeart/2005/8/layout/process4"/>
    <dgm:cxn modelId="{22EDBC97-8609-439E-B7B7-47A64CB03DBA}" type="presParOf" srcId="{BA5C980A-4AAD-4CD3-A0ED-EB4D2D8EE6DD}" destId="{F02E29F8-4FD1-4603-B161-BD306ECA0D64}" srcOrd="0" destOrd="0" presId="urn:microsoft.com/office/officeart/2005/8/layout/process4"/>
    <dgm:cxn modelId="{9491A093-E95B-4779-AA90-A41BFE3657A4}" type="presParOf" srcId="{5A4E7A1C-92AF-44FB-A886-CAB71A432523}" destId="{D3687DF1-2042-4893-9F08-A32D56FD7B42}" srcOrd="1" destOrd="0" presId="urn:microsoft.com/office/officeart/2005/8/layout/process4"/>
    <dgm:cxn modelId="{5E93FD87-E5E0-4EDB-AC6A-983E84A18E3C}" type="presParOf" srcId="{5A4E7A1C-92AF-44FB-A886-CAB71A432523}" destId="{ED0F3710-2401-44F7-B51D-0F182CA703D9}" srcOrd="2" destOrd="0" presId="urn:microsoft.com/office/officeart/2005/8/layout/process4"/>
    <dgm:cxn modelId="{952B580C-D8E3-4DA7-840F-08ED35D3C451}" type="presParOf" srcId="{ED0F3710-2401-44F7-B51D-0F182CA703D9}" destId="{42447370-5AE2-4495-A117-23F639FEB2B8}" srcOrd="0" destOrd="0" presId="urn:microsoft.com/office/officeart/2005/8/layout/process4"/>
    <dgm:cxn modelId="{C6755D85-7FA1-4EEC-8206-6FD64120FEB0}" type="presParOf" srcId="{ED0F3710-2401-44F7-B51D-0F182CA703D9}" destId="{C845008C-CFC1-475B-B2E6-C4A674BB23D2}" srcOrd="1" destOrd="0" presId="urn:microsoft.com/office/officeart/2005/8/layout/process4"/>
    <dgm:cxn modelId="{DC913A62-94C8-4646-AA65-FE0597B14C9E}" type="presParOf" srcId="{ED0F3710-2401-44F7-B51D-0F182CA703D9}" destId="{918B9761-52E1-4466-B904-0B8B71DB0B68}" srcOrd="2" destOrd="0" presId="urn:microsoft.com/office/officeart/2005/8/layout/process4"/>
    <dgm:cxn modelId="{2CCD726E-CE96-40CB-8D84-AE262D351933}" type="presParOf" srcId="{918B9761-52E1-4466-B904-0B8B71DB0B68}" destId="{94FB85F2-859D-42E5-BA7C-92C39120E3BC}" srcOrd="0" destOrd="0" presId="urn:microsoft.com/office/officeart/2005/8/layout/process4"/>
    <dgm:cxn modelId="{2334A870-6181-455C-8166-FF5CAF81807D}" type="presParOf" srcId="{5A4E7A1C-92AF-44FB-A886-CAB71A432523}" destId="{C8D9D887-2949-4B32-887F-2DFCC3EF9688}" srcOrd="3" destOrd="0" presId="urn:microsoft.com/office/officeart/2005/8/layout/process4"/>
    <dgm:cxn modelId="{C4C19429-215B-47AD-A5E1-BADB650AC033}" type="presParOf" srcId="{5A4E7A1C-92AF-44FB-A886-CAB71A432523}" destId="{2C7DA448-1CBD-4578-B471-BEDD1EBB772D}" srcOrd="4" destOrd="0" presId="urn:microsoft.com/office/officeart/2005/8/layout/process4"/>
    <dgm:cxn modelId="{BED3D8CC-7C92-43C1-9964-63AEE97E10C9}" type="presParOf" srcId="{2C7DA448-1CBD-4578-B471-BEDD1EBB772D}" destId="{1324FE17-4E26-4D87-A676-F844B34A0287}" srcOrd="0" destOrd="0" presId="urn:microsoft.com/office/officeart/2005/8/layout/process4"/>
    <dgm:cxn modelId="{6B9FF209-DC96-4119-8C6F-20032AF1B18A}" type="presParOf" srcId="{2C7DA448-1CBD-4578-B471-BEDD1EBB772D}" destId="{D5246E34-4168-4DB5-9BFC-81B4E0C5FA99}" srcOrd="1" destOrd="0" presId="urn:microsoft.com/office/officeart/2005/8/layout/process4"/>
    <dgm:cxn modelId="{1FEEBC0E-7512-4D28-BB3A-7E5263380B11}" type="presParOf" srcId="{2C7DA448-1CBD-4578-B471-BEDD1EBB772D}" destId="{67BD2650-D9E1-40E3-989D-68CE86DAC55F}" srcOrd="2" destOrd="0" presId="urn:microsoft.com/office/officeart/2005/8/layout/process4"/>
    <dgm:cxn modelId="{8B680621-6381-415E-A9BF-18CA6D6AB185}" type="presParOf" srcId="{67BD2650-D9E1-40E3-989D-68CE86DAC55F}" destId="{E413A0C8-45D8-4237-99B0-5BC7D9DD4740}" srcOrd="0" destOrd="0" presId="urn:microsoft.com/office/officeart/2005/8/layout/process4"/>
    <dgm:cxn modelId="{285D1B44-5303-43C0-B08B-BEC344179948}" type="presParOf" srcId="{5A4E7A1C-92AF-44FB-A886-CAB71A432523}" destId="{FDAD69AD-4E45-48AB-9BE0-37F1FDCA7C33}" srcOrd="5" destOrd="0" presId="urn:microsoft.com/office/officeart/2005/8/layout/process4"/>
    <dgm:cxn modelId="{92E4BBE7-5339-459B-9D3D-EE608662B37A}" type="presParOf" srcId="{5A4E7A1C-92AF-44FB-A886-CAB71A432523}" destId="{BEF28163-72EA-4292-BA31-BDA2B32CFA63}" srcOrd="6" destOrd="0" presId="urn:microsoft.com/office/officeart/2005/8/layout/process4"/>
    <dgm:cxn modelId="{14C60918-EF35-4292-9100-82C98724AF5D}" type="presParOf" srcId="{BEF28163-72EA-4292-BA31-BDA2B32CFA63}" destId="{5190B085-4283-452C-A33D-C8906C0DFC3E}" srcOrd="0" destOrd="0" presId="urn:microsoft.com/office/officeart/2005/8/layout/process4"/>
    <dgm:cxn modelId="{A4A27B7C-5A99-4533-806D-11032E01C552}" type="presParOf" srcId="{BEF28163-72EA-4292-BA31-BDA2B32CFA63}" destId="{1723F7BB-1CF2-498C-A4B6-1F22ABC4DD31}" srcOrd="1" destOrd="0" presId="urn:microsoft.com/office/officeart/2005/8/layout/process4"/>
    <dgm:cxn modelId="{D0AA86B9-DFB1-4535-9C39-B0734889E239}" type="presParOf" srcId="{BEF28163-72EA-4292-BA31-BDA2B32CFA63}" destId="{8E5703FC-524E-426F-B711-5434EB38B83E}" srcOrd="2" destOrd="0" presId="urn:microsoft.com/office/officeart/2005/8/layout/process4"/>
    <dgm:cxn modelId="{E258F95B-2C19-4F86-BCA8-8D525FB8531E}" type="presParOf" srcId="{8E5703FC-524E-426F-B711-5434EB38B83E}" destId="{F59FCC0A-DB76-4001-B788-034E147582FC}" srcOrd="0" destOrd="0" presId="urn:microsoft.com/office/officeart/2005/8/layout/process4"/>
    <dgm:cxn modelId="{49D2DEA1-1E45-4CA7-AFF2-D0005AFAE82E}" type="presParOf" srcId="{5A4E7A1C-92AF-44FB-A886-CAB71A432523}" destId="{F6468A80-ADF0-40ED-BB64-F8F827139E90}" srcOrd="7" destOrd="0" presId="urn:microsoft.com/office/officeart/2005/8/layout/process4"/>
    <dgm:cxn modelId="{AD41E9EC-F0A4-4726-B4D5-E9FB8575E584}" type="presParOf" srcId="{5A4E7A1C-92AF-44FB-A886-CAB71A432523}" destId="{54E48DFE-CB35-4E22-AA67-C16D7B9CB394}" srcOrd="8" destOrd="0" presId="urn:microsoft.com/office/officeart/2005/8/layout/process4"/>
    <dgm:cxn modelId="{F025BEF5-3607-4328-A4B3-CFEC08FC2E2B}" type="presParOf" srcId="{54E48DFE-CB35-4E22-AA67-C16D7B9CB394}" destId="{F3C207AE-41DB-457A-AEED-0132653F4021}" srcOrd="0" destOrd="0" presId="urn:microsoft.com/office/officeart/2005/8/layout/process4"/>
    <dgm:cxn modelId="{F6EBF6F8-9E42-4497-AA07-F77B2258CD1F}" type="presParOf" srcId="{54E48DFE-CB35-4E22-AA67-C16D7B9CB394}" destId="{2FA8E8CC-E506-4A4B-B240-A7CD3FA9B84C}" srcOrd="1" destOrd="0" presId="urn:microsoft.com/office/officeart/2005/8/layout/process4"/>
    <dgm:cxn modelId="{A6EF3730-FED4-4E3C-806B-BFE94921B191}" type="presParOf" srcId="{54E48DFE-CB35-4E22-AA67-C16D7B9CB394}" destId="{89941F73-F74F-480F-B49F-2F6227DB8119}" srcOrd="2" destOrd="0" presId="urn:microsoft.com/office/officeart/2005/8/layout/process4"/>
    <dgm:cxn modelId="{4BB93836-9936-4990-9CCF-697FE627CF22}" type="presParOf" srcId="{89941F73-F74F-480F-B49F-2F6227DB8119}" destId="{60F8352B-582D-42CB-9D59-F9BF1751A598}" srcOrd="0" destOrd="0" presId="urn:microsoft.com/office/officeart/2005/8/layout/process4"/>
    <dgm:cxn modelId="{64516EAC-D290-43FB-AC23-D140F3E62FF4}" type="presParOf" srcId="{5A4E7A1C-92AF-44FB-A886-CAB71A432523}" destId="{96893136-ADF5-45A9-B2FA-6D31F8C38535}" srcOrd="9" destOrd="0" presId="urn:microsoft.com/office/officeart/2005/8/layout/process4"/>
    <dgm:cxn modelId="{789EE289-FF2D-4F73-A7EF-226DE357B04C}" type="presParOf" srcId="{5A4E7A1C-92AF-44FB-A886-CAB71A432523}" destId="{91C6D601-7E27-472D-AF97-308ED2E2728F}" srcOrd="10" destOrd="0" presId="urn:microsoft.com/office/officeart/2005/8/layout/process4"/>
    <dgm:cxn modelId="{8DFAB724-47BD-4ACE-BB25-CA85B96C9C16}" type="presParOf" srcId="{91C6D601-7E27-472D-AF97-308ED2E2728F}" destId="{B09EE2E4-74AB-44A1-A5D1-4EEC413BBF4C}" srcOrd="0" destOrd="0" presId="urn:microsoft.com/office/officeart/2005/8/layout/process4"/>
    <dgm:cxn modelId="{D061C939-88F9-45A4-A384-D76654F39903}" type="presParOf" srcId="{91C6D601-7E27-472D-AF97-308ED2E2728F}" destId="{3FDAEA5F-607C-428A-B1E9-A0ECC634B54E}" srcOrd="1" destOrd="0" presId="urn:microsoft.com/office/officeart/2005/8/layout/process4"/>
    <dgm:cxn modelId="{934FA774-CBCE-4622-877A-3B75E227645B}" type="presParOf" srcId="{91C6D601-7E27-472D-AF97-308ED2E2728F}" destId="{2F9194FC-32F8-4442-AB66-1CD80BE93592}" srcOrd="2" destOrd="0" presId="urn:microsoft.com/office/officeart/2005/8/layout/process4"/>
    <dgm:cxn modelId="{79C0F0F6-03AC-434A-9C08-0D61143CFE03}" type="presParOf" srcId="{2F9194FC-32F8-4442-AB66-1CD80BE93592}" destId="{CE9A9EC7-D838-4457-B4B6-91AC6A4E33C5}" srcOrd="0" destOrd="0" presId="urn:microsoft.com/office/officeart/2005/8/layout/process4"/>
    <dgm:cxn modelId="{9EF912F3-754C-49EE-BC72-AC179120FCC4}" type="presParOf" srcId="{5A4E7A1C-92AF-44FB-A886-CAB71A432523}" destId="{2B6AA4B4-2819-4AB4-BC1E-1FE56637BE66}" srcOrd="11" destOrd="0" presId="urn:microsoft.com/office/officeart/2005/8/layout/process4"/>
    <dgm:cxn modelId="{2E39C0FF-13A7-4BD4-959E-3642A5C46CD2}" type="presParOf" srcId="{5A4E7A1C-92AF-44FB-A886-CAB71A432523}" destId="{C7F49B39-8A95-4944-89AD-E79E94CC485E}" srcOrd="12" destOrd="0" presId="urn:microsoft.com/office/officeart/2005/8/layout/process4"/>
    <dgm:cxn modelId="{57DF2555-5448-4F2D-B7CE-EE46B30B9D28}" type="presParOf" srcId="{C7F49B39-8A95-4944-89AD-E79E94CC485E}" destId="{02547FDF-8EF6-4BA2-B9B8-63DD80DC56D4}" srcOrd="0" destOrd="0" presId="urn:microsoft.com/office/officeart/2005/8/layout/process4"/>
    <dgm:cxn modelId="{591B2E60-8934-40A9-8319-37983B45090D}" type="presParOf" srcId="{C7F49B39-8A95-4944-89AD-E79E94CC485E}" destId="{7ABB6BEB-6517-44A9-A31D-EA91E9121815}" srcOrd="1" destOrd="0" presId="urn:microsoft.com/office/officeart/2005/8/layout/process4"/>
    <dgm:cxn modelId="{2BA6FC82-FD51-4862-9785-A08AC1FAFF40}" type="presParOf" srcId="{C7F49B39-8A95-4944-89AD-E79E94CC485E}" destId="{467C134F-C270-4035-BA1D-B23E7812C880}" srcOrd="2" destOrd="0" presId="urn:microsoft.com/office/officeart/2005/8/layout/process4"/>
    <dgm:cxn modelId="{C9225F65-5AA6-419D-BD81-CF4CB4AE582C}" type="presParOf" srcId="{467C134F-C270-4035-BA1D-B23E7812C880}" destId="{C83AAAFE-9F5C-4120-9879-E27369FFF85F}"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8E204BB-D483-4793-874A-78374D534FE9}" type="doc">
      <dgm:prSet loTypeId="urn:microsoft.com/office/officeart/2011/layout/TabList" loCatId="officeonline" qsTypeId="urn:microsoft.com/office/officeart/2005/8/quickstyle/simple5" qsCatId="simple" csTypeId="urn:microsoft.com/office/officeart/2005/8/colors/colorful4" csCatId="colorful" phldr="1"/>
      <dgm:spPr/>
    </dgm:pt>
    <dgm:pt modelId="{524698A2-C85D-45F6-AF36-52AC66FA2D39}">
      <dgm:prSet phldrT="[Text]"/>
      <dgm:spPr/>
      <dgm:t>
        <a:bodyPr/>
        <a:lstStyle/>
        <a:p>
          <a:r>
            <a:rPr lang="en-US"/>
            <a:t>0</a:t>
          </a:r>
        </a:p>
      </dgm:t>
    </dgm:pt>
    <dgm:pt modelId="{8FA9F7C6-C02D-4E0A-8CA7-019DE891E10C}" type="parTrans" cxnId="{801F3B60-4882-49C4-927D-F4C1DEAA3E7C}">
      <dgm:prSet/>
      <dgm:spPr/>
      <dgm:t>
        <a:bodyPr/>
        <a:lstStyle/>
        <a:p>
          <a:endParaRPr lang="en-US"/>
        </a:p>
      </dgm:t>
    </dgm:pt>
    <dgm:pt modelId="{A9228E84-004A-4319-8A95-B75C07EC560F}" type="sibTrans" cxnId="{801F3B60-4882-49C4-927D-F4C1DEAA3E7C}">
      <dgm:prSet/>
      <dgm:spPr/>
      <dgm:t>
        <a:bodyPr/>
        <a:lstStyle/>
        <a:p>
          <a:endParaRPr lang="en-US"/>
        </a:p>
      </dgm:t>
    </dgm:pt>
    <dgm:pt modelId="{434478E5-19D1-4B40-8370-5863E690A1CC}">
      <dgm:prSet phldrT="[Text]"/>
      <dgm:spPr/>
      <dgm:t>
        <a:bodyPr/>
        <a:lstStyle/>
        <a:p>
          <a:r>
            <a:rPr lang="en-US"/>
            <a:t>1</a:t>
          </a:r>
        </a:p>
      </dgm:t>
    </dgm:pt>
    <dgm:pt modelId="{6B130AB3-6EC1-47BF-99CC-43F7853B6E83}" type="parTrans" cxnId="{390AD186-8F1C-4C43-BD4B-935A7DADF526}">
      <dgm:prSet/>
      <dgm:spPr/>
      <dgm:t>
        <a:bodyPr/>
        <a:lstStyle/>
        <a:p>
          <a:endParaRPr lang="en-US"/>
        </a:p>
      </dgm:t>
    </dgm:pt>
    <dgm:pt modelId="{6BEE95C5-6A07-4E69-B577-7B5AD9F0445C}" type="sibTrans" cxnId="{390AD186-8F1C-4C43-BD4B-935A7DADF526}">
      <dgm:prSet/>
      <dgm:spPr/>
      <dgm:t>
        <a:bodyPr/>
        <a:lstStyle/>
        <a:p>
          <a:endParaRPr lang="en-US"/>
        </a:p>
      </dgm:t>
    </dgm:pt>
    <dgm:pt modelId="{15F67670-B115-4363-B597-1166746708A2}">
      <dgm:prSet phldrT="[Text]"/>
      <dgm:spPr/>
      <dgm:t>
        <a:bodyPr/>
        <a:lstStyle/>
        <a:p>
          <a:r>
            <a:rPr lang="en-US"/>
            <a:t>2</a:t>
          </a:r>
        </a:p>
      </dgm:t>
    </dgm:pt>
    <dgm:pt modelId="{D589C441-94CD-4FAA-8378-B8AFA3A62F87}" type="parTrans" cxnId="{1778447B-A5F5-4D31-8D14-5DAA127CACC0}">
      <dgm:prSet/>
      <dgm:spPr/>
      <dgm:t>
        <a:bodyPr/>
        <a:lstStyle/>
        <a:p>
          <a:endParaRPr lang="en-US"/>
        </a:p>
      </dgm:t>
    </dgm:pt>
    <dgm:pt modelId="{5203142B-DC97-45F1-84B5-5BC4BCBC4D00}" type="sibTrans" cxnId="{1778447B-A5F5-4D31-8D14-5DAA127CACC0}">
      <dgm:prSet/>
      <dgm:spPr/>
      <dgm:t>
        <a:bodyPr/>
        <a:lstStyle/>
        <a:p>
          <a:endParaRPr lang="en-US"/>
        </a:p>
      </dgm:t>
    </dgm:pt>
    <dgm:pt modelId="{20BA351D-A1B5-41D9-B325-13ABC7E062CE}">
      <dgm:prSet phldrT="[Text]"/>
      <dgm:spPr/>
      <dgm:t>
        <a:bodyPr/>
        <a:lstStyle/>
        <a:p>
          <a:r>
            <a:rPr lang="en-US"/>
            <a:t>3</a:t>
          </a:r>
        </a:p>
      </dgm:t>
    </dgm:pt>
    <dgm:pt modelId="{4995AE75-4B3F-4AA1-8502-FA50AFA6A15F}" type="parTrans" cxnId="{240A6256-3B01-4022-B864-113F95BDEFB3}">
      <dgm:prSet/>
      <dgm:spPr/>
      <dgm:t>
        <a:bodyPr/>
        <a:lstStyle/>
        <a:p>
          <a:endParaRPr lang="en-US"/>
        </a:p>
      </dgm:t>
    </dgm:pt>
    <dgm:pt modelId="{843E34E5-2740-4ABC-8CF3-67844C9B3E93}" type="sibTrans" cxnId="{240A6256-3B01-4022-B864-113F95BDEFB3}">
      <dgm:prSet/>
      <dgm:spPr/>
      <dgm:t>
        <a:bodyPr/>
        <a:lstStyle/>
        <a:p>
          <a:endParaRPr lang="en-US"/>
        </a:p>
      </dgm:t>
    </dgm:pt>
    <dgm:pt modelId="{2CE9E254-7188-4100-AD5B-9AD5250D078D}">
      <dgm:prSet phldrT="[Text]"/>
      <dgm:spPr/>
      <dgm:t>
        <a:bodyPr/>
        <a:lstStyle/>
        <a:p>
          <a:r>
            <a:rPr lang="en-US"/>
            <a:t>4</a:t>
          </a:r>
        </a:p>
      </dgm:t>
    </dgm:pt>
    <dgm:pt modelId="{C4CBAA8A-EA4F-4C87-8EE4-C27E5527FC6A}" type="parTrans" cxnId="{A87A232E-EA7A-4D45-8CB1-55AC2EC56D96}">
      <dgm:prSet/>
      <dgm:spPr/>
      <dgm:t>
        <a:bodyPr/>
        <a:lstStyle/>
        <a:p>
          <a:endParaRPr lang="en-US"/>
        </a:p>
      </dgm:t>
    </dgm:pt>
    <dgm:pt modelId="{A9E4D34F-94E8-4B4C-AB9F-404DC0E3B5ED}" type="sibTrans" cxnId="{A87A232E-EA7A-4D45-8CB1-55AC2EC56D96}">
      <dgm:prSet/>
      <dgm:spPr/>
      <dgm:t>
        <a:bodyPr/>
        <a:lstStyle/>
        <a:p>
          <a:endParaRPr lang="en-US"/>
        </a:p>
      </dgm:t>
    </dgm:pt>
    <dgm:pt modelId="{9C23CBE0-81BB-480F-94ED-919B60B4820E}">
      <dgm:prSet phldrT="[Text]"/>
      <dgm:spPr/>
      <dgm:t>
        <a:bodyPr/>
        <a:lstStyle/>
        <a:p>
          <a:r>
            <a:rPr lang="en-US"/>
            <a:t>5</a:t>
          </a:r>
        </a:p>
      </dgm:t>
    </dgm:pt>
    <dgm:pt modelId="{A70137C5-DCD2-4FDB-A2BF-AFB6D6F572DC}" type="parTrans" cxnId="{6B7FB5F8-91C4-416B-B4A8-E2A73F656EB5}">
      <dgm:prSet/>
      <dgm:spPr/>
      <dgm:t>
        <a:bodyPr/>
        <a:lstStyle/>
        <a:p>
          <a:endParaRPr lang="en-US"/>
        </a:p>
      </dgm:t>
    </dgm:pt>
    <dgm:pt modelId="{4284DABE-3CF7-4B3C-A953-1BD3D7605B4C}" type="sibTrans" cxnId="{6B7FB5F8-91C4-416B-B4A8-E2A73F656EB5}">
      <dgm:prSet/>
      <dgm:spPr/>
      <dgm:t>
        <a:bodyPr/>
        <a:lstStyle/>
        <a:p>
          <a:endParaRPr lang="en-US"/>
        </a:p>
      </dgm:t>
    </dgm:pt>
    <dgm:pt modelId="{E10D6AA8-5314-42DF-82AC-2A6B6FC21423}">
      <dgm:prSet phldrT="[Text]"/>
      <dgm:spPr/>
      <dgm:t>
        <a:bodyPr/>
        <a:lstStyle/>
        <a:p>
          <a:r>
            <a:rPr lang="en-US"/>
            <a:t>6</a:t>
          </a:r>
        </a:p>
      </dgm:t>
    </dgm:pt>
    <dgm:pt modelId="{24BEE5D5-317F-41FA-B4A0-7256E33D2072}" type="parTrans" cxnId="{01866369-CCD0-43C0-A5EC-DC42504CD2BF}">
      <dgm:prSet/>
      <dgm:spPr/>
      <dgm:t>
        <a:bodyPr/>
        <a:lstStyle/>
        <a:p>
          <a:endParaRPr lang="en-US"/>
        </a:p>
      </dgm:t>
    </dgm:pt>
    <dgm:pt modelId="{98F48388-6009-4652-8854-FC99C26B709F}" type="sibTrans" cxnId="{01866369-CCD0-43C0-A5EC-DC42504CD2BF}">
      <dgm:prSet/>
      <dgm:spPr/>
      <dgm:t>
        <a:bodyPr/>
        <a:lstStyle/>
        <a:p>
          <a:endParaRPr lang="en-US"/>
        </a:p>
      </dgm:t>
    </dgm:pt>
    <dgm:pt modelId="{B5D18676-01FC-4D32-ADFA-94EC94D167CD}" type="pres">
      <dgm:prSet presAssocID="{E8E204BB-D483-4793-874A-78374D534FE9}" presName="Name0" presStyleCnt="0">
        <dgm:presLayoutVars>
          <dgm:chMax/>
          <dgm:chPref val="3"/>
          <dgm:dir/>
          <dgm:animOne val="branch"/>
          <dgm:animLvl val="lvl"/>
        </dgm:presLayoutVars>
      </dgm:prSet>
      <dgm:spPr/>
    </dgm:pt>
    <dgm:pt modelId="{AE63A39E-95AF-4169-AE56-29D25CE6652E}" type="pres">
      <dgm:prSet presAssocID="{524698A2-C85D-45F6-AF36-52AC66FA2D39}" presName="composite" presStyleCnt="0"/>
      <dgm:spPr/>
    </dgm:pt>
    <dgm:pt modelId="{620D22F9-E697-4FCE-A6F4-9012B7A4D6B6}" type="pres">
      <dgm:prSet presAssocID="{524698A2-C85D-45F6-AF36-52AC66FA2D39}" presName="FirstChild" presStyleLbl="revTx" presStyleIdx="0" presStyleCnt="7">
        <dgm:presLayoutVars>
          <dgm:chMax val="0"/>
          <dgm:chPref val="0"/>
          <dgm:bulletEnabled val="1"/>
        </dgm:presLayoutVars>
      </dgm:prSet>
      <dgm:spPr/>
    </dgm:pt>
    <dgm:pt modelId="{19C9D9CF-EBA1-4281-A487-457722907616}" type="pres">
      <dgm:prSet presAssocID="{524698A2-C85D-45F6-AF36-52AC66FA2D39}" presName="Parent" presStyleLbl="alignNode1" presStyleIdx="0" presStyleCnt="7" custScaleX="26256" custLinFactNeighborX="-33781">
        <dgm:presLayoutVars>
          <dgm:chMax val="3"/>
          <dgm:chPref val="3"/>
          <dgm:bulletEnabled val="1"/>
        </dgm:presLayoutVars>
      </dgm:prSet>
      <dgm:spPr/>
    </dgm:pt>
    <dgm:pt modelId="{0B44284C-CC7E-4F94-91A2-1BACE1BE2EEB}" type="pres">
      <dgm:prSet presAssocID="{524698A2-C85D-45F6-AF36-52AC66FA2D39}" presName="Accent" presStyleLbl="parChTrans1D1" presStyleIdx="0" presStyleCnt="7"/>
      <dgm:spPr/>
    </dgm:pt>
    <dgm:pt modelId="{A8EC6788-BB5C-472F-80FD-E618090E8969}" type="pres">
      <dgm:prSet presAssocID="{A9228E84-004A-4319-8A95-B75C07EC560F}" presName="sibTrans" presStyleCnt="0"/>
      <dgm:spPr/>
    </dgm:pt>
    <dgm:pt modelId="{8D2D484A-2833-4BA5-ADFA-5ADDE02E70B2}" type="pres">
      <dgm:prSet presAssocID="{434478E5-19D1-4B40-8370-5863E690A1CC}" presName="composite" presStyleCnt="0"/>
      <dgm:spPr/>
    </dgm:pt>
    <dgm:pt modelId="{C99788AD-0688-43AF-9E20-91D267AE9B35}" type="pres">
      <dgm:prSet presAssocID="{434478E5-19D1-4B40-8370-5863E690A1CC}" presName="FirstChild" presStyleLbl="revTx" presStyleIdx="1" presStyleCnt="7">
        <dgm:presLayoutVars>
          <dgm:chMax val="0"/>
          <dgm:chPref val="0"/>
          <dgm:bulletEnabled val="1"/>
        </dgm:presLayoutVars>
      </dgm:prSet>
      <dgm:spPr/>
    </dgm:pt>
    <dgm:pt modelId="{CF859461-95B9-4450-B28C-EAD4A3373651}" type="pres">
      <dgm:prSet presAssocID="{434478E5-19D1-4B40-8370-5863E690A1CC}" presName="Parent" presStyleLbl="alignNode1" presStyleIdx="1" presStyleCnt="7" custScaleX="26256" custLinFactNeighborX="-33781">
        <dgm:presLayoutVars>
          <dgm:chMax val="3"/>
          <dgm:chPref val="3"/>
          <dgm:bulletEnabled val="1"/>
        </dgm:presLayoutVars>
      </dgm:prSet>
      <dgm:spPr/>
    </dgm:pt>
    <dgm:pt modelId="{97C012F3-DAC6-4A2A-AD6D-836F720E5E25}" type="pres">
      <dgm:prSet presAssocID="{434478E5-19D1-4B40-8370-5863E690A1CC}" presName="Accent" presStyleLbl="parChTrans1D1" presStyleIdx="1" presStyleCnt="7"/>
      <dgm:spPr/>
    </dgm:pt>
    <dgm:pt modelId="{31F29817-491C-4772-A5B4-EA1F18DEB28B}" type="pres">
      <dgm:prSet presAssocID="{6BEE95C5-6A07-4E69-B577-7B5AD9F0445C}" presName="sibTrans" presStyleCnt="0"/>
      <dgm:spPr/>
    </dgm:pt>
    <dgm:pt modelId="{4956C2D9-DDE8-4268-ABE7-37668C40C4E8}" type="pres">
      <dgm:prSet presAssocID="{15F67670-B115-4363-B597-1166746708A2}" presName="composite" presStyleCnt="0"/>
      <dgm:spPr/>
    </dgm:pt>
    <dgm:pt modelId="{BFABF2AF-7595-431B-AB2A-9F416C30259E}" type="pres">
      <dgm:prSet presAssocID="{15F67670-B115-4363-B597-1166746708A2}" presName="FirstChild" presStyleLbl="revTx" presStyleIdx="2" presStyleCnt="7">
        <dgm:presLayoutVars>
          <dgm:chMax val="0"/>
          <dgm:chPref val="0"/>
          <dgm:bulletEnabled val="1"/>
        </dgm:presLayoutVars>
      </dgm:prSet>
      <dgm:spPr/>
    </dgm:pt>
    <dgm:pt modelId="{4135C488-94CF-4896-AAD6-3E1A07281A1F}" type="pres">
      <dgm:prSet presAssocID="{15F67670-B115-4363-B597-1166746708A2}" presName="Parent" presStyleLbl="alignNode1" presStyleIdx="2" presStyleCnt="7" custScaleX="26256" custLinFactNeighborX="-33781">
        <dgm:presLayoutVars>
          <dgm:chMax val="3"/>
          <dgm:chPref val="3"/>
          <dgm:bulletEnabled val="1"/>
        </dgm:presLayoutVars>
      </dgm:prSet>
      <dgm:spPr/>
    </dgm:pt>
    <dgm:pt modelId="{8CA4C483-A69D-4641-A282-1256370D2669}" type="pres">
      <dgm:prSet presAssocID="{15F67670-B115-4363-B597-1166746708A2}" presName="Accent" presStyleLbl="parChTrans1D1" presStyleIdx="2" presStyleCnt="7"/>
      <dgm:spPr/>
    </dgm:pt>
    <dgm:pt modelId="{E57FE191-6912-4C9D-8F2F-E16E3C15D0C0}" type="pres">
      <dgm:prSet presAssocID="{5203142B-DC97-45F1-84B5-5BC4BCBC4D00}" presName="sibTrans" presStyleCnt="0"/>
      <dgm:spPr/>
    </dgm:pt>
    <dgm:pt modelId="{46F234BF-24E6-40FB-B630-BC22E5BE447C}" type="pres">
      <dgm:prSet presAssocID="{20BA351D-A1B5-41D9-B325-13ABC7E062CE}" presName="composite" presStyleCnt="0"/>
      <dgm:spPr/>
    </dgm:pt>
    <dgm:pt modelId="{A0B5BA99-AB3C-40B7-B7C6-AF54000487E8}" type="pres">
      <dgm:prSet presAssocID="{20BA351D-A1B5-41D9-B325-13ABC7E062CE}" presName="FirstChild" presStyleLbl="revTx" presStyleIdx="3" presStyleCnt="7">
        <dgm:presLayoutVars>
          <dgm:chMax val="0"/>
          <dgm:chPref val="0"/>
          <dgm:bulletEnabled val="1"/>
        </dgm:presLayoutVars>
      </dgm:prSet>
      <dgm:spPr/>
    </dgm:pt>
    <dgm:pt modelId="{24959341-4263-4EC2-B1BF-D8FB3D60A4EF}" type="pres">
      <dgm:prSet presAssocID="{20BA351D-A1B5-41D9-B325-13ABC7E062CE}" presName="Parent" presStyleLbl="alignNode1" presStyleIdx="3" presStyleCnt="7" custScaleX="26256" custLinFactNeighborX="-33781">
        <dgm:presLayoutVars>
          <dgm:chMax val="3"/>
          <dgm:chPref val="3"/>
          <dgm:bulletEnabled val="1"/>
        </dgm:presLayoutVars>
      </dgm:prSet>
      <dgm:spPr/>
    </dgm:pt>
    <dgm:pt modelId="{FBBC268E-2161-4DFF-A387-F42CBF0A9E1C}" type="pres">
      <dgm:prSet presAssocID="{20BA351D-A1B5-41D9-B325-13ABC7E062CE}" presName="Accent" presStyleLbl="parChTrans1D1" presStyleIdx="3" presStyleCnt="7"/>
      <dgm:spPr/>
    </dgm:pt>
    <dgm:pt modelId="{7AEB978B-5FB1-4344-9120-3440420955C3}" type="pres">
      <dgm:prSet presAssocID="{843E34E5-2740-4ABC-8CF3-67844C9B3E93}" presName="sibTrans" presStyleCnt="0"/>
      <dgm:spPr/>
    </dgm:pt>
    <dgm:pt modelId="{FE2EDB91-5DEC-4797-AAC7-CB7D20349851}" type="pres">
      <dgm:prSet presAssocID="{2CE9E254-7188-4100-AD5B-9AD5250D078D}" presName="composite" presStyleCnt="0"/>
      <dgm:spPr/>
    </dgm:pt>
    <dgm:pt modelId="{691EBAB5-A880-4485-8070-87CB16895D0D}" type="pres">
      <dgm:prSet presAssocID="{2CE9E254-7188-4100-AD5B-9AD5250D078D}" presName="FirstChild" presStyleLbl="revTx" presStyleIdx="4" presStyleCnt="7">
        <dgm:presLayoutVars>
          <dgm:chMax val="0"/>
          <dgm:chPref val="0"/>
          <dgm:bulletEnabled val="1"/>
        </dgm:presLayoutVars>
      </dgm:prSet>
      <dgm:spPr/>
    </dgm:pt>
    <dgm:pt modelId="{3261F141-7D25-4F86-B8DD-37697C8354C8}" type="pres">
      <dgm:prSet presAssocID="{2CE9E254-7188-4100-AD5B-9AD5250D078D}" presName="Parent" presStyleLbl="alignNode1" presStyleIdx="4" presStyleCnt="7" custScaleX="26256" custLinFactNeighborX="-33781">
        <dgm:presLayoutVars>
          <dgm:chMax val="3"/>
          <dgm:chPref val="3"/>
          <dgm:bulletEnabled val="1"/>
        </dgm:presLayoutVars>
      </dgm:prSet>
      <dgm:spPr/>
    </dgm:pt>
    <dgm:pt modelId="{56CD2471-6B6C-42CC-BD54-2F75A4223031}" type="pres">
      <dgm:prSet presAssocID="{2CE9E254-7188-4100-AD5B-9AD5250D078D}" presName="Accent" presStyleLbl="parChTrans1D1" presStyleIdx="4" presStyleCnt="7"/>
      <dgm:spPr/>
    </dgm:pt>
    <dgm:pt modelId="{6FD2CC7F-1057-4F67-B793-59E6D98C1EC0}" type="pres">
      <dgm:prSet presAssocID="{A9E4D34F-94E8-4B4C-AB9F-404DC0E3B5ED}" presName="sibTrans" presStyleCnt="0"/>
      <dgm:spPr/>
    </dgm:pt>
    <dgm:pt modelId="{1611820F-90C3-4210-A0D5-54D886C10C6A}" type="pres">
      <dgm:prSet presAssocID="{9C23CBE0-81BB-480F-94ED-919B60B4820E}" presName="composite" presStyleCnt="0"/>
      <dgm:spPr/>
    </dgm:pt>
    <dgm:pt modelId="{1C0B8774-42E7-46F9-B579-990FE75B624D}" type="pres">
      <dgm:prSet presAssocID="{9C23CBE0-81BB-480F-94ED-919B60B4820E}" presName="FirstChild" presStyleLbl="revTx" presStyleIdx="5" presStyleCnt="7">
        <dgm:presLayoutVars>
          <dgm:chMax val="0"/>
          <dgm:chPref val="0"/>
          <dgm:bulletEnabled val="1"/>
        </dgm:presLayoutVars>
      </dgm:prSet>
      <dgm:spPr/>
    </dgm:pt>
    <dgm:pt modelId="{1118428A-98D2-4ABD-8CDF-C8DB35E7C8E2}" type="pres">
      <dgm:prSet presAssocID="{9C23CBE0-81BB-480F-94ED-919B60B4820E}" presName="Parent" presStyleLbl="alignNode1" presStyleIdx="5" presStyleCnt="7" custScaleX="26256" custLinFactNeighborX="-33781">
        <dgm:presLayoutVars>
          <dgm:chMax val="3"/>
          <dgm:chPref val="3"/>
          <dgm:bulletEnabled val="1"/>
        </dgm:presLayoutVars>
      </dgm:prSet>
      <dgm:spPr/>
    </dgm:pt>
    <dgm:pt modelId="{B8105307-5622-4576-81F9-F5FA25DE5F80}" type="pres">
      <dgm:prSet presAssocID="{9C23CBE0-81BB-480F-94ED-919B60B4820E}" presName="Accent" presStyleLbl="parChTrans1D1" presStyleIdx="5" presStyleCnt="7"/>
      <dgm:spPr/>
    </dgm:pt>
    <dgm:pt modelId="{D6A97DA8-44EB-4AEF-ABDF-73A5223F60B1}" type="pres">
      <dgm:prSet presAssocID="{4284DABE-3CF7-4B3C-A953-1BD3D7605B4C}" presName="sibTrans" presStyleCnt="0"/>
      <dgm:spPr/>
    </dgm:pt>
    <dgm:pt modelId="{B33C8320-B8E0-425E-B075-929646A5F4BB}" type="pres">
      <dgm:prSet presAssocID="{E10D6AA8-5314-42DF-82AC-2A6B6FC21423}" presName="composite" presStyleCnt="0"/>
      <dgm:spPr/>
    </dgm:pt>
    <dgm:pt modelId="{CDA17F48-F836-42D3-B086-861763A9BC16}" type="pres">
      <dgm:prSet presAssocID="{E10D6AA8-5314-42DF-82AC-2A6B6FC21423}" presName="FirstChild" presStyleLbl="revTx" presStyleIdx="6" presStyleCnt="7">
        <dgm:presLayoutVars>
          <dgm:chMax val="0"/>
          <dgm:chPref val="0"/>
          <dgm:bulletEnabled val="1"/>
        </dgm:presLayoutVars>
      </dgm:prSet>
      <dgm:spPr/>
    </dgm:pt>
    <dgm:pt modelId="{A612EF67-4176-40DA-89B4-DF58B278FDBA}" type="pres">
      <dgm:prSet presAssocID="{E10D6AA8-5314-42DF-82AC-2A6B6FC21423}" presName="Parent" presStyleLbl="alignNode1" presStyleIdx="6" presStyleCnt="7" custScaleX="26256" custLinFactNeighborX="-33781">
        <dgm:presLayoutVars>
          <dgm:chMax val="3"/>
          <dgm:chPref val="3"/>
          <dgm:bulletEnabled val="1"/>
        </dgm:presLayoutVars>
      </dgm:prSet>
      <dgm:spPr/>
    </dgm:pt>
    <dgm:pt modelId="{D4736007-27EF-4A0A-A984-6E063E17BC0F}" type="pres">
      <dgm:prSet presAssocID="{E10D6AA8-5314-42DF-82AC-2A6B6FC21423}" presName="Accent" presStyleLbl="parChTrans1D1" presStyleIdx="6" presStyleCnt="7"/>
      <dgm:spPr/>
    </dgm:pt>
  </dgm:ptLst>
  <dgm:cxnLst>
    <dgm:cxn modelId="{14337027-6E26-462B-953A-73C46C3F1225}" type="presOf" srcId="{E10D6AA8-5314-42DF-82AC-2A6B6FC21423}" destId="{A612EF67-4176-40DA-89B4-DF58B278FDBA}" srcOrd="0" destOrd="0" presId="urn:microsoft.com/office/officeart/2011/layout/TabList"/>
    <dgm:cxn modelId="{A87A232E-EA7A-4D45-8CB1-55AC2EC56D96}" srcId="{E8E204BB-D483-4793-874A-78374D534FE9}" destId="{2CE9E254-7188-4100-AD5B-9AD5250D078D}" srcOrd="4" destOrd="0" parTransId="{C4CBAA8A-EA4F-4C87-8EE4-C27E5527FC6A}" sibTransId="{A9E4D34F-94E8-4B4C-AB9F-404DC0E3B5ED}"/>
    <dgm:cxn modelId="{EFE24647-C94B-401A-A866-452354DD1865}" type="presOf" srcId="{524698A2-C85D-45F6-AF36-52AC66FA2D39}" destId="{19C9D9CF-EBA1-4281-A487-457722907616}" srcOrd="0" destOrd="0" presId="urn:microsoft.com/office/officeart/2011/layout/TabList"/>
    <dgm:cxn modelId="{78FE7147-5473-4E4C-BB47-3F0AF02ECBBF}" type="presOf" srcId="{434478E5-19D1-4B40-8370-5863E690A1CC}" destId="{CF859461-95B9-4450-B28C-EAD4A3373651}" srcOrd="0" destOrd="0" presId="urn:microsoft.com/office/officeart/2011/layout/TabList"/>
    <dgm:cxn modelId="{C9658D4F-163C-4B84-8F43-111105678781}" type="presOf" srcId="{2CE9E254-7188-4100-AD5B-9AD5250D078D}" destId="{3261F141-7D25-4F86-B8DD-37697C8354C8}" srcOrd="0" destOrd="0" presId="urn:microsoft.com/office/officeart/2011/layout/TabList"/>
    <dgm:cxn modelId="{240A6256-3B01-4022-B864-113F95BDEFB3}" srcId="{E8E204BB-D483-4793-874A-78374D534FE9}" destId="{20BA351D-A1B5-41D9-B325-13ABC7E062CE}" srcOrd="3" destOrd="0" parTransId="{4995AE75-4B3F-4AA1-8502-FA50AFA6A15F}" sibTransId="{843E34E5-2740-4ABC-8CF3-67844C9B3E93}"/>
    <dgm:cxn modelId="{74EFDA5E-AB46-47D6-B1D6-C5F5207AE359}" type="presOf" srcId="{9C23CBE0-81BB-480F-94ED-919B60B4820E}" destId="{1118428A-98D2-4ABD-8CDF-C8DB35E7C8E2}" srcOrd="0" destOrd="0" presId="urn:microsoft.com/office/officeart/2011/layout/TabList"/>
    <dgm:cxn modelId="{801F3B60-4882-49C4-927D-F4C1DEAA3E7C}" srcId="{E8E204BB-D483-4793-874A-78374D534FE9}" destId="{524698A2-C85D-45F6-AF36-52AC66FA2D39}" srcOrd="0" destOrd="0" parTransId="{8FA9F7C6-C02D-4E0A-8CA7-019DE891E10C}" sibTransId="{A9228E84-004A-4319-8A95-B75C07EC560F}"/>
    <dgm:cxn modelId="{01866369-CCD0-43C0-A5EC-DC42504CD2BF}" srcId="{E8E204BB-D483-4793-874A-78374D534FE9}" destId="{E10D6AA8-5314-42DF-82AC-2A6B6FC21423}" srcOrd="6" destOrd="0" parTransId="{24BEE5D5-317F-41FA-B4A0-7256E33D2072}" sibTransId="{98F48388-6009-4652-8854-FC99C26B709F}"/>
    <dgm:cxn modelId="{1778447B-A5F5-4D31-8D14-5DAA127CACC0}" srcId="{E8E204BB-D483-4793-874A-78374D534FE9}" destId="{15F67670-B115-4363-B597-1166746708A2}" srcOrd="2" destOrd="0" parTransId="{D589C441-94CD-4FAA-8378-B8AFA3A62F87}" sibTransId="{5203142B-DC97-45F1-84B5-5BC4BCBC4D00}"/>
    <dgm:cxn modelId="{390AD186-8F1C-4C43-BD4B-935A7DADF526}" srcId="{E8E204BB-D483-4793-874A-78374D534FE9}" destId="{434478E5-19D1-4B40-8370-5863E690A1CC}" srcOrd="1" destOrd="0" parTransId="{6B130AB3-6EC1-47BF-99CC-43F7853B6E83}" sibTransId="{6BEE95C5-6A07-4E69-B577-7B5AD9F0445C}"/>
    <dgm:cxn modelId="{E42EA890-E2DE-4045-A78E-0FB82B5B3F59}" type="presOf" srcId="{20BA351D-A1B5-41D9-B325-13ABC7E062CE}" destId="{24959341-4263-4EC2-B1BF-D8FB3D60A4EF}" srcOrd="0" destOrd="0" presId="urn:microsoft.com/office/officeart/2011/layout/TabList"/>
    <dgm:cxn modelId="{2710D1B2-308E-4C09-9213-D9CDCE565142}" type="presOf" srcId="{E8E204BB-D483-4793-874A-78374D534FE9}" destId="{B5D18676-01FC-4D32-ADFA-94EC94D167CD}" srcOrd="0" destOrd="0" presId="urn:microsoft.com/office/officeart/2011/layout/TabList"/>
    <dgm:cxn modelId="{10776BC3-BA48-4BF2-A1BE-41D67BAE0F80}" type="presOf" srcId="{15F67670-B115-4363-B597-1166746708A2}" destId="{4135C488-94CF-4896-AAD6-3E1A07281A1F}" srcOrd="0" destOrd="0" presId="urn:microsoft.com/office/officeart/2011/layout/TabList"/>
    <dgm:cxn modelId="{6B7FB5F8-91C4-416B-B4A8-E2A73F656EB5}" srcId="{E8E204BB-D483-4793-874A-78374D534FE9}" destId="{9C23CBE0-81BB-480F-94ED-919B60B4820E}" srcOrd="5" destOrd="0" parTransId="{A70137C5-DCD2-4FDB-A2BF-AFB6D6F572DC}" sibTransId="{4284DABE-3CF7-4B3C-A953-1BD3D7605B4C}"/>
    <dgm:cxn modelId="{E5224F45-EACD-45FF-A456-79BE2919F411}" type="presParOf" srcId="{B5D18676-01FC-4D32-ADFA-94EC94D167CD}" destId="{AE63A39E-95AF-4169-AE56-29D25CE6652E}" srcOrd="0" destOrd="0" presId="urn:microsoft.com/office/officeart/2011/layout/TabList"/>
    <dgm:cxn modelId="{A030EDAA-5AD8-4C54-91AD-E3DA001119ED}" type="presParOf" srcId="{AE63A39E-95AF-4169-AE56-29D25CE6652E}" destId="{620D22F9-E697-4FCE-A6F4-9012B7A4D6B6}" srcOrd="0" destOrd="0" presId="urn:microsoft.com/office/officeart/2011/layout/TabList"/>
    <dgm:cxn modelId="{66E6DBF8-522A-48A4-B9F6-B1C3BC39F510}" type="presParOf" srcId="{AE63A39E-95AF-4169-AE56-29D25CE6652E}" destId="{19C9D9CF-EBA1-4281-A487-457722907616}" srcOrd="1" destOrd="0" presId="urn:microsoft.com/office/officeart/2011/layout/TabList"/>
    <dgm:cxn modelId="{27E25882-23E6-43E0-96E1-882CF3365860}" type="presParOf" srcId="{AE63A39E-95AF-4169-AE56-29D25CE6652E}" destId="{0B44284C-CC7E-4F94-91A2-1BACE1BE2EEB}" srcOrd="2" destOrd="0" presId="urn:microsoft.com/office/officeart/2011/layout/TabList"/>
    <dgm:cxn modelId="{F7CC4A44-4075-4897-AAFF-7EF62AF3283F}" type="presParOf" srcId="{B5D18676-01FC-4D32-ADFA-94EC94D167CD}" destId="{A8EC6788-BB5C-472F-80FD-E618090E8969}" srcOrd="1" destOrd="0" presId="urn:microsoft.com/office/officeart/2011/layout/TabList"/>
    <dgm:cxn modelId="{4B70B188-1902-44DA-8928-F9F93DA105DD}" type="presParOf" srcId="{B5D18676-01FC-4D32-ADFA-94EC94D167CD}" destId="{8D2D484A-2833-4BA5-ADFA-5ADDE02E70B2}" srcOrd="2" destOrd="0" presId="urn:microsoft.com/office/officeart/2011/layout/TabList"/>
    <dgm:cxn modelId="{84BA0D1E-584D-4986-BB38-CE28ECB76E2A}" type="presParOf" srcId="{8D2D484A-2833-4BA5-ADFA-5ADDE02E70B2}" destId="{C99788AD-0688-43AF-9E20-91D267AE9B35}" srcOrd="0" destOrd="0" presId="urn:microsoft.com/office/officeart/2011/layout/TabList"/>
    <dgm:cxn modelId="{DB41655C-AF62-4544-BF00-09BA14851EE9}" type="presParOf" srcId="{8D2D484A-2833-4BA5-ADFA-5ADDE02E70B2}" destId="{CF859461-95B9-4450-B28C-EAD4A3373651}" srcOrd="1" destOrd="0" presId="urn:microsoft.com/office/officeart/2011/layout/TabList"/>
    <dgm:cxn modelId="{2BF9EA4A-D52F-4AAF-AD8B-FDF32A01B83A}" type="presParOf" srcId="{8D2D484A-2833-4BA5-ADFA-5ADDE02E70B2}" destId="{97C012F3-DAC6-4A2A-AD6D-836F720E5E25}" srcOrd="2" destOrd="0" presId="urn:microsoft.com/office/officeart/2011/layout/TabList"/>
    <dgm:cxn modelId="{1EC1DAD2-1A89-4ADD-8C43-654465CE23B1}" type="presParOf" srcId="{B5D18676-01FC-4D32-ADFA-94EC94D167CD}" destId="{31F29817-491C-4772-A5B4-EA1F18DEB28B}" srcOrd="3" destOrd="0" presId="urn:microsoft.com/office/officeart/2011/layout/TabList"/>
    <dgm:cxn modelId="{D0E2C623-7B51-4296-9E38-F3F2C54CADD6}" type="presParOf" srcId="{B5D18676-01FC-4D32-ADFA-94EC94D167CD}" destId="{4956C2D9-DDE8-4268-ABE7-37668C40C4E8}" srcOrd="4" destOrd="0" presId="urn:microsoft.com/office/officeart/2011/layout/TabList"/>
    <dgm:cxn modelId="{06062110-1D57-45C0-8026-A07ECA3BE650}" type="presParOf" srcId="{4956C2D9-DDE8-4268-ABE7-37668C40C4E8}" destId="{BFABF2AF-7595-431B-AB2A-9F416C30259E}" srcOrd="0" destOrd="0" presId="urn:microsoft.com/office/officeart/2011/layout/TabList"/>
    <dgm:cxn modelId="{87B57510-69F8-49F7-858C-A28188803E47}" type="presParOf" srcId="{4956C2D9-DDE8-4268-ABE7-37668C40C4E8}" destId="{4135C488-94CF-4896-AAD6-3E1A07281A1F}" srcOrd="1" destOrd="0" presId="urn:microsoft.com/office/officeart/2011/layout/TabList"/>
    <dgm:cxn modelId="{BCF7FB5D-421A-497B-BED0-1C8093626910}" type="presParOf" srcId="{4956C2D9-DDE8-4268-ABE7-37668C40C4E8}" destId="{8CA4C483-A69D-4641-A282-1256370D2669}" srcOrd="2" destOrd="0" presId="urn:microsoft.com/office/officeart/2011/layout/TabList"/>
    <dgm:cxn modelId="{05D26726-351E-422F-B50A-65BBA708B9C9}" type="presParOf" srcId="{B5D18676-01FC-4D32-ADFA-94EC94D167CD}" destId="{E57FE191-6912-4C9D-8F2F-E16E3C15D0C0}" srcOrd="5" destOrd="0" presId="urn:microsoft.com/office/officeart/2011/layout/TabList"/>
    <dgm:cxn modelId="{8C6A3D5C-C8B1-40DD-B24E-F7AC3BA8AC6C}" type="presParOf" srcId="{B5D18676-01FC-4D32-ADFA-94EC94D167CD}" destId="{46F234BF-24E6-40FB-B630-BC22E5BE447C}" srcOrd="6" destOrd="0" presId="urn:microsoft.com/office/officeart/2011/layout/TabList"/>
    <dgm:cxn modelId="{173CC2C9-2D85-4300-8283-5A5E15E99261}" type="presParOf" srcId="{46F234BF-24E6-40FB-B630-BC22E5BE447C}" destId="{A0B5BA99-AB3C-40B7-B7C6-AF54000487E8}" srcOrd="0" destOrd="0" presId="urn:microsoft.com/office/officeart/2011/layout/TabList"/>
    <dgm:cxn modelId="{63DEAB05-71BD-4A52-B9F9-E032459BFE48}" type="presParOf" srcId="{46F234BF-24E6-40FB-B630-BC22E5BE447C}" destId="{24959341-4263-4EC2-B1BF-D8FB3D60A4EF}" srcOrd="1" destOrd="0" presId="urn:microsoft.com/office/officeart/2011/layout/TabList"/>
    <dgm:cxn modelId="{52D9CA14-1A10-4ED6-A5CA-166A077EB70C}" type="presParOf" srcId="{46F234BF-24E6-40FB-B630-BC22E5BE447C}" destId="{FBBC268E-2161-4DFF-A387-F42CBF0A9E1C}" srcOrd="2" destOrd="0" presId="urn:microsoft.com/office/officeart/2011/layout/TabList"/>
    <dgm:cxn modelId="{C4EC30CA-DBE2-47DE-A61E-3BFFFCC2B338}" type="presParOf" srcId="{B5D18676-01FC-4D32-ADFA-94EC94D167CD}" destId="{7AEB978B-5FB1-4344-9120-3440420955C3}" srcOrd="7" destOrd="0" presId="urn:microsoft.com/office/officeart/2011/layout/TabList"/>
    <dgm:cxn modelId="{A6BC55D4-87B9-4243-BB9B-11124FC3F847}" type="presParOf" srcId="{B5D18676-01FC-4D32-ADFA-94EC94D167CD}" destId="{FE2EDB91-5DEC-4797-AAC7-CB7D20349851}" srcOrd="8" destOrd="0" presId="urn:microsoft.com/office/officeart/2011/layout/TabList"/>
    <dgm:cxn modelId="{E25C55AB-4FA2-4753-8DDF-8EBD7EA918F3}" type="presParOf" srcId="{FE2EDB91-5DEC-4797-AAC7-CB7D20349851}" destId="{691EBAB5-A880-4485-8070-87CB16895D0D}" srcOrd="0" destOrd="0" presId="urn:microsoft.com/office/officeart/2011/layout/TabList"/>
    <dgm:cxn modelId="{4AF54CA0-BFBA-4E05-9065-23AF4AD17A98}" type="presParOf" srcId="{FE2EDB91-5DEC-4797-AAC7-CB7D20349851}" destId="{3261F141-7D25-4F86-B8DD-37697C8354C8}" srcOrd="1" destOrd="0" presId="urn:microsoft.com/office/officeart/2011/layout/TabList"/>
    <dgm:cxn modelId="{B75C9312-24F3-446C-A14E-8D4D0D923B5F}" type="presParOf" srcId="{FE2EDB91-5DEC-4797-AAC7-CB7D20349851}" destId="{56CD2471-6B6C-42CC-BD54-2F75A4223031}" srcOrd="2" destOrd="0" presId="urn:microsoft.com/office/officeart/2011/layout/TabList"/>
    <dgm:cxn modelId="{7AD52D7D-3840-491D-8707-541F21CCCF8E}" type="presParOf" srcId="{B5D18676-01FC-4D32-ADFA-94EC94D167CD}" destId="{6FD2CC7F-1057-4F67-B793-59E6D98C1EC0}" srcOrd="9" destOrd="0" presId="urn:microsoft.com/office/officeart/2011/layout/TabList"/>
    <dgm:cxn modelId="{A878DE1B-E3C0-448A-9B5D-44AFAB1CE5F6}" type="presParOf" srcId="{B5D18676-01FC-4D32-ADFA-94EC94D167CD}" destId="{1611820F-90C3-4210-A0D5-54D886C10C6A}" srcOrd="10" destOrd="0" presId="urn:microsoft.com/office/officeart/2011/layout/TabList"/>
    <dgm:cxn modelId="{FC402180-F6C4-4952-9C45-6651017C528C}" type="presParOf" srcId="{1611820F-90C3-4210-A0D5-54D886C10C6A}" destId="{1C0B8774-42E7-46F9-B579-990FE75B624D}" srcOrd="0" destOrd="0" presId="urn:microsoft.com/office/officeart/2011/layout/TabList"/>
    <dgm:cxn modelId="{7C9190AD-3E95-486A-A9F2-EE9F127C83B9}" type="presParOf" srcId="{1611820F-90C3-4210-A0D5-54D886C10C6A}" destId="{1118428A-98D2-4ABD-8CDF-C8DB35E7C8E2}" srcOrd="1" destOrd="0" presId="urn:microsoft.com/office/officeart/2011/layout/TabList"/>
    <dgm:cxn modelId="{647A7E10-2A00-4C54-AAF9-C6F57705AB45}" type="presParOf" srcId="{1611820F-90C3-4210-A0D5-54D886C10C6A}" destId="{B8105307-5622-4576-81F9-F5FA25DE5F80}" srcOrd="2" destOrd="0" presId="urn:microsoft.com/office/officeart/2011/layout/TabList"/>
    <dgm:cxn modelId="{A21F2439-FB51-4640-B17F-1EF242043E99}" type="presParOf" srcId="{B5D18676-01FC-4D32-ADFA-94EC94D167CD}" destId="{D6A97DA8-44EB-4AEF-ABDF-73A5223F60B1}" srcOrd="11" destOrd="0" presId="urn:microsoft.com/office/officeart/2011/layout/TabList"/>
    <dgm:cxn modelId="{E3E05A1B-B528-4422-B572-68520B933739}" type="presParOf" srcId="{B5D18676-01FC-4D32-ADFA-94EC94D167CD}" destId="{B33C8320-B8E0-425E-B075-929646A5F4BB}" srcOrd="12" destOrd="0" presId="urn:microsoft.com/office/officeart/2011/layout/TabList"/>
    <dgm:cxn modelId="{8A8DB49C-2858-44C5-A778-EBF9E2CD0C7C}" type="presParOf" srcId="{B33C8320-B8E0-425E-B075-929646A5F4BB}" destId="{CDA17F48-F836-42D3-B086-861763A9BC16}" srcOrd="0" destOrd="0" presId="urn:microsoft.com/office/officeart/2011/layout/TabList"/>
    <dgm:cxn modelId="{DED65AD2-6D66-4E6C-A65B-A1C49E7D8C32}" type="presParOf" srcId="{B33C8320-B8E0-425E-B075-929646A5F4BB}" destId="{A612EF67-4176-40DA-89B4-DF58B278FDBA}" srcOrd="1" destOrd="0" presId="urn:microsoft.com/office/officeart/2011/layout/TabList"/>
    <dgm:cxn modelId="{51077FB0-4358-4601-8D2C-8A65FE200913}" type="presParOf" srcId="{B33C8320-B8E0-425E-B075-929646A5F4BB}" destId="{D4736007-27EF-4A0A-A984-6E063E17BC0F}"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00323-2AEE-474B-B928-530C8022AABA}">
      <dsp:nvSpPr>
        <dsp:cNvPr id="0" name=""/>
        <dsp:cNvSpPr/>
      </dsp:nvSpPr>
      <dsp:spPr>
        <a:xfrm rot="5400000">
          <a:off x="6589693" y="-2661723"/>
          <a:ext cx="1121829" cy="67299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a:lnSpc>
              <a:spcPct val="90000"/>
            </a:lnSpc>
            <a:spcBef>
              <a:spcPct val="0"/>
            </a:spcBef>
            <a:spcAft>
              <a:spcPct val="15000"/>
            </a:spcAft>
            <a:buChar char="•"/>
          </a:pPr>
          <a:r>
            <a:rPr lang="en-US" sz="2900" kern="1200"/>
            <a:t>Empower the Workforce </a:t>
          </a:r>
        </a:p>
        <a:p>
          <a:pPr marL="285750" lvl="1" indent="-285750" algn="l" defTabSz="1289050">
            <a:lnSpc>
              <a:spcPct val="90000"/>
            </a:lnSpc>
            <a:spcBef>
              <a:spcPct val="0"/>
            </a:spcBef>
            <a:spcAft>
              <a:spcPct val="15000"/>
            </a:spcAft>
            <a:buChar char="•"/>
          </a:pPr>
          <a:r>
            <a:rPr lang="en-US" sz="2900" kern="1200"/>
            <a:t>Enhance the System of Care</a:t>
          </a:r>
        </a:p>
      </dsp:txBody>
      <dsp:txXfrm rot="-5400000">
        <a:off x="3785616" y="197117"/>
        <a:ext cx="6675221" cy="1012303"/>
      </dsp:txXfrm>
    </dsp:sp>
    <dsp:sp modelId="{0C8EC4FA-44DE-4AC8-9616-5C15F1F95798}">
      <dsp:nvSpPr>
        <dsp:cNvPr id="0" name=""/>
        <dsp:cNvSpPr/>
      </dsp:nvSpPr>
      <dsp:spPr>
        <a:xfrm>
          <a:off x="0" y="2124"/>
          <a:ext cx="3785616" cy="140228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ANMC Strategic Plan: </a:t>
          </a:r>
        </a:p>
      </dsp:txBody>
      <dsp:txXfrm>
        <a:off x="68454" y="70578"/>
        <a:ext cx="3648708" cy="1265378"/>
      </dsp:txXfrm>
    </dsp:sp>
    <dsp:sp modelId="{B822AE2D-FCBB-4AEE-9D87-D4E87C6030DF}">
      <dsp:nvSpPr>
        <dsp:cNvPr id="0" name=""/>
        <dsp:cNvSpPr/>
      </dsp:nvSpPr>
      <dsp:spPr>
        <a:xfrm rot="5400000">
          <a:off x="6589693" y="-1189323"/>
          <a:ext cx="1121829" cy="67299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a:lnSpc>
              <a:spcPct val="90000"/>
            </a:lnSpc>
            <a:spcBef>
              <a:spcPct val="0"/>
            </a:spcBef>
            <a:spcAft>
              <a:spcPct val="15000"/>
            </a:spcAft>
            <a:buChar char="•"/>
          </a:pPr>
          <a:r>
            <a:rPr lang="en-US" sz="2900" kern="1200" dirty="0"/>
            <a:t>Several EOPs within the Professional Development section</a:t>
          </a:r>
        </a:p>
      </dsp:txBody>
      <dsp:txXfrm rot="-5400000">
        <a:off x="3785616" y="1669517"/>
        <a:ext cx="6675221" cy="1012303"/>
      </dsp:txXfrm>
    </dsp:sp>
    <dsp:sp modelId="{0110DCAB-CB03-4998-8456-55833DFC47AA}">
      <dsp:nvSpPr>
        <dsp:cNvPr id="0" name=""/>
        <dsp:cNvSpPr/>
      </dsp:nvSpPr>
      <dsp:spPr>
        <a:xfrm>
          <a:off x="0" y="1474525"/>
          <a:ext cx="3785616" cy="140228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ANCC Pathways to Excellence:</a:t>
          </a:r>
        </a:p>
      </dsp:txBody>
      <dsp:txXfrm>
        <a:off x="68454" y="1542979"/>
        <a:ext cx="3648708" cy="1265378"/>
      </dsp:txXfrm>
    </dsp:sp>
    <dsp:sp modelId="{66C78210-8863-48C8-992D-64E8B0BA4AFD}">
      <dsp:nvSpPr>
        <dsp:cNvPr id="0" name=""/>
        <dsp:cNvSpPr/>
      </dsp:nvSpPr>
      <dsp:spPr>
        <a:xfrm rot="5400000">
          <a:off x="6589693" y="283077"/>
          <a:ext cx="1121829" cy="67299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a:lnSpc>
              <a:spcPct val="90000"/>
            </a:lnSpc>
            <a:spcBef>
              <a:spcPct val="0"/>
            </a:spcBef>
            <a:spcAft>
              <a:spcPct val="15000"/>
            </a:spcAft>
            <a:buChar char="•"/>
          </a:pPr>
          <a:r>
            <a:rPr lang="en-US" sz="2900" kern="1200"/>
            <a:t>Appropriate Staffing</a:t>
          </a:r>
        </a:p>
      </dsp:txBody>
      <dsp:txXfrm rot="-5400000">
        <a:off x="3785616" y="3141918"/>
        <a:ext cx="6675221" cy="1012303"/>
      </dsp:txXfrm>
    </dsp:sp>
    <dsp:sp modelId="{3926816E-B303-4133-8191-B47967DED25E}">
      <dsp:nvSpPr>
        <dsp:cNvPr id="0" name=""/>
        <dsp:cNvSpPr/>
      </dsp:nvSpPr>
      <dsp:spPr>
        <a:xfrm>
          <a:off x="0" y="2946926"/>
          <a:ext cx="3785616" cy="140228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AACN Healthy Work Environment Standards: </a:t>
          </a:r>
          <a:endParaRPr lang="en-US" sz="2700" kern="1200" dirty="0"/>
        </a:p>
      </dsp:txBody>
      <dsp:txXfrm>
        <a:off x="68454" y="3015380"/>
        <a:ext cx="3648708" cy="126537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736007-27EF-4A0A-A984-6E063E17BC0F}">
      <dsp:nvSpPr>
        <dsp:cNvPr id="0" name=""/>
        <dsp:cNvSpPr/>
      </dsp:nvSpPr>
      <dsp:spPr>
        <a:xfrm>
          <a:off x="0" y="4652959"/>
          <a:ext cx="12030418" cy="0"/>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105307-5622-4576-81F9-F5FA25DE5F80}">
      <dsp:nvSpPr>
        <dsp:cNvPr id="0" name=""/>
        <dsp:cNvSpPr/>
      </dsp:nvSpPr>
      <dsp:spPr>
        <a:xfrm>
          <a:off x="0" y="3983988"/>
          <a:ext cx="12030418" cy="0"/>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CD2471-6B6C-42CC-BD54-2F75A4223031}">
      <dsp:nvSpPr>
        <dsp:cNvPr id="0" name=""/>
        <dsp:cNvSpPr/>
      </dsp:nvSpPr>
      <dsp:spPr>
        <a:xfrm>
          <a:off x="0" y="3315016"/>
          <a:ext cx="12030418" cy="0"/>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BC268E-2161-4DFF-A387-F42CBF0A9E1C}">
      <dsp:nvSpPr>
        <dsp:cNvPr id="0" name=""/>
        <dsp:cNvSpPr/>
      </dsp:nvSpPr>
      <dsp:spPr>
        <a:xfrm>
          <a:off x="0" y="2646044"/>
          <a:ext cx="12030418" cy="0"/>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A4C483-A69D-4641-A282-1256370D2669}">
      <dsp:nvSpPr>
        <dsp:cNvPr id="0" name=""/>
        <dsp:cNvSpPr/>
      </dsp:nvSpPr>
      <dsp:spPr>
        <a:xfrm>
          <a:off x="0" y="1977072"/>
          <a:ext cx="12030418" cy="0"/>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C012F3-DAC6-4A2A-AD6D-836F720E5E25}">
      <dsp:nvSpPr>
        <dsp:cNvPr id="0" name=""/>
        <dsp:cNvSpPr/>
      </dsp:nvSpPr>
      <dsp:spPr>
        <a:xfrm>
          <a:off x="0" y="1308100"/>
          <a:ext cx="12030418" cy="0"/>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44284C-CC7E-4F94-91A2-1BACE1BE2EEB}">
      <dsp:nvSpPr>
        <dsp:cNvPr id="0" name=""/>
        <dsp:cNvSpPr/>
      </dsp:nvSpPr>
      <dsp:spPr>
        <a:xfrm>
          <a:off x="0" y="639129"/>
          <a:ext cx="12030418" cy="0"/>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0D22F9-E697-4FCE-A6F4-9012B7A4D6B6}">
      <dsp:nvSpPr>
        <dsp:cNvPr id="0" name=""/>
        <dsp:cNvSpPr/>
      </dsp:nvSpPr>
      <dsp:spPr>
        <a:xfrm>
          <a:off x="3127908" y="2013"/>
          <a:ext cx="8902509" cy="637116"/>
        </a:xfrm>
        <a:prstGeom prst="rect">
          <a:avLst/>
        </a:prstGeom>
        <a:noFill/>
        <a:ln>
          <a:noFill/>
        </a:ln>
        <a:effectLst/>
      </dsp:spPr>
      <dsp:style>
        <a:lnRef idx="0">
          <a:scrgbClr r="0" g="0" b="0"/>
        </a:lnRef>
        <a:fillRef idx="0">
          <a:scrgbClr r="0" g="0" b="0"/>
        </a:fillRef>
        <a:effectRef idx="0">
          <a:scrgbClr r="0" g="0" b="0"/>
        </a:effectRef>
        <a:fontRef idx="minor"/>
      </dsp:style>
    </dsp:sp>
    <dsp:sp modelId="{19C9D9CF-EBA1-4281-A487-457722907616}">
      <dsp:nvSpPr>
        <dsp:cNvPr id="0" name=""/>
        <dsp:cNvSpPr/>
      </dsp:nvSpPr>
      <dsp:spPr>
        <a:xfrm>
          <a:off x="96683" y="2013"/>
          <a:ext cx="821263" cy="637116"/>
        </a:xfrm>
        <a:prstGeom prst="round2SameRect">
          <a:avLst>
            <a:gd name="adj1" fmla="val 16670"/>
            <a:gd name="adj2" fmla="val 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r>
            <a:rPr lang="en-US" sz="3500" kern="1200"/>
            <a:t>0</a:t>
          </a:r>
        </a:p>
      </dsp:txBody>
      <dsp:txXfrm>
        <a:off x="127790" y="33120"/>
        <a:ext cx="759049" cy="606009"/>
      </dsp:txXfrm>
    </dsp:sp>
    <dsp:sp modelId="{C99788AD-0688-43AF-9E20-91D267AE9B35}">
      <dsp:nvSpPr>
        <dsp:cNvPr id="0" name=""/>
        <dsp:cNvSpPr/>
      </dsp:nvSpPr>
      <dsp:spPr>
        <a:xfrm>
          <a:off x="3127908" y="670984"/>
          <a:ext cx="8902509" cy="637116"/>
        </a:xfrm>
        <a:prstGeom prst="rect">
          <a:avLst/>
        </a:prstGeom>
        <a:noFill/>
        <a:ln>
          <a:noFill/>
        </a:ln>
        <a:effectLst/>
      </dsp:spPr>
      <dsp:style>
        <a:lnRef idx="0">
          <a:scrgbClr r="0" g="0" b="0"/>
        </a:lnRef>
        <a:fillRef idx="0">
          <a:scrgbClr r="0" g="0" b="0"/>
        </a:fillRef>
        <a:effectRef idx="0">
          <a:scrgbClr r="0" g="0" b="0"/>
        </a:effectRef>
        <a:fontRef idx="minor"/>
      </dsp:style>
    </dsp:sp>
    <dsp:sp modelId="{CF859461-95B9-4450-B28C-EAD4A3373651}">
      <dsp:nvSpPr>
        <dsp:cNvPr id="0" name=""/>
        <dsp:cNvSpPr/>
      </dsp:nvSpPr>
      <dsp:spPr>
        <a:xfrm>
          <a:off x="96683" y="670984"/>
          <a:ext cx="821263" cy="637116"/>
        </a:xfrm>
        <a:prstGeom prst="round2SameRect">
          <a:avLst>
            <a:gd name="adj1" fmla="val 16670"/>
            <a:gd name="adj2" fmla="val 0"/>
          </a:avLst>
        </a:prstGeom>
        <a:gradFill rotWithShape="0">
          <a:gsLst>
            <a:gs pos="0">
              <a:schemeClr val="accent4">
                <a:hueOff val="-2027969"/>
                <a:satOff val="1680"/>
                <a:lumOff val="-686"/>
                <a:alphaOff val="0"/>
                <a:satMod val="103000"/>
                <a:lumMod val="102000"/>
                <a:tint val="94000"/>
              </a:schemeClr>
            </a:gs>
            <a:gs pos="50000">
              <a:schemeClr val="accent4">
                <a:hueOff val="-2027969"/>
                <a:satOff val="1680"/>
                <a:lumOff val="-686"/>
                <a:alphaOff val="0"/>
                <a:satMod val="110000"/>
                <a:lumMod val="100000"/>
                <a:shade val="100000"/>
              </a:schemeClr>
            </a:gs>
            <a:gs pos="100000">
              <a:schemeClr val="accent4">
                <a:hueOff val="-2027969"/>
                <a:satOff val="1680"/>
                <a:lumOff val="-686"/>
                <a:alphaOff val="0"/>
                <a:lumMod val="99000"/>
                <a:satMod val="120000"/>
                <a:shade val="78000"/>
              </a:schemeClr>
            </a:gs>
          </a:gsLst>
          <a:lin ang="5400000" scaled="0"/>
        </a:gradFill>
        <a:ln w="6350" cap="flat" cmpd="sng" algn="ctr">
          <a:solidFill>
            <a:schemeClr val="accent4">
              <a:hueOff val="-2027969"/>
              <a:satOff val="1680"/>
              <a:lumOff val="-686"/>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r>
            <a:rPr lang="en-US" sz="3500" kern="1200"/>
            <a:t>1</a:t>
          </a:r>
        </a:p>
      </dsp:txBody>
      <dsp:txXfrm>
        <a:off x="127790" y="702091"/>
        <a:ext cx="759049" cy="606009"/>
      </dsp:txXfrm>
    </dsp:sp>
    <dsp:sp modelId="{BFABF2AF-7595-431B-AB2A-9F416C30259E}">
      <dsp:nvSpPr>
        <dsp:cNvPr id="0" name=""/>
        <dsp:cNvSpPr/>
      </dsp:nvSpPr>
      <dsp:spPr>
        <a:xfrm>
          <a:off x="3127908" y="1339956"/>
          <a:ext cx="8902509" cy="637116"/>
        </a:xfrm>
        <a:prstGeom prst="rect">
          <a:avLst/>
        </a:prstGeom>
        <a:noFill/>
        <a:ln>
          <a:noFill/>
        </a:ln>
        <a:effectLst/>
      </dsp:spPr>
      <dsp:style>
        <a:lnRef idx="0">
          <a:scrgbClr r="0" g="0" b="0"/>
        </a:lnRef>
        <a:fillRef idx="0">
          <a:scrgbClr r="0" g="0" b="0"/>
        </a:fillRef>
        <a:effectRef idx="0">
          <a:scrgbClr r="0" g="0" b="0"/>
        </a:effectRef>
        <a:fontRef idx="minor"/>
      </dsp:style>
    </dsp:sp>
    <dsp:sp modelId="{4135C488-94CF-4896-AAD6-3E1A07281A1F}">
      <dsp:nvSpPr>
        <dsp:cNvPr id="0" name=""/>
        <dsp:cNvSpPr/>
      </dsp:nvSpPr>
      <dsp:spPr>
        <a:xfrm>
          <a:off x="96683" y="1339956"/>
          <a:ext cx="821263" cy="637116"/>
        </a:xfrm>
        <a:prstGeom prst="round2SameRect">
          <a:avLst>
            <a:gd name="adj1" fmla="val 16670"/>
            <a:gd name="adj2" fmla="val 0"/>
          </a:avLst>
        </a:prstGeom>
        <a:gradFill rotWithShape="0">
          <a:gsLst>
            <a:gs pos="0">
              <a:schemeClr val="accent4">
                <a:hueOff val="-4055938"/>
                <a:satOff val="3360"/>
                <a:lumOff val="-1373"/>
                <a:alphaOff val="0"/>
                <a:satMod val="103000"/>
                <a:lumMod val="102000"/>
                <a:tint val="94000"/>
              </a:schemeClr>
            </a:gs>
            <a:gs pos="50000">
              <a:schemeClr val="accent4">
                <a:hueOff val="-4055938"/>
                <a:satOff val="3360"/>
                <a:lumOff val="-1373"/>
                <a:alphaOff val="0"/>
                <a:satMod val="110000"/>
                <a:lumMod val="100000"/>
                <a:shade val="100000"/>
              </a:schemeClr>
            </a:gs>
            <a:gs pos="100000">
              <a:schemeClr val="accent4">
                <a:hueOff val="-4055938"/>
                <a:satOff val="3360"/>
                <a:lumOff val="-1373"/>
                <a:alphaOff val="0"/>
                <a:lumMod val="99000"/>
                <a:satMod val="120000"/>
                <a:shade val="78000"/>
              </a:schemeClr>
            </a:gs>
          </a:gsLst>
          <a:lin ang="5400000" scaled="0"/>
        </a:gradFill>
        <a:ln w="6350" cap="flat" cmpd="sng" algn="ctr">
          <a:solidFill>
            <a:schemeClr val="accent4">
              <a:hueOff val="-4055938"/>
              <a:satOff val="3360"/>
              <a:lumOff val="-137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r>
            <a:rPr lang="en-US" sz="3500" kern="1200"/>
            <a:t>2</a:t>
          </a:r>
        </a:p>
      </dsp:txBody>
      <dsp:txXfrm>
        <a:off x="127790" y="1371063"/>
        <a:ext cx="759049" cy="606009"/>
      </dsp:txXfrm>
    </dsp:sp>
    <dsp:sp modelId="{A0B5BA99-AB3C-40B7-B7C6-AF54000487E8}">
      <dsp:nvSpPr>
        <dsp:cNvPr id="0" name=""/>
        <dsp:cNvSpPr/>
      </dsp:nvSpPr>
      <dsp:spPr>
        <a:xfrm>
          <a:off x="3127908" y="2008928"/>
          <a:ext cx="8902509" cy="637116"/>
        </a:xfrm>
        <a:prstGeom prst="rect">
          <a:avLst/>
        </a:prstGeom>
        <a:noFill/>
        <a:ln>
          <a:noFill/>
        </a:ln>
        <a:effectLst/>
      </dsp:spPr>
      <dsp:style>
        <a:lnRef idx="0">
          <a:scrgbClr r="0" g="0" b="0"/>
        </a:lnRef>
        <a:fillRef idx="0">
          <a:scrgbClr r="0" g="0" b="0"/>
        </a:fillRef>
        <a:effectRef idx="0">
          <a:scrgbClr r="0" g="0" b="0"/>
        </a:effectRef>
        <a:fontRef idx="minor"/>
      </dsp:style>
    </dsp:sp>
    <dsp:sp modelId="{24959341-4263-4EC2-B1BF-D8FB3D60A4EF}">
      <dsp:nvSpPr>
        <dsp:cNvPr id="0" name=""/>
        <dsp:cNvSpPr/>
      </dsp:nvSpPr>
      <dsp:spPr>
        <a:xfrm>
          <a:off x="96683" y="2008928"/>
          <a:ext cx="821263" cy="637116"/>
        </a:xfrm>
        <a:prstGeom prst="round2SameRect">
          <a:avLst>
            <a:gd name="adj1" fmla="val 16670"/>
            <a:gd name="adj2" fmla="val 0"/>
          </a:avLst>
        </a:prstGeom>
        <a:gradFill rotWithShape="0">
          <a:gsLst>
            <a:gs pos="0">
              <a:schemeClr val="accent4">
                <a:hueOff val="-6083907"/>
                <a:satOff val="5040"/>
                <a:lumOff val="-2059"/>
                <a:alphaOff val="0"/>
                <a:satMod val="103000"/>
                <a:lumMod val="102000"/>
                <a:tint val="94000"/>
              </a:schemeClr>
            </a:gs>
            <a:gs pos="50000">
              <a:schemeClr val="accent4">
                <a:hueOff val="-6083907"/>
                <a:satOff val="5040"/>
                <a:lumOff val="-2059"/>
                <a:alphaOff val="0"/>
                <a:satMod val="110000"/>
                <a:lumMod val="100000"/>
                <a:shade val="100000"/>
              </a:schemeClr>
            </a:gs>
            <a:gs pos="100000">
              <a:schemeClr val="accent4">
                <a:hueOff val="-6083907"/>
                <a:satOff val="5040"/>
                <a:lumOff val="-2059"/>
                <a:alphaOff val="0"/>
                <a:lumMod val="99000"/>
                <a:satMod val="120000"/>
                <a:shade val="78000"/>
              </a:schemeClr>
            </a:gs>
          </a:gsLst>
          <a:lin ang="5400000" scaled="0"/>
        </a:gradFill>
        <a:ln w="6350" cap="flat" cmpd="sng" algn="ctr">
          <a:solidFill>
            <a:schemeClr val="accent4">
              <a:hueOff val="-6083907"/>
              <a:satOff val="5040"/>
              <a:lumOff val="-2059"/>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r>
            <a:rPr lang="en-US" sz="3500" kern="1200"/>
            <a:t>3</a:t>
          </a:r>
        </a:p>
      </dsp:txBody>
      <dsp:txXfrm>
        <a:off x="127790" y="2040035"/>
        <a:ext cx="759049" cy="606009"/>
      </dsp:txXfrm>
    </dsp:sp>
    <dsp:sp modelId="{691EBAB5-A880-4485-8070-87CB16895D0D}">
      <dsp:nvSpPr>
        <dsp:cNvPr id="0" name=""/>
        <dsp:cNvSpPr/>
      </dsp:nvSpPr>
      <dsp:spPr>
        <a:xfrm>
          <a:off x="3127908" y="2677900"/>
          <a:ext cx="8902509" cy="637116"/>
        </a:xfrm>
        <a:prstGeom prst="rect">
          <a:avLst/>
        </a:prstGeom>
        <a:noFill/>
        <a:ln>
          <a:noFill/>
        </a:ln>
        <a:effectLst/>
      </dsp:spPr>
      <dsp:style>
        <a:lnRef idx="0">
          <a:scrgbClr r="0" g="0" b="0"/>
        </a:lnRef>
        <a:fillRef idx="0">
          <a:scrgbClr r="0" g="0" b="0"/>
        </a:fillRef>
        <a:effectRef idx="0">
          <a:scrgbClr r="0" g="0" b="0"/>
        </a:effectRef>
        <a:fontRef idx="minor"/>
      </dsp:style>
    </dsp:sp>
    <dsp:sp modelId="{3261F141-7D25-4F86-B8DD-37697C8354C8}">
      <dsp:nvSpPr>
        <dsp:cNvPr id="0" name=""/>
        <dsp:cNvSpPr/>
      </dsp:nvSpPr>
      <dsp:spPr>
        <a:xfrm>
          <a:off x="96683" y="2677900"/>
          <a:ext cx="821263" cy="637116"/>
        </a:xfrm>
        <a:prstGeom prst="round2SameRect">
          <a:avLst>
            <a:gd name="adj1" fmla="val 16670"/>
            <a:gd name="adj2" fmla="val 0"/>
          </a:avLst>
        </a:prstGeom>
        <a:gradFill rotWithShape="0">
          <a:gsLst>
            <a:gs pos="0">
              <a:schemeClr val="accent4">
                <a:hueOff val="-8111876"/>
                <a:satOff val="6721"/>
                <a:lumOff val="-2745"/>
                <a:alphaOff val="0"/>
                <a:satMod val="103000"/>
                <a:lumMod val="102000"/>
                <a:tint val="94000"/>
              </a:schemeClr>
            </a:gs>
            <a:gs pos="50000">
              <a:schemeClr val="accent4">
                <a:hueOff val="-8111876"/>
                <a:satOff val="6721"/>
                <a:lumOff val="-2745"/>
                <a:alphaOff val="0"/>
                <a:satMod val="110000"/>
                <a:lumMod val="100000"/>
                <a:shade val="100000"/>
              </a:schemeClr>
            </a:gs>
            <a:gs pos="100000">
              <a:schemeClr val="accent4">
                <a:hueOff val="-8111876"/>
                <a:satOff val="6721"/>
                <a:lumOff val="-2745"/>
                <a:alphaOff val="0"/>
                <a:lumMod val="99000"/>
                <a:satMod val="120000"/>
                <a:shade val="78000"/>
              </a:schemeClr>
            </a:gs>
          </a:gsLst>
          <a:lin ang="5400000" scaled="0"/>
        </a:gradFill>
        <a:ln w="6350" cap="flat" cmpd="sng" algn="ctr">
          <a:solidFill>
            <a:schemeClr val="accent4">
              <a:hueOff val="-8111876"/>
              <a:satOff val="6721"/>
              <a:lumOff val="-274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r>
            <a:rPr lang="en-US" sz="3500" kern="1200"/>
            <a:t>4</a:t>
          </a:r>
        </a:p>
      </dsp:txBody>
      <dsp:txXfrm>
        <a:off x="127790" y="2709007"/>
        <a:ext cx="759049" cy="606009"/>
      </dsp:txXfrm>
    </dsp:sp>
    <dsp:sp modelId="{1C0B8774-42E7-46F9-B579-990FE75B624D}">
      <dsp:nvSpPr>
        <dsp:cNvPr id="0" name=""/>
        <dsp:cNvSpPr/>
      </dsp:nvSpPr>
      <dsp:spPr>
        <a:xfrm>
          <a:off x="3127908" y="3346872"/>
          <a:ext cx="8902509" cy="637116"/>
        </a:xfrm>
        <a:prstGeom prst="rect">
          <a:avLst/>
        </a:prstGeom>
        <a:noFill/>
        <a:ln>
          <a:noFill/>
        </a:ln>
        <a:effectLst/>
      </dsp:spPr>
      <dsp:style>
        <a:lnRef idx="0">
          <a:scrgbClr r="0" g="0" b="0"/>
        </a:lnRef>
        <a:fillRef idx="0">
          <a:scrgbClr r="0" g="0" b="0"/>
        </a:fillRef>
        <a:effectRef idx="0">
          <a:scrgbClr r="0" g="0" b="0"/>
        </a:effectRef>
        <a:fontRef idx="minor"/>
      </dsp:style>
    </dsp:sp>
    <dsp:sp modelId="{1118428A-98D2-4ABD-8CDF-C8DB35E7C8E2}">
      <dsp:nvSpPr>
        <dsp:cNvPr id="0" name=""/>
        <dsp:cNvSpPr/>
      </dsp:nvSpPr>
      <dsp:spPr>
        <a:xfrm>
          <a:off x="96683" y="3346872"/>
          <a:ext cx="821263" cy="637116"/>
        </a:xfrm>
        <a:prstGeom prst="round2SameRect">
          <a:avLst>
            <a:gd name="adj1" fmla="val 16670"/>
            <a:gd name="adj2" fmla="val 0"/>
          </a:avLst>
        </a:prstGeom>
        <a:gradFill rotWithShape="0">
          <a:gsLst>
            <a:gs pos="0">
              <a:schemeClr val="accent4">
                <a:hueOff val="-10139844"/>
                <a:satOff val="8401"/>
                <a:lumOff val="-3432"/>
                <a:alphaOff val="0"/>
                <a:satMod val="103000"/>
                <a:lumMod val="102000"/>
                <a:tint val="94000"/>
              </a:schemeClr>
            </a:gs>
            <a:gs pos="50000">
              <a:schemeClr val="accent4">
                <a:hueOff val="-10139844"/>
                <a:satOff val="8401"/>
                <a:lumOff val="-3432"/>
                <a:alphaOff val="0"/>
                <a:satMod val="110000"/>
                <a:lumMod val="100000"/>
                <a:shade val="100000"/>
              </a:schemeClr>
            </a:gs>
            <a:gs pos="100000">
              <a:schemeClr val="accent4">
                <a:hueOff val="-10139844"/>
                <a:satOff val="8401"/>
                <a:lumOff val="-3432"/>
                <a:alphaOff val="0"/>
                <a:lumMod val="99000"/>
                <a:satMod val="120000"/>
                <a:shade val="78000"/>
              </a:schemeClr>
            </a:gs>
          </a:gsLst>
          <a:lin ang="5400000" scaled="0"/>
        </a:gradFill>
        <a:ln w="6350" cap="flat" cmpd="sng" algn="ctr">
          <a:solidFill>
            <a:schemeClr val="accent4">
              <a:hueOff val="-10139844"/>
              <a:satOff val="8401"/>
              <a:lumOff val="-343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r>
            <a:rPr lang="en-US" sz="3500" kern="1200"/>
            <a:t>5</a:t>
          </a:r>
        </a:p>
      </dsp:txBody>
      <dsp:txXfrm>
        <a:off x="127790" y="3377979"/>
        <a:ext cx="759049" cy="606009"/>
      </dsp:txXfrm>
    </dsp:sp>
    <dsp:sp modelId="{CDA17F48-F836-42D3-B086-861763A9BC16}">
      <dsp:nvSpPr>
        <dsp:cNvPr id="0" name=""/>
        <dsp:cNvSpPr/>
      </dsp:nvSpPr>
      <dsp:spPr>
        <a:xfrm>
          <a:off x="3127908" y="4015843"/>
          <a:ext cx="8902509" cy="637116"/>
        </a:xfrm>
        <a:prstGeom prst="rect">
          <a:avLst/>
        </a:prstGeom>
        <a:noFill/>
        <a:ln>
          <a:noFill/>
        </a:ln>
        <a:effectLst/>
      </dsp:spPr>
      <dsp:style>
        <a:lnRef idx="0">
          <a:scrgbClr r="0" g="0" b="0"/>
        </a:lnRef>
        <a:fillRef idx="0">
          <a:scrgbClr r="0" g="0" b="0"/>
        </a:fillRef>
        <a:effectRef idx="0">
          <a:scrgbClr r="0" g="0" b="0"/>
        </a:effectRef>
        <a:fontRef idx="minor"/>
      </dsp:style>
    </dsp:sp>
    <dsp:sp modelId="{A612EF67-4176-40DA-89B4-DF58B278FDBA}">
      <dsp:nvSpPr>
        <dsp:cNvPr id="0" name=""/>
        <dsp:cNvSpPr/>
      </dsp:nvSpPr>
      <dsp:spPr>
        <a:xfrm>
          <a:off x="96683" y="4015843"/>
          <a:ext cx="821263" cy="637116"/>
        </a:xfrm>
        <a:prstGeom prst="round2SameRect">
          <a:avLst>
            <a:gd name="adj1" fmla="val 16670"/>
            <a:gd name="adj2" fmla="val 0"/>
          </a:avLst>
        </a:prstGeom>
        <a:gradFill rotWithShape="0">
          <a:gsLst>
            <a:gs pos="0">
              <a:schemeClr val="accent4">
                <a:hueOff val="-12167813"/>
                <a:satOff val="10081"/>
                <a:lumOff val="-4118"/>
                <a:alphaOff val="0"/>
                <a:satMod val="103000"/>
                <a:lumMod val="102000"/>
                <a:tint val="94000"/>
              </a:schemeClr>
            </a:gs>
            <a:gs pos="50000">
              <a:schemeClr val="accent4">
                <a:hueOff val="-12167813"/>
                <a:satOff val="10081"/>
                <a:lumOff val="-4118"/>
                <a:alphaOff val="0"/>
                <a:satMod val="110000"/>
                <a:lumMod val="100000"/>
                <a:shade val="100000"/>
              </a:schemeClr>
            </a:gs>
            <a:gs pos="100000">
              <a:schemeClr val="accent4">
                <a:hueOff val="-12167813"/>
                <a:satOff val="10081"/>
                <a:lumOff val="-4118"/>
                <a:alphaOff val="0"/>
                <a:lumMod val="99000"/>
                <a:satMod val="120000"/>
                <a:shade val="78000"/>
              </a:schemeClr>
            </a:gs>
          </a:gsLst>
          <a:lin ang="5400000" scaled="0"/>
        </a:gradFill>
        <a:ln w="6350" cap="flat" cmpd="sng" algn="ctr">
          <a:solidFill>
            <a:schemeClr val="accent4">
              <a:hueOff val="-12167813"/>
              <a:satOff val="10081"/>
              <a:lumOff val="-411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r>
            <a:rPr lang="en-US" sz="3500" kern="1200"/>
            <a:t>6</a:t>
          </a:r>
        </a:p>
      </dsp:txBody>
      <dsp:txXfrm>
        <a:off x="127790" y="4046950"/>
        <a:ext cx="759049" cy="60600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5D52C-CEB3-4056-8F26-87EEEADA0CFA}">
      <dsp:nvSpPr>
        <dsp:cNvPr id="0" name=""/>
        <dsp:cNvSpPr/>
      </dsp:nvSpPr>
      <dsp:spPr>
        <a:xfrm>
          <a:off x="1126214" y="2502"/>
          <a:ext cx="3947803" cy="2368682"/>
        </a:xfrm>
        <a:prstGeom prst="round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a:t>Goal</a:t>
          </a:r>
        </a:p>
        <a:p>
          <a:pPr marL="114300" lvl="1" indent="-114300" algn="l" defTabSz="666750">
            <a:lnSpc>
              <a:spcPct val="90000"/>
            </a:lnSpc>
            <a:spcBef>
              <a:spcPct val="0"/>
            </a:spcBef>
            <a:spcAft>
              <a:spcPct val="15000"/>
            </a:spcAft>
            <a:buChar char="•"/>
          </a:pPr>
          <a:r>
            <a:rPr lang="en-US" sz="1500" kern="1200"/>
            <a:t>Prevent onset of illness or limit magnitude of morbidity associated with individual family &amp; social risk factors, developmental delays, &amp; existing BH disorders in various stages of improvement or remission</a:t>
          </a:r>
        </a:p>
        <a:p>
          <a:pPr marL="114300" lvl="1" indent="-114300" algn="l" defTabSz="666750">
            <a:lnSpc>
              <a:spcPct val="90000"/>
            </a:lnSpc>
            <a:spcBef>
              <a:spcPct val="0"/>
            </a:spcBef>
            <a:spcAft>
              <a:spcPct val="15000"/>
            </a:spcAft>
            <a:buChar char="•"/>
          </a:pPr>
          <a:r>
            <a:rPr lang="en-US" sz="1500" kern="1200"/>
            <a:t>Crisis resolution &amp; emergency services </a:t>
          </a:r>
        </a:p>
      </dsp:txBody>
      <dsp:txXfrm>
        <a:off x="1241844" y="118132"/>
        <a:ext cx="3716543" cy="2137422"/>
      </dsp:txXfrm>
    </dsp:sp>
    <dsp:sp modelId="{7FE4BD3B-5DE3-4A1B-A64F-02C4813F84F2}">
      <dsp:nvSpPr>
        <dsp:cNvPr id="0" name=""/>
        <dsp:cNvSpPr/>
      </dsp:nvSpPr>
      <dsp:spPr>
        <a:xfrm>
          <a:off x="1126214" y="2765965"/>
          <a:ext cx="3947803" cy="2368682"/>
        </a:xfrm>
        <a:prstGeom prst="roundRect">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a:t>Placement Criteria</a:t>
          </a:r>
        </a:p>
        <a:p>
          <a:pPr marL="114300" lvl="1" indent="-114300" algn="l" defTabSz="666750">
            <a:lnSpc>
              <a:spcPct val="90000"/>
            </a:lnSpc>
            <a:spcBef>
              <a:spcPct val="0"/>
            </a:spcBef>
            <a:spcAft>
              <a:spcPct val="15000"/>
            </a:spcAft>
            <a:buChar char="•"/>
          </a:pPr>
          <a:r>
            <a:rPr lang="en-US" sz="1500" kern="1200"/>
            <a:t>Available to all children, adolescents, &amp; families in community</a:t>
          </a:r>
        </a:p>
      </dsp:txBody>
      <dsp:txXfrm>
        <a:off x="1241844" y="2881595"/>
        <a:ext cx="3716543" cy="213742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96927-88F4-44A7-A5CF-793BD1C4F73F}">
      <dsp:nvSpPr>
        <dsp:cNvPr id="0" name=""/>
        <dsp:cNvSpPr/>
      </dsp:nvSpPr>
      <dsp:spPr>
        <a:xfrm>
          <a:off x="4340" y="612034"/>
          <a:ext cx="2609868" cy="1043947"/>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82880"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t>Care Environment</a:t>
          </a:r>
        </a:p>
      </dsp:txBody>
      <dsp:txXfrm>
        <a:off x="4340" y="612034"/>
        <a:ext cx="2609868" cy="1043947"/>
      </dsp:txXfrm>
    </dsp:sp>
    <dsp:sp modelId="{5C6AA0A6-FE2E-4787-BFEA-CBFAFB07904B}">
      <dsp:nvSpPr>
        <dsp:cNvPr id="0" name=""/>
        <dsp:cNvSpPr/>
      </dsp:nvSpPr>
      <dsp:spPr>
        <a:xfrm>
          <a:off x="4340" y="1655982"/>
          <a:ext cx="2609868" cy="285480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182880"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Variety of community settings</a:t>
          </a:r>
        </a:p>
        <a:p>
          <a:pPr marL="114300" lvl="1" indent="-114300" algn="l" defTabSz="577850">
            <a:lnSpc>
              <a:spcPct val="90000"/>
            </a:lnSpc>
            <a:spcBef>
              <a:spcPct val="0"/>
            </a:spcBef>
            <a:spcAft>
              <a:spcPct val="15000"/>
            </a:spcAft>
            <a:buChar char="•"/>
          </a:pPr>
          <a:r>
            <a:rPr lang="en-US" sz="1300" kern="1200"/>
            <a:t>Primary care &amp; medical settings</a:t>
          </a:r>
        </a:p>
        <a:p>
          <a:pPr marL="114300" lvl="1" indent="-114300" algn="l" defTabSz="577850">
            <a:lnSpc>
              <a:spcPct val="90000"/>
            </a:lnSpc>
            <a:spcBef>
              <a:spcPct val="0"/>
            </a:spcBef>
            <a:spcAft>
              <a:spcPct val="15000"/>
            </a:spcAft>
            <a:buChar char="•"/>
          </a:pPr>
          <a:r>
            <a:rPr lang="en-US" sz="1300" kern="1200"/>
            <a:t>Community sites, i.e., schools, adult education centers, daycares, faith-based centers, recreational &amp; social settings, family resource centers, vocational &amp; social service agencies</a:t>
          </a:r>
        </a:p>
        <a:p>
          <a:pPr marL="114300" lvl="1" indent="-114300" algn="l" defTabSz="577850">
            <a:lnSpc>
              <a:spcPct val="90000"/>
            </a:lnSpc>
            <a:spcBef>
              <a:spcPct val="0"/>
            </a:spcBef>
            <a:spcAft>
              <a:spcPct val="15000"/>
            </a:spcAft>
            <a:buChar char="•"/>
          </a:pPr>
          <a:r>
            <a:rPr lang="en-US" sz="1300" kern="1200"/>
            <a:t>Child’s home	</a:t>
          </a:r>
        </a:p>
        <a:p>
          <a:pPr marL="114300" lvl="1" indent="-114300" algn="l" defTabSz="577850">
            <a:lnSpc>
              <a:spcPct val="90000"/>
            </a:lnSpc>
            <a:spcBef>
              <a:spcPct val="0"/>
            </a:spcBef>
            <a:spcAft>
              <a:spcPct val="15000"/>
            </a:spcAft>
            <a:buChar char="•"/>
          </a:pPr>
          <a:endParaRPr lang="en-US" sz="1300" kern="1200"/>
        </a:p>
      </dsp:txBody>
      <dsp:txXfrm>
        <a:off x="4340" y="1655982"/>
        <a:ext cx="2609868" cy="2854800"/>
      </dsp:txXfrm>
    </dsp:sp>
    <dsp:sp modelId="{9A82FB54-059F-45C2-AB5A-24514ECDC191}">
      <dsp:nvSpPr>
        <dsp:cNvPr id="0" name=""/>
        <dsp:cNvSpPr/>
      </dsp:nvSpPr>
      <dsp:spPr>
        <a:xfrm>
          <a:off x="2979590" y="612034"/>
          <a:ext cx="2609868" cy="1043947"/>
        </a:xfrm>
        <a:prstGeom prst="rect">
          <a:avLst/>
        </a:prstGeom>
        <a:solidFill>
          <a:schemeClr val="accent4">
            <a:hueOff val="-4055938"/>
            <a:satOff val="3360"/>
            <a:lumOff val="-1373"/>
            <a:alphaOff val="0"/>
          </a:schemeClr>
        </a:solidFill>
        <a:ln w="12700" cap="flat" cmpd="sng" algn="ctr">
          <a:solidFill>
            <a:schemeClr val="accent4">
              <a:hueOff val="-4055938"/>
              <a:satOff val="3360"/>
              <a:lumOff val="-137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82880"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t>Clinical Services</a:t>
          </a:r>
        </a:p>
      </dsp:txBody>
      <dsp:txXfrm>
        <a:off x="2979590" y="612034"/>
        <a:ext cx="2609868" cy="1043947"/>
      </dsp:txXfrm>
    </dsp:sp>
    <dsp:sp modelId="{36AB92B9-639B-4954-9746-3F6B3327CB4B}">
      <dsp:nvSpPr>
        <dsp:cNvPr id="0" name=""/>
        <dsp:cNvSpPr/>
      </dsp:nvSpPr>
      <dsp:spPr>
        <a:xfrm>
          <a:off x="2979590" y="1655982"/>
          <a:ext cx="2609868" cy="2854800"/>
        </a:xfrm>
        <a:prstGeom prst="rect">
          <a:avLst/>
        </a:prstGeom>
        <a:solidFill>
          <a:schemeClr val="accent4">
            <a:tint val="40000"/>
            <a:alpha val="90000"/>
            <a:hueOff val="-3916780"/>
            <a:satOff val="2316"/>
            <a:lumOff val="-202"/>
            <a:alphaOff val="0"/>
          </a:schemeClr>
        </a:solidFill>
        <a:ln w="12700" cap="flat" cmpd="sng" algn="ctr">
          <a:solidFill>
            <a:schemeClr val="accent4">
              <a:tint val="40000"/>
              <a:alpha val="90000"/>
              <a:hueOff val="-3916780"/>
              <a:satOff val="2316"/>
              <a:lumOff val="-2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182880"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Screening for mental health &amp; developmental disorders; systematic screening per Early Periodic Screening Detection &amp; Treatment guidelines</a:t>
          </a:r>
        </a:p>
        <a:p>
          <a:pPr marL="114300" lvl="1" indent="-114300" algn="l" defTabSz="577850">
            <a:lnSpc>
              <a:spcPct val="90000"/>
            </a:lnSpc>
            <a:spcBef>
              <a:spcPct val="0"/>
            </a:spcBef>
            <a:spcAft>
              <a:spcPct val="15000"/>
            </a:spcAft>
            <a:buChar char="•"/>
          </a:pPr>
          <a:r>
            <a:rPr lang="en-US" sz="1300" kern="1200"/>
            <a:t>Comprehensive multidisciplinary assessments for children who screen positive for medical, developmental, behavioral, or substance use problems</a:t>
          </a:r>
        </a:p>
        <a:p>
          <a:pPr marL="114300" lvl="1" indent="-114300" algn="l" defTabSz="577850">
            <a:lnSpc>
              <a:spcPct val="90000"/>
            </a:lnSpc>
            <a:spcBef>
              <a:spcPct val="0"/>
            </a:spcBef>
            <a:spcAft>
              <a:spcPct val="15000"/>
            </a:spcAft>
            <a:buChar char="•"/>
          </a:pPr>
          <a:r>
            <a:rPr lang="en-US" sz="1300" kern="1200"/>
            <a:t>Consultative services by MH professionals integrated into all prevention &amp; support functions</a:t>
          </a:r>
        </a:p>
      </dsp:txBody>
      <dsp:txXfrm>
        <a:off x="2979590" y="1655982"/>
        <a:ext cx="2609868" cy="2854800"/>
      </dsp:txXfrm>
    </dsp:sp>
    <dsp:sp modelId="{361D9953-AC7D-4048-BD5E-0BC45053DEE3}">
      <dsp:nvSpPr>
        <dsp:cNvPr id="0" name=""/>
        <dsp:cNvSpPr/>
      </dsp:nvSpPr>
      <dsp:spPr>
        <a:xfrm>
          <a:off x="5954840" y="612034"/>
          <a:ext cx="2609868" cy="1043947"/>
        </a:xfrm>
        <a:prstGeom prst="rect">
          <a:avLst/>
        </a:prstGeom>
        <a:solidFill>
          <a:schemeClr val="accent4">
            <a:hueOff val="-8111876"/>
            <a:satOff val="6721"/>
            <a:lumOff val="-2745"/>
            <a:alphaOff val="0"/>
          </a:schemeClr>
        </a:solidFill>
        <a:ln w="12700" cap="flat" cmpd="sng" algn="ctr">
          <a:solidFill>
            <a:schemeClr val="accent4">
              <a:hueOff val="-8111876"/>
              <a:satOff val="6721"/>
              <a:lumOff val="-27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0" numCol="1" spcCol="1270" anchor="ctr" anchorCtr="0">
          <a:noAutofit/>
        </a:bodyPr>
        <a:lstStyle/>
        <a:p>
          <a:pPr marL="0" lvl="0" indent="0" algn="ctr" defTabSz="711200">
            <a:lnSpc>
              <a:spcPct val="90000"/>
            </a:lnSpc>
            <a:spcBef>
              <a:spcPct val="0"/>
            </a:spcBef>
            <a:spcAft>
              <a:spcPct val="35000"/>
            </a:spcAft>
            <a:buNone/>
          </a:pPr>
          <a:r>
            <a:rPr lang="en-US" sz="1600" b="1" kern="1200"/>
            <a:t>Support Services</a:t>
          </a:r>
        </a:p>
      </dsp:txBody>
      <dsp:txXfrm>
        <a:off x="5954840" y="612034"/>
        <a:ext cx="2609868" cy="1043947"/>
      </dsp:txXfrm>
    </dsp:sp>
    <dsp:sp modelId="{8FE2D367-509D-4306-B0DD-0BEB9DC7A65E}">
      <dsp:nvSpPr>
        <dsp:cNvPr id="0" name=""/>
        <dsp:cNvSpPr/>
      </dsp:nvSpPr>
      <dsp:spPr>
        <a:xfrm>
          <a:off x="5954840" y="1655982"/>
          <a:ext cx="2609868" cy="2854800"/>
        </a:xfrm>
        <a:prstGeom prst="rect">
          <a:avLst/>
        </a:prstGeom>
        <a:solidFill>
          <a:schemeClr val="accent4">
            <a:tint val="40000"/>
            <a:alpha val="90000"/>
            <a:hueOff val="-7833560"/>
            <a:satOff val="4631"/>
            <a:lumOff val="-403"/>
            <a:alphaOff val="0"/>
          </a:schemeClr>
        </a:solidFill>
        <a:ln w="12700" cap="flat" cmpd="sng" algn="ctr">
          <a:solidFill>
            <a:schemeClr val="accent4">
              <a:tint val="40000"/>
              <a:alpha val="90000"/>
              <a:hueOff val="-7833560"/>
              <a:satOff val="4631"/>
              <a:lumOff val="-4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0" numCol="1" spcCol="1270" anchor="t" anchorCtr="0">
          <a:noAutofit/>
        </a:bodyPr>
        <a:lstStyle/>
        <a:p>
          <a:pPr marL="114300" lvl="1" indent="-114300" algn="l" defTabSz="577850">
            <a:lnSpc>
              <a:spcPct val="90000"/>
            </a:lnSpc>
            <a:spcBef>
              <a:spcPct val="0"/>
            </a:spcBef>
            <a:spcAft>
              <a:spcPct val="15000"/>
            </a:spcAft>
            <a:buChar char="•"/>
          </a:pPr>
          <a:r>
            <a:rPr lang="en-US" sz="1300" kern="1200"/>
            <a:t>Collaborate with distinct community groups to make services available to all</a:t>
          </a:r>
        </a:p>
        <a:p>
          <a:pPr marL="114300" lvl="1" indent="-114300" algn="l" defTabSz="577850">
            <a:lnSpc>
              <a:spcPct val="90000"/>
            </a:lnSpc>
            <a:spcBef>
              <a:spcPct val="0"/>
            </a:spcBef>
            <a:spcAft>
              <a:spcPct val="15000"/>
            </a:spcAft>
            <a:buChar char="•"/>
          </a:pPr>
          <a:r>
            <a:rPr lang="en-US" sz="1300" kern="1200"/>
            <a:t>Prevention services</a:t>
          </a:r>
        </a:p>
        <a:p>
          <a:pPr marL="114300" lvl="1" indent="-114300" algn="l" defTabSz="577850">
            <a:lnSpc>
              <a:spcPct val="90000"/>
            </a:lnSpc>
            <a:spcBef>
              <a:spcPct val="0"/>
            </a:spcBef>
            <a:spcAft>
              <a:spcPct val="15000"/>
            </a:spcAft>
            <a:buChar char="•"/>
          </a:pPr>
          <a:r>
            <a:rPr lang="en-US" sz="1300" kern="1200"/>
            <a:t>Psychoeducation for parents around behavioral management &amp; early awareness/detection of developmental difficulties</a:t>
          </a:r>
        </a:p>
      </dsp:txBody>
      <dsp:txXfrm>
        <a:off x="5954840" y="1655982"/>
        <a:ext cx="2609868" cy="2854800"/>
      </dsp:txXfrm>
    </dsp:sp>
    <dsp:sp modelId="{57B4ECEB-3101-4125-97F7-F3AA7DE9A43D}">
      <dsp:nvSpPr>
        <dsp:cNvPr id="0" name=""/>
        <dsp:cNvSpPr/>
      </dsp:nvSpPr>
      <dsp:spPr>
        <a:xfrm>
          <a:off x="8930091" y="612034"/>
          <a:ext cx="2609868" cy="1043947"/>
        </a:xfrm>
        <a:prstGeom prst="rect">
          <a:avLst/>
        </a:prstGeom>
        <a:solidFill>
          <a:schemeClr val="accent4">
            <a:hueOff val="-12167813"/>
            <a:satOff val="10081"/>
            <a:lumOff val="-4118"/>
            <a:alphaOff val="0"/>
          </a:schemeClr>
        </a:solidFill>
        <a:ln w="12700" cap="flat" cmpd="sng" algn="ctr">
          <a:solidFill>
            <a:schemeClr val="accent4">
              <a:hueOff val="-12167813"/>
              <a:satOff val="10081"/>
              <a:lumOff val="-411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91440" rIns="113792" bIns="0" numCol="1" spcCol="1270" anchor="ctr" anchorCtr="0">
          <a:noAutofit/>
        </a:bodyPr>
        <a:lstStyle/>
        <a:p>
          <a:pPr marL="0" lvl="0" indent="0" algn="ctr" defTabSz="711200">
            <a:lnSpc>
              <a:spcPct val="90000"/>
            </a:lnSpc>
            <a:spcBef>
              <a:spcPct val="0"/>
            </a:spcBef>
            <a:spcAft>
              <a:spcPct val="35000"/>
            </a:spcAft>
            <a:buNone/>
          </a:pPr>
          <a:r>
            <a:rPr lang="en-US" sz="1600" b="1" kern="1200"/>
            <a:t>Crisis Stabilization &amp; Prevention</a:t>
          </a:r>
        </a:p>
      </dsp:txBody>
      <dsp:txXfrm>
        <a:off x="8930091" y="612034"/>
        <a:ext cx="2609868" cy="1043947"/>
      </dsp:txXfrm>
    </dsp:sp>
    <dsp:sp modelId="{F438F4CA-15CB-4695-8690-36E5514DF10C}">
      <dsp:nvSpPr>
        <dsp:cNvPr id="0" name=""/>
        <dsp:cNvSpPr/>
      </dsp:nvSpPr>
      <dsp:spPr>
        <a:xfrm>
          <a:off x="8930091" y="1655982"/>
          <a:ext cx="2609868" cy="2854800"/>
        </a:xfrm>
        <a:prstGeom prst="rect">
          <a:avLst/>
        </a:prstGeom>
        <a:solidFill>
          <a:schemeClr val="accent4">
            <a:tint val="40000"/>
            <a:alpha val="90000"/>
            <a:hueOff val="-11750339"/>
            <a:satOff val="6947"/>
            <a:lumOff val="-605"/>
            <a:alphaOff val="0"/>
          </a:schemeClr>
        </a:solidFill>
        <a:ln w="12700" cap="flat" cmpd="sng" algn="ctr">
          <a:solidFill>
            <a:schemeClr val="accent4">
              <a:tint val="40000"/>
              <a:alpha val="90000"/>
              <a:hueOff val="-11750339"/>
              <a:satOff val="6947"/>
              <a:lumOff val="-6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91440" rIns="92456" bIns="0" numCol="1" spcCol="1270" anchor="t" anchorCtr="0">
          <a:noAutofit/>
        </a:bodyPr>
        <a:lstStyle/>
        <a:p>
          <a:pPr marL="114300" lvl="1" indent="-114300" algn="l" defTabSz="577850">
            <a:lnSpc>
              <a:spcPct val="90000"/>
            </a:lnSpc>
            <a:spcBef>
              <a:spcPct val="0"/>
            </a:spcBef>
            <a:spcAft>
              <a:spcPct val="15000"/>
            </a:spcAft>
            <a:buChar char="•"/>
          </a:pPr>
          <a:r>
            <a:rPr lang="en-US" sz="1300" kern="1200"/>
            <a:t>Access to 24-hour emergency evaluation, brief intervention, outreach</a:t>
          </a:r>
        </a:p>
        <a:p>
          <a:pPr marL="114300" lvl="1" indent="-114300" algn="l" defTabSz="577850">
            <a:lnSpc>
              <a:spcPct val="90000"/>
            </a:lnSpc>
            <a:spcBef>
              <a:spcPct val="0"/>
            </a:spcBef>
            <a:spcAft>
              <a:spcPct val="15000"/>
            </a:spcAft>
            <a:buChar char="•"/>
          </a:pPr>
          <a:r>
            <a:rPr lang="en-US" sz="1300" kern="1200"/>
            <a:t>Direct services and/or consultation from child &amp; adolescent psychiatrist(s) and/or APRN should be available 24/7.</a:t>
          </a:r>
        </a:p>
        <a:p>
          <a:pPr marL="114300" lvl="1" indent="-114300" algn="l" defTabSz="577850">
            <a:lnSpc>
              <a:spcPct val="90000"/>
            </a:lnSpc>
            <a:spcBef>
              <a:spcPct val="0"/>
            </a:spcBef>
            <a:spcAft>
              <a:spcPct val="15000"/>
            </a:spcAft>
            <a:buChar char="•"/>
          </a:pPr>
          <a:r>
            <a:rPr lang="en-US" sz="1300" kern="1200"/>
            <a:t>Outreach to vulnerable populations (i.e., homeless families, victims of trauma/disaster, etc.) </a:t>
          </a:r>
        </a:p>
      </dsp:txBody>
      <dsp:txXfrm>
        <a:off x="8930091" y="1655982"/>
        <a:ext cx="2609868" cy="28548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5D52C-CEB3-4056-8F26-87EEEADA0CFA}">
      <dsp:nvSpPr>
        <dsp:cNvPr id="0" name=""/>
        <dsp:cNvSpPr/>
      </dsp:nvSpPr>
      <dsp:spPr>
        <a:xfrm>
          <a:off x="1126214" y="2502"/>
          <a:ext cx="3947803" cy="2368682"/>
        </a:xfrm>
        <a:prstGeom prst="round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Goal</a:t>
          </a:r>
        </a:p>
        <a:p>
          <a:pPr marL="171450" lvl="1" indent="-171450" algn="l" defTabSz="711200">
            <a:lnSpc>
              <a:spcPct val="90000"/>
            </a:lnSpc>
            <a:spcBef>
              <a:spcPct val="0"/>
            </a:spcBef>
            <a:spcAft>
              <a:spcPct val="15000"/>
            </a:spcAft>
            <a:buChar char="•"/>
          </a:pPr>
          <a:r>
            <a:rPr lang="en-US" sz="1600" kern="1200"/>
            <a:t>Provide follow up care</a:t>
          </a:r>
        </a:p>
        <a:p>
          <a:pPr marL="171450" lvl="1" indent="-171450" algn="l" defTabSz="711200">
            <a:lnSpc>
              <a:spcPct val="90000"/>
            </a:lnSpc>
            <a:spcBef>
              <a:spcPct val="0"/>
            </a:spcBef>
            <a:spcAft>
              <a:spcPct val="15000"/>
            </a:spcAft>
            <a:buChar char="•"/>
          </a:pPr>
          <a:r>
            <a:rPr lang="en-US" sz="1600" kern="1200"/>
            <a:t>Provide non-intensive, episodic care </a:t>
          </a:r>
        </a:p>
        <a:p>
          <a:pPr marL="171450" lvl="1" indent="-171450" algn="l" defTabSz="711200">
            <a:lnSpc>
              <a:spcPct val="90000"/>
            </a:lnSpc>
            <a:spcBef>
              <a:spcPct val="0"/>
            </a:spcBef>
            <a:spcAft>
              <a:spcPct val="15000"/>
            </a:spcAft>
            <a:buChar char="•"/>
          </a:pPr>
          <a:r>
            <a:rPr lang="en-US" sz="1600" kern="1200"/>
            <a:t>Avert the need for a higher level of care</a:t>
          </a:r>
        </a:p>
        <a:p>
          <a:pPr marL="171450" lvl="1" indent="-171450" algn="l" defTabSz="711200">
            <a:lnSpc>
              <a:spcPct val="90000"/>
            </a:lnSpc>
            <a:spcBef>
              <a:spcPct val="0"/>
            </a:spcBef>
            <a:spcAft>
              <a:spcPct val="15000"/>
            </a:spcAft>
            <a:buChar char="•"/>
          </a:pPr>
          <a:r>
            <a:rPr lang="en-US" sz="1600" kern="1200"/>
            <a:t>Provide care to those with limited need for formal services </a:t>
          </a:r>
        </a:p>
      </dsp:txBody>
      <dsp:txXfrm>
        <a:off x="1241844" y="118132"/>
        <a:ext cx="3716543" cy="2137422"/>
      </dsp:txXfrm>
    </dsp:sp>
    <dsp:sp modelId="{7FE4BD3B-5DE3-4A1B-A64F-02C4813F84F2}">
      <dsp:nvSpPr>
        <dsp:cNvPr id="0" name=""/>
        <dsp:cNvSpPr/>
      </dsp:nvSpPr>
      <dsp:spPr>
        <a:xfrm>
          <a:off x="1126214" y="2765965"/>
          <a:ext cx="3947803" cy="2368682"/>
        </a:xfrm>
        <a:prstGeom prst="roundRect">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Placement Criteria</a:t>
          </a:r>
        </a:p>
        <a:p>
          <a:pPr marL="171450" lvl="1" indent="-171450" algn="l" defTabSz="711200">
            <a:lnSpc>
              <a:spcPct val="90000"/>
            </a:lnSpc>
            <a:spcBef>
              <a:spcPct val="0"/>
            </a:spcBef>
            <a:spcAft>
              <a:spcPct val="15000"/>
            </a:spcAft>
            <a:buChar char="•"/>
          </a:pPr>
          <a:r>
            <a:rPr lang="en-US" sz="1600" kern="1200"/>
            <a:t>Living independently or w/minimal support</a:t>
          </a:r>
        </a:p>
        <a:p>
          <a:pPr marL="171450" lvl="1" indent="-171450" algn="l" defTabSz="711200">
            <a:lnSpc>
              <a:spcPct val="90000"/>
            </a:lnSpc>
            <a:spcBef>
              <a:spcPct val="0"/>
            </a:spcBef>
            <a:spcAft>
              <a:spcPct val="15000"/>
            </a:spcAft>
            <a:buChar char="•"/>
          </a:pPr>
          <a:r>
            <a:rPr lang="en-US" sz="1600" kern="1200"/>
            <a:t>Not requiring intense supervision </a:t>
          </a:r>
        </a:p>
      </dsp:txBody>
      <dsp:txXfrm>
        <a:off x="1241844" y="2881595"/>
        <a:ext cx="3716543" cy="213742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96927-88F4-44A7-A5CF-793BD1C4F73F}">
      <dsp:nvSpPr>
        <dsp:cNvPr id="0" name=""/>
        <dsp:cNvSpPr/>
      </dsp:nvSpPr>
      <dsp:spPr>
        <a:xfrm>
          <a:off x="4297" y="570394"/>
          <a:ext cx="2584028" cy="1033611"/>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82880"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t>Care Environment</a:t>
          </a:r>
        </a:p>
      </dsp:txBody>
      <dsp:txXfrm>
        <a:off x="4297" y="570394"/>
        <a:ext cx="2584028" cy="1033611"/>
      </dsp:txXfrm>
    </dsp:sp>
    <dsp:sp modelId="{5C6AA0A6-FE2E-4787-BFEA-CBFAFB07904B}">
      <dsp:nvSpPr>
        <dsp:cNvPr id="0" name=""/>
        <dsp:cNvSpPr/>
      </dsp:nvSpPr>
      <dsp:spPr>
        <a:xfrm>
          <a:off x="4297" y="1604005"/>
          <a:ext cx="2584028" cy="285480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182880"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Mental health clinic</a:t>
          </a:r>
        </a:p>
        <a:p>
          <a:pPr marL="114300" lvl="1" indent="-114300" algn="l" defTabSz="577850">
            <a:lnSpc>
              <a:spcPct val="90000"/>
            </a:lnSpc>
            <a:spcBef>
              <a:spcPct val="0"/>
            </a:spcBef>
            <a:spcAft>
              <a:spcPct val="15000"/>
            </a:spcAft>
            <a:buChar char="•"/>
          </a:pPr>
          <a:r>
            <a:rPr lang="en-US" sz="1300" kern="1200"/>
            <a:t>Integrated behavioral health program in primary care</a:t>
          </a:r>
        </a:p>
      </dsp:txBody>
      <dsp:txXfrm>
        <a:off x="4297" y="1604005"/>
        <a:ext cx="2584028" cy="2854800"/>
      </dsp:txXfrm>
    </dsp:sp>
    <dsp:sp modelId="{9A82FB54-059F-45C2-AB5A-24514ECDC191}">
      <dsp:nvSpPr>
        <dsp:cNvPr id="0" name=""/>
        <dsp:cNvSpPr/>
      </dsp:nvSpPr>
      <dsp:spPr>
        <a:xfrm>
          <a:off x="2950089" y="570394"/>
          <a:ext cx="2584028" cy="1033611"/>
        </a:xfrm>
        <a:prstGeom prst="rect">
          <a:avLst/>
        </a:prstGeom>
        <a:solidFill>
          <a:schemeClr val="accent4">
            <a:hueOff val="-4055938"/>
            <a:satOff val="3360"/>
            <a:lumOff val="-1373"/>
            <a:alphaOff val="0"/>
          </a:schemeClr>
        </a:solidFill>
        <a:ln w="12700" cap="flat" cmpd="sng" algn="ctr">
          <a:solidFill>
            <a:schemeClr val="accent4">
              <a:hueOff val="-4055938"/>
              <a:satOff val="3360"/>
              <a:lumOff val="-137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82880"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t>Clinical Services</a:t>
          </a:r>
        </a:p>
      </dsp:txBody>
      <dsp:txXfrm>
        <a:off x="2950089" y="570394"/>
        <a:ext cx="2584028" cy="1033611"/>
      </dsp:txXfrm>
    </dsp:sp>
    <dsp:sp modelId="{36AB92B9-639B-4954-9746-3F6B3327CB4B}">
      <dsp:nvSpPr>
        <dsp:cNvPr id="0" name=""/>
        <dsp:cNvSpPr/>
      </dsp:nvSpPr>
      <dsp:spPr>
        <a:xfrm>
          <a:off x="2950089" y="1604005"/>
          <a:ext cx="2584028" cy="2854800"/>
        </a:xfrm>
        <a:prstGeom prst="rect">
          <a:avLst/>
        </a:prstGeom>
        <a:solidFill>
          <a:schemeClr val="accent4">
            <a:tint val="40000"/>
            <a:alpha val="90000"/>
            <a:hueOff val="-3916780"/>
            <a:satOff val="2316"/>
            <a:lumOff val="-202"/>
            <a:alphaOff val="0"/>
          </a:schemeClr>
        </a:solidFill>
        <a:ln w="12700" cap="flat" cmpd="sng" algn="ctr">
          <a:solidFill>
            <a:schemeClr val="accent4">
              <a:tint val="40000"/>
              <a:alpha val="90000"/>
              <a:hueOff val="-3916780"/>
              <a:satOff val="2316"/>
              <a:lumOff val="-2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182880"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Non-intensive, episodic, readily accessible as needed</a:t>
          </a:r>
        </a:p>
        <a:p>
          <a:pPr marL="114300" lvl="1" indent="-114300" algn="l" defTabSz="577850">
            <a:lnSpc>
              <a:spcPct val="90000"/>
            </a:lnSpc>
            <a:spcBef>
              <a:spcPct val="0"/>
            </a:spcBef>
            <a:spcAft>
              <a:spcPct val="15000"/>
            </a:spcAft>
            <a:buChar char="•"/>
          </a:pPr>
          <a:r>
            <a:rPr lang="en-US" sz="1300" kern="1200"/>
            <a:t>Typically, CO only needs single service from the system of care</a:t>
          </a:r>
        </a:p>
      </dsp:txBody>
      <dsp:txXfrm>
        <a:off x="2950089" y="1604005"/>
        <a:ext cx="2584028" cy="2854800"/>
      </dsp:txXfrm>
    </dsp:sp>
    <dsp:sp modelId="{361D9953-AC7D-4048-BD5E-0BC45053DEE3}">
      <dsp:nvSpPr>
        <dsp:cNvPr id="0" name=""/>
        <dsp:cNvSpPr/>
      </dsp:nvSpPr>
      <dsp:spPr>
        <a:xfrm>
          <a:off x="5895881" y="570394"/>
          <a:ext cx="2584028" cy="1033611"/>
        </a:xfrm>
        <a:prstGeom prst="rect">
          <a:avLst/>
        </a:prstGeom>
        <a:solidFill>
          <a:schemeClr val="accent4">
            <a:hueOff val="-8111876"/>
            <a:satOff val="6721"/>
            <a:lumOff val="-2745"/>
            <a:alphaOff val="0"/>
          </a:schemeClr>
        </a:solidFill>
        <a:ln w="12700" cap="flat" cmpd="sng" algn="ctr">
          <a:solidFill>
            <a:schemeClr val="accent4">
              <a:hueOff val="-8111876"/>
              <a:satOff val="6721"/>
              <a:lumOff val="-27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0" numCol="1" spcCol="1270" anchor="ctr" anchorCtr="0">
          <a:noAutofit/>
        </a:bodyPr>
        <a:lstStyle/>
        <a:p>
          <a:pPr marL="0" lvl="0" indent="0" algn="ctr" defTabSz="711200">
            <a:lnSpc>
              <a:spcPct val="90000"/>
            </a:lnSpc>
            <a:spcBef>
              <a:spcPct val="0"/>
            </a:spcBef>
            <a:spcAft>
              <a:spcPct val="35000"/>
            </a:spcAft>
            <a:buNone/>
          </a:pPr>
          <a:r>
            <a:rPr lang="en-US" sz="1600" b="1" kern="1200"/>
            <a:t>Support Services</a:t>
          </a:r>
        </a:p>
      </dsp:txBody>
      <dsp:txXfrm>
        <a:off x="5895881" y="570394"/>
        <a:ext cx="2584028" cy="1033611"/>
      </dsp:txXfrm>
    </dsp:sp>
    <dsp:sp modelId="{8FE2D367-509D-4306-B0DD-0BEB9DC7A65E}">
      <dsp:nvSpPr>
        <dsp:cNvPr id="0" name=""/>
        <dsp:cNvSpPr/>
      </dsp:nvSpPr>
      <dsp:spPr>
        <a:xfrm>
          <a:off x="5895881" y="1604005"/>
          <a:ext cx="2584028" cy="2854800"/>
        </a:xfrm>
        <a:prstGeom prst="rect">
          <a:avLst/>
        </a:prstGeom>
        <a:solidFill>
          <a:schemeClr val="accent4">
            <a:tint val="40000"/>
            <a:alpha val="90000"/>
            <a:hueOff val="-7833560"/>
            <a:satOff val="4631"/>
            <a:lumOff val="-403"/>
            <a:alphaOff val="0"/>
          </a:schemeClr>
        </a:solidFill>
        <a:ln w="12700" cap="flat" cmpd="sng" algn="ctr">
          <a:solidFill>
            <a:schemeClr val="accent4">
              <a:tint val="40000"/>
              <a:alpha val="90000"/>
              <a:hueOff val="-7833560"/>
              <a:satOff val="4631"/>
              <a:lumOff val="-4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0" numCol="1" spcCol="1270" anchor="t" anchorCtr="0">
          <a:noAutofit/>
        </a:bodyPr>
        <a:lstStyle/>
        <a:p>
          <a:pPr marL="114300" lvl="1" indent="-114300" algn="l" defTabSz="577850">
            <a:lnSpc>
              <a:spcPct val="90000"/>
            </a:lnSpc>
            <a:spcBef>
              <a:spcPct val="0"/>
            </a:spcBef>
            <a:spcAft>
              <a:spcPct val="15000"/>
            </a:spcAft>
            <a:buChar char="•"/>
          </a:pPr>
          <a:r>
            <a:rPr lang="en-US" sz="1300" kern="1200"/>
            <a:t>Natural community supports &amp; resources that families can access without professional intervention</a:t>
          </a:r>
        </a:p>
        <a:p>
          <a:pPr marL="114300" lvl="1" indent="-114300" algn="l" defTabSz="577850">
            <a:lnSpc>
              <a:spcPct val="90000"/>
            </a:lnSpc>
            <a:spcBef>
              <a:spcPct val="0"/>
            </a:spcBef>
            <a:spcAft>
              <a:spcPct val="15000"/>
            </a:spcAft>
            <a:buChar char="•"/>
          </a:pPr>
          <a:endParaRPr lang="en-US" sz="1300" kern="1200"/>
        </a:p>
      </dsp:txBody>
      <dsp:txXfrm>
        <a:off x="5895881" y="1604005"/>
        <a:ext cx="2584028" cy="2854800"/>
      </dsp:txXfrm>
    </dsp:sp>
    <dsp:sp modelId="{57B4ECEB-3101-4125-97F7-F3AA7DE9A43D}">
      <dsp:nvSpPr>
        <dsp:cNvPr id="0" name=""/>
        <dsp:cNvSpPr/>
      </dsp:nvSpPr>
      <dsp:spPr>
        <a:xfrm>
          <a:off x="8841674" y="570394"/>
          <a:ext cx="2584028" cy="1033611"/>
        </a:xfrm>
        <a:prstGeom prst="rect">
          <a:avLst/>
        </a:prstGeom>
        <a:solidFill>
          <a:schemeClr val="accent4">
            <a:hueOff val="-12167813"/>
            <a:satOff val="10081"/>
            <a:lumOff val="-4118"/>
            <a:alphaOff val="0"/>
          </a:schemeClr>
        </a:solidFill>
        <a:ln w="12700" cap="flat" cmpd="sng" algn="ctr">
          <a:solidFill>
            <a:schemeClr val="accent4">
              <a:hueOff val="-12167813"/>
              <a:satOff val="10081"/>
              <a:lumOff val="-411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91440" rIns="113792" bIns="0" numCol="1" spcCol="1270" anchor="ctr" anchorCtr="0">
          <a:noAutofit/>
        </a:bodyPr>
        <a:lstStyle/>
        <a:p>
          <a:pPr marL="0" lvl="0" indent="0" algn="ctr" defTabSz="711200">
            <a:lnSpc>
              <a:spcPct val="90000"/>
            </a:lnSpc>
            <a:spcBef>
              <a:spcPct val="0"/>
            </a:spcBef>
            <a:spcAft>
              <a:spcPct val="35000"/>
            </a:spcAft>
            <a:buNone/>
          </a:pPr>
          <a:r>
            <a:rPr lang="en-US" sz="1600" b="1" kern="1200"/>
            <a:t>Crisis Stabilization &amp; Prevention</a:t>
          </a:r>
        </a:p>
      </dsp:txBody>
      <dsp:txXfrm>
        <a:off x="8841674" y="570394"/>
        <a:ext cx="2584028" cy="1033611"/>
      </dsp:txXfrm>
    </dsp:sp>
    <dsp:sp modelId="{F438F4CA-15CB-4695-8690-36E5514DF10C}">
      <dsp:nvSpPr>
        <dsp:cNvPr id="0" name=""/>
        <dsp:cNvSpPr/>
      </dsp:nvSpPr>
      <dsp:spPr>
        <a:xfrm>
          <a:off x="8841674" y="1604005"/>
          <a:ext cx="2584028" cy="2854800"/>
        </a:xfrm>
        <a:prstGeom prst="rect">
          <a:avLst/>
        </a:prstGeom>
        <a:solidFill>
          <a:schemeClr val="accent4">
            <a:tint val="40000"/>
            <a:alpha val="90000"/>
            <a:hueOff val="-11750339"/>
            <a:satOff val="6947"/>
            <a:lumOff val="-605"/>
            <a:alphaOff val="0"/>
          </a:schemeClr>
        </a:solidFill>
        <a:ln w="12700" cap="flat" cmpd="sng" algn="ctr">
          <a:solidFill>
            <a:schemeClr val="accent4">
              <a:tint val="40000"/>
              <a:alpha val="90000"/>
              <a:hueOff val="-11750339"/>
              <a:satOff val="6947"/>
              <a:lumOff val="-6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91440" rIns="92456" bIns="0" numCol="1" spcCol="1270" anchor="t" anchorCtr="0">
          <a:noAutofit/>
        </a:bodyPr>
        <a:lstStyle/>
        <a:p>
          <a:pPr marL="114300" lvl="1" indent="-114300" algn="l" defTabSz="577850">
            <a:lnSpc>
              <a:spcPct val="90000"/>
            </a:lnSpc>
            <a:spcBef>
              <a:spcPct val="0"/>
            </a:spcBef>
            <a:spcAft>
              <a:spcPct val="15000"/>
            </a:spcAft>
            <a:buChar char="•"/>
          </a:pPr>
          <a:r>
            <a:rPr lang="en-US" sz="1300" kern="1200"/>
            <a:t>Access to 24-hour emergency evaluation, brief intervention, outreach</a:t>
          </a:r>
        </a:p>
        <a:p>
          <a:pPr marL="114300" lvl="1" indent="-114300" algn="l" defTabSz="577850">
            <a:lnSpc>
              <a:spcPct val="90000"/>
            </a:lnSpc>
            <a:spcBef>
              <a:spcPct val="0"/>
            </a:spcBef>
            <a:spcAft>
              <a:spcPct val="15000"/>
            </a:spcAft>
            <a:buChar char="•"/>
          </a:pPr>
          <a:r>
            <a:rPr lang="en-US" sz="1300" kern="1200"/>
            <a:t>Direct services and/or consultation from child &amp; adolescent psychiatrist(s) and/or APRN should be available 24/7.</a:t>
          </a:r>
        </a:p>
      </dsp:txBody>
      <dsp:txXfrm>
        <a:off x="8841674" y="1604005"/>
        <a:ext cx="2584028" cy="28548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5D52C-CEB3-4056-8F26-87EEEADA0CFA}">
      <dsp:nvSpPr>
        <dsp:cNvPr id="0" name=""/>
        <dsp:cNvSpPr/>
      </dsp:nvSpPr>
      <dsp:spPr>
        <a:xfrm>
          <a:off x="1013620" y="515"/>
          <a:ext cx="3792014" cy="2275208"/>
        </a:xfrm>
        <a:prstGeom prst="round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a:t>Goal</a:t>
          </a:r>
        </a:p>
        <a:p>
          <a:pPr marL="114300" lvl="1" indent="-114300" algn="l" defTabSz="666750">
            <a:lnSpc>
              <a:spcPct val="90000"/>
            </a:lnSpc>
            <a:spcBef>
              <a:spcPct val="0"/>
            </a:spcBef>
            <a:spcAft>
              <a:spcPct val="15000"/>
            </a:spcAft>
            <a:buChar char="•"/>
          </a:pPr>
          <a:r>
            <a:rPr lang="en-US" sz="1500" kern="1200"/>
            <a:t>Mental health services for those living in community with their families</a:t>
          </a:r>
        </a:p>
        <a:p>
          <a:pPr marL="114300" lvl="1" indent="-114300" algn="l" defTabSz="666750">
            <a:lnSpc>
              <a:spcPct val="90000"/>
            </a:lnSpc>
            <a:spcBef>
              <a:spcPct val="0"/>
            </a:spcBef>
            <a:spcAft>
              <a:spcPct val="15000"/>
            </a:spcAft>
            <a:buChar char="•"/>
          </a:pPr>
          <a:r>
            <a:rPr lang="en-US" sz="1500" kern="1200"/>
            <a:t>For those stepping down from higher level, goal is to maintain and build upon gains already made</a:t>
          </a:r>
        </a:p>
      </dsp:txBody>
      <dsp:txXfrm>
        <a:off x="1124686" y="111581"/>
        <a:ext cx="3569882" cy="2053076"/>
      </dsp:txXfrm>
    </dsp:sp>
    <dsp:sp modelId="{7FE4BD3B-5DE3-4A1B-A64F-02C4813F84F2}">
      <dsp:nvSpPr>
        <dsp:cNvPr id="0" name=""/>
        <dsp:cNvSpPr/>
      </dsp:nvSpPr>
      <dsp:spPr>
        <a:xfrm>
          <a:off x="984573" y="2655062"/>
          <a:ext cx="3792014" cy="2275208"/>
        </a:xfrm>
        <a:prstGeom prst="roundRect">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a:t>Placement Criteria</a:t>
          </a:r>
        </a:p>
        <a:p>
          <a:pPr marL="114300" lvl="1" indent="-114300" algn="l" defTabSz="666750">
            <a:lnSpc>
              <a:spcPct val="90000"/>
            </a:lnSpc>
            <a:spcBef>
              <a:spcPct val="0"/>
            </a:spcBef>
            <a:spcAft>
              <a:spcPct val="15000"/>
            </a:spcAft>
            <a:buChar char="•"/>
          </a:pPr>
          <a:r>
            <a:rPr lang="en-US" sz="1500" kern="1200"/>
            <a:t>Living in community with family</a:t>
          </a:r>
        </a:p>
        <a:p>
          <a:pPr marL="114300" lvl="1" indent="-114300" algn="l" defTabSz="666750">
            <a:lnSpc>
              <a:spcPct val="90000"/>
            </a:lnSpc>
            <a:spcBef>
              <a:spcPct val="0"/>
            </a:spcBef>
            <a:spcAft>
              <a:spcPct val="15000"/>
            </a:spcAft>
            <a:buChar char="•"/>
          </a:pPr>
          <a:r>
            <a:rPr lang="en-US" sz="1500" kern="1200"/>
            <a:t>Not requiring intense supervision, or extensive system or care coordination</a:t>
          </a:r>
        </a:p>
        <a:p>
          <a:pPr marL="114300" lvl="1" indent="-114300" algn="l" defTabSz="666750">
            <a:lnSpc>
              <a:spcPct val="90000"/>
            </a:lnSpc>
            <a:spcBef>
              <a:spcPct val="0"/>
            </a:spcBef>
            <a:spcAft>
              <a:spcPct val="15000"/>
            </a:spcAft>
            <a:buChar char="•"/>
          </a:pPr>
          <a:r>
            <a:rPr lang="en-US" sz="1500" kern="1200"/>
            <a:t>May be step up from level 1 or step down from level 3</a:t>
          </a:r>
        </a:p>
        <a:p>
          <a:pPr marL="114300" lvl="1" indent="-114300" algn="l" defTabSz="666750">
            <a:lnSpc>
              <a:spcPct val="90000"/>
            </a:lnSpc>
            <a:spcBef>
              <a:spcPct val="0"/>
            </a:spcBef>
            <a:spcAft>
              <a:spcPct val="15000"/>
            </a:spcAft>
            <a:buChar char="•"/>
          </a:pPr>
          <a:endParaRPr lang="en-US" sz="1500" kern="1200"/>
        </a:p>
        <a:p>
          <a:pPr marL="114300" lvl="1" indent="-114300" algn="l" defTabSz="666750">
            <a:lnSpc>
              <a:spcPct val="90000"/>
            </a:lnSpc>
            <a:spcBef>
              <a:spcPct val="0"/>
            </a:spcBef>
            <a:spcAft>
              <a:spcPct val="15000"/>
            </a:spcAft>
            <a:buChar char="•"/>
          </a:pPr>
          <a:endParaRPr lang="en-US" sz="1500" kern="1200"/>
        </a:p>
      </dsp:txBody>
      <dsp:txXfrm>
        <a:off x="1095639" y="2766128"/>
        <a:ext cx="3569882" cy="205307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96927-88F4-44A7-A5CF-793BD1C4F73F}">
      <dsp:nvSpPr>
        <dsp:cNvPr id="0" name=""/>
        <dsp:cNvSpPr/>
      </dsp:nvSpPr>
      <dsp:spPr>
        <a:xfrm>
          <a:off x="4297" y="570394"/>
          <a:ext cx="2584028" cy="1033611"/>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82880"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t>Care Environment</a:t>
          </a:r>
        </a:p>
      </dsp:txBody>
      <dsp:txXfrm>
        <a:off x="4297" y="570394"/>
        <a:ext cx="2584028" cy="1033611"/>
      </dsp:txXfrm>
    </dsp:sp>
    <dsp:sp modelId="{5C6AA0A6-FE2E-4787-BFEA-CBFAFB07904B}">
      <dsp:nvSpPr>
        <dsp:cNvPr id="0" name=""/>
        <dsp:cNvSpPr/>
      </dsp:nvSpPr>
      <dsp:spPr>
        <a:xfrm>
          <a:off x="4297" y="1604005"/>
          <a:ext cx="2584028" cy="285480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182880"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Resembles traditional outpatient services</a:t>
          </a:r>
        </a:p>
        <a:p>
          <a:pPr marL="114300" lvl="1" indent="-114300" algn="l" defTabSz="577850">
            <a:lnSpc>
              <a:spcPct val="90000"/>
            </a:lnSpc>
            <a:spcBef>
              <a:spcPct val="0"/>
            </a:spcBef>
            <a:spcAft>
              <a:spcPct val="15000"/>
            </a:spcAft>
            <a:buChar char="•"/>
          </a:pPr>
          <a:r>
            <a:rPr lang="en-US" sz="1300" kern="1200"/>
            <a:t>Mental health clinic</a:t>
          </a:r>
        </a:p>
        <a:p>
          <a:pPr marL="114300" lvl="1" indent="-114300" algn="l" defTabSz="577850">
            <a:lnSpc>
              <a:spcPct val="90000"/>
            </a:lnSpc>
            <a:spcBef>
              <a:spcPct val="0"/>
            </a:spcBef>
            <a:spcAft>
              <a:spcPct val="15000"/>
            </a:spcAft>
            <a:buChar char="•"/>
          </a:pPr>
          <a:r>
            <a:rPr lang="en-US" sz="1300" kern="1200"/>
            <a:t>Integrated behavioral health program in primary care</a:t>
          </a:r>
        </a:p>
        <a:p>
          <a:pPr marL="114300" lvl="1" indent="-114300" algn="l" defTabSz="577850">
            <a:lnSpc>
              <a:spcPct val="90000"/>
            </a:lnSpc>
            <a:spcBef>
              <a:spcPct val="0"/>
            </a:spcBef>
            <a:spcAft>
              <a:spcPct val="15000"/>
            </a:spcAft>
            <a:buChar char="•"/>
          </a:pPr>
          <a:r>
            <a:rPr lang="en-US" sz="1300" kern="1200"/>
            <a:t>School setting</a:t>
          </a:r>
        </a:p>
        <a:p>
          <a:pPr marL="114300" lvl="1" indent="-114300" algn="l" defTabSz="577850">
            <a:lnSpc>
              <a:spcPct val="90000"/>
            </a:lnSpc>
            <a:spcBef>
              <a:spcPct val="0"/>
            </a:spcBef>
            <a:spcAft>
              <a:spcPct val="15000"/>
            </a:spcAft>
            <a:buChar char="•"/>
          </a:pPr>
          <a:r>
            <a:rPr lang="en-US" sz="1300" kern="1200"/>
            <a:t>Home setting</a:t>
          </a:r>
        </a:p>
        <a:p>
          <a:pPr marL="114300" lvl="1" indent="-114300" algn="l" defTabSz="577850">
            <a:lnSpc>
              <a:spcPct val="90000"/>
            </a:lnSpc>
            <a:spcBef>
              <a:spcPct val="0"/>
            </a:spcBef>
            <a:spcAft>
              <a:spcPct val="15000"/>
            </a:spcAft>
            <a:buChar char="•"/>
          </a:pPr>
          <a:r>
            <a:rPr lang="en-US" sz="1300" kern="1200"/>
            <a:t>Juvenile justice </a:t>
          </a:r>
        </a:p>
        <a:p>
          <a:pPr marL="114300" lvl="1" indent="-114300" algn="l" defTabSz="577850">
            <a:lnSpc>
              <a:spcPct val="90000"/>
            </a:lnSpc>
            <a:spcBef>
              <a:spcPct val="0"/>
            </a:spcBef>
            <a:spcAft>
              <a:spcPct val="15000"/>
            </a:spcAft>
            <a:buChar char="•"/>
          </a:pPr>
          <a:r>
            <a:rPr lang="en-US" sz="1300" kern="1200"/>
            <a:t>Community setting</a:t>
          </a:r>
        </a:p>
      </dsp:txBody>
      <dsp:txXfrm>
        <a:off x="4297" y="1604005"/>
        <a:ext cx="2584028" cy="2854800"/>
      </dsp:txXfrm>
    </dsp:sp>
    <dsp:sp modelId="{9A82FB54-059F-45C2-AB5A-24514ECDC191}">
      <dsp:nvSpPr>
        <dsp:cNvPr id="0" name=""/>
        <dsp:cNvSpPr/>
      </dsp:nvSpPr>
      <dsp:spPr>
        <a:xfrm>
          <a:off x="2950089" y="570394"/>
          <a:ext cx="2584028" cy="1033611"/>
        </a:xfrm>
        <a:prstGeom prst="rect">
          <a:avLst/>
        </a:prstGeom>
        <a:solidFill>
          <a:schemeClr val="accent4">
            <a:hueOff val="-4055938"/>
            <a:satOff val="3360"/>
            <a:lumOff val="-1373"/>
            <a:alphaOff val="0"/>
          </a:schemeClr>
        </a:solidFill>
        <a:ln w="12700" cap="flat" cmpd="sng" algn="ctr">
          <a:solidFill>
            <a:schemeClr val="accent4">
              <a:hueOff val="-4055938"/>
              <a:satOff val="3360"/>
              <a:lumOff val="-137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82880"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t>Clinical Services</a:t>
          </a:r>
        </a:p>
      </dsp:txBody>
      <dsp:txXfrm>
        <a:off x="2950089" y="570394"/>
        <a:ext cx="2584028" cy="1033611"/>
      </dsp:txXfrm>
    </dsp:sp>
    <dsp:sp modelId="{36AB92B9-639B-4954-9746-3F6B3327CB4B}">
      <dsp:nvSpPr>
        <dsp:cNvPr id="0" name=""/>
        <dsp:cNvSpPr/>
      </dsp:nvSpPr>
      <dsp:spPr>
        <a:xfrm>
          <a:off x="2950089" y="1604005"/>
          <a:ext cx="2584028" cy="2854800"/>
        </a:xfrm>
        <a:prstGeom prst="rect">
          <a:avLst/>
        </a:prstGeom>
        <a:solidFill>
          <a:schemeClr val="accent4">
            <a:tint val="40000"/>
            <a:alpha val="90000"/>
            <a:hueOff val="-3916780"/>
            <a:satOff val="2316"/>
            <a:lumOff val="-202"/>
            <a:alphaOff val="0"/>
          </a:schemeClr>
        </a:solidFill>
        <a:ln w="12700" cap="flat" cmpd="sng" algn="ctr">
          <a:solidFill>
            <a:schemeClr val="accent4">
              <a:tint val="40000"/>
              <a:alpha val="90000"/>
              <a:hueOff val="-3916780"/>
              <a:satOff val="2316"/>
              <a:lumOff val="-2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182880"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1 hour every other week – 2 hours/week (or less if just Rx management)</a:t>
          </a:r>
        </a:p>
        <a:p>
          <a:pPr marL="114300" lvl="1" indent="-114300" algn="l" defTabSz="577850">
            <a:lnSpc>
              <a:spcPct val="90000"/>
            </a:lnSpc>
            <a:spcBef>
              <a:spcPct val="0"/>
            </a:spcBef>
            <a:spcAft>
              <a:spcPct val="15000"/>
            </a:spcAft>
            <a:buChar char="•"/>
          </a:pPr>
          <a:r>
            <a:rPr lang="en-US" sz="1300" kern="1200"/>
            <a:t>Individual, group, family therapies</a:t>
          </a:r>
        </a:p>
        <a:p>
          <a:pPr marL="114300" lvl="1" indent="-114300" algn="l" defTabSz="577850">
            <a:lnSpc>
              <a:spcPct val="90000"/>
            </a:lnSpc>
            <a:spcBef>
              <a:spcPct val="0"/>
            </a:spcBef>
            <a:spcAft>
              <a:spcPct val="15000"/>
            </a:spcAft>
            <a:buChar char="•"/>
          </a:pPr>
          <a:r>
            <a:rPr lang="en-US" sz="1300" kern="1200"/>
            <a:t>Psychiatric consultation or management available</a:t>
          </a:r>
        </a:p>
      </dsp:txBody>
      <dsp:txXfrm>
        <a:off x="2950089" y="1604005"/>
        <a:ext cx="2584028" cy="2854800"/>
      </dsp:txXfrm>
    </dsp:sp>
    <dsp:sp modelId="{361D9953-AC7D-4048-BD5E-0BC45053DEE3}">
      <dsp:nvSpPr>
        <dsp:cNvPr id="0" name=""/>
        <dsp:cNvSpPr/>
      </dsp:nvSpPr>
      <dsp:spPr>
        <a:xfrm>
          <a:off x="5895881" y="570394"/>
          <a:ext cx="2584028" cy="1033611"/>
        </a:xfrm>
        <a:prstGeom prst="rect">
          <a:avLst/>
        </a:prstGeom>
        <a:solidFill>
          <a:schemeClr val="accent4">
            <a:hueOff val="-8111876"/>
            <a:satOff val="6721"/>
            <a:lumOff val="-2745"/>
            <a:alphaOff val="0"/>
          </a:schemeClr>
        </a:solidFill>
        <a:ln w="12700" cap="flat" cmpd="sng" algn="ctr">
          <a:solidFill>
            <a:schemeClr val="accent4">
              <a:hueOff val="-8111876"/>
              <a:satOff val="6721"/>
              <a:lumOff val="-27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0" numCol="1" spcCol="1270" anchor="ctr" anchorCtr="0">
          <a:noAutofit/>
        </a:bodyPr>
        <a:lstStyle/>
        <a:p>
          <a:pPr marL="0" lvl="0" indent="0" algn="ctr" defTabSz="711200">
            <a:lnSpc>
              <a:spcPct val="90000"/>
            </a:lnSpc>
            <a:spcBef>
              <a:spcPct val="0"/>
            </a:spcBef>
            <a:spcAft>
              <a:spcPct val="35000"/>
            </a:spcAft>
            <a:buNone/>
          </a:pPr>
          <a:r>
            <a:rPr lang="en-US" sz="1600" b="1" kern="1200"/>
            <a:t>Support Services</a:t>
          </a:r>
        </a:p>
      </dsp:txBody>
      <dsp:txXfrm>
        <a:off x="5895881" y="570394"/>
        <a:ext cx="2584028" cy="1033611"/>
      </dsp:txXfrm>
    </dsp:sp>
    <dsp:sp modelId="{8FE2D367-509D-4306-B0DD-0BEB9DC7A65E}">
      <dsp:nvSpPr>
        <dsp:cNvPr id="0" name=""/>
        <dsp:cNvSpPr/>
      </dsp:nvSpPr>
      <dsp:spPr>
        <a:xfrm>
          <a:off x="5895881" y="1604005"/>
          <a:ext cx="2584028" cy="2854800"/>
        </a:xfrm>
        <a:prstGeom prst="rect">
          <a:avLst/>
        </a:prstGeom>
        <a:solidFill>
          <a:schemeClr val="accent4">
            <a:tint val="40000"/>
            <a:alpha val="90000"/>
            <a:hueOff val="-7833560"/>
            <a:satOff val="4631"/>
            <a:lumOff val="-403"/>
            <a:alphaOff val="0"/>
          </a:schemeClr>
        </a:solidFill>
        <a:ln w="12700" cap="flat" cmpd="sng" algn="ctr">
          <a:solidFill>
            <a:schemeClr val="accent4">
              <a:tint val="40000"/>
              <a:alpha val="90000"/>
              <a:hueOff val="-7833560"/>
              <a:satOff val="4631"/>
              <a:lumOff val="-4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0" numCol="1" spcCol="1270" anchor="t" anchorCtr="0">
          <a:noAutofit/>
        </a:bodyPr>
        <a:lstStyle/>
        <a:p>
          <a:pPr marL="114300" lvl="1" indent="-114300" algn="l" defTabSz="577850">
            <a:lnSpc>
              <a:spcPct val="90000"/>
            </a:lnSpc>
            <a:spcBef>
              <a:spcPct val="0"/>
            </a:spcBef>
            <a:spcAft>
              <a:spcPct val="15000"/>
            </a:spcAft>
            <a:buChar char="•"/>
          </a:pPr>
          <a:endParaRPr lang="en-US" sz="1300" kern="1200"/>
        </a:p>
        <a:p>
          <a:pPr marL="114300" lvl="1" indent="-114300" algn="l" defTabSz="577850">
            <a:lnSpc>
              <a:spcPct val="90000"/>
            </a:lnSpc>
            <a:spcBef>
              <a:spcPct val="0"/>
            </a:spcBef>
            <a:spcAft>
              <a:spcPct val="15000"/>
            </a:spcAft>
            <a:buChar char="•"/>
          </a:pPr>
          <a:r>
            <a:rPr lang="en-US" sz="1300" kern="1200"/>
            <a:t>Generally, do not require extensive care coordination; families able to use community supports with minimal assistance</a:t>
          </a:r>
        </a:p>
        <a:p>
          <a:pPr marL="114300" lvl="1" indent="-114300" algn="l" defTabSz="577850">
            <a:lnSpc>
              <a:spcPct val="90000"/>
            </a:lnSpc>
            <a:spcBef>
              <a:spcPct val="0"/>
            </a:spcBef>
            <a:spcAft>
              <a:spcPct val="15000"/>
            </a:spcAft>
            <a:buChar char="•"/>
          </a:pPr>
          <a:r>
            <a:rPr lang="en-US" sz="1300" kern="1200"/>
            <a:t>Usually natural community supports</a:t>
          </a:r>
        </a:p>
        <a:p>
          <a:pPr marL="114300" lvl="1" indent="-114300" algn="l" defTabSz="577850">
            <a:lnSpc>
              <a:spcPct val="90000"/>
            </a:lnSpc>
            <a:spcBef>
              <a:spcPct val="0"/>
            </a:spcBef>
            <a:spcAft>
              <a:spcPct val="15000"/>
            </a:spcAft>
            <a:buChar char="•"/>
          </a:pPr>
          <a:r>
            <a:rPr lang="en-US" sz="1300" kern="1200"/>
            <a:t>May need help/support with financial assistance, housing, childcare, vocational and/or educational services</a:t>
          </a:r>
        </a:p>
      </dsp:txBody>
      <dsp:txXfrm>
        <a:off x="5895881" y="1604005"/>
        <a:ext cx="2584028" cy="2854800"/>
      </dsp:txXfrm>
    </dsp:sp>
    <dsp:sp modelId="{57B4ECEB-3101-4125-97F7-F3AA7DE9A43D}">
      <dsp:nvSpPr>
        <dsp:cNvPr id="0" name=""/>
        <dsp:cNvSpPr/>
      </dsp:nvSpPr>
      <dsp:spPr>
        <a:xfrm>
          <a:off x="8841674" y="570394"/>
          <a:ext cx="2584028" cy="1033611"/>
        </a:xfrm>
        <a:prstGeom prst="rect">
          <a:avLst/>
        </a:prstGeom>
        <a:solidFill>
          <a:schemeClr val="accent4">
            <a:hueOff val="-12167813"/>
            <a:satOff val="10081"/>
            <a:lumOff val="-4118"/>
            <a:alphaOff val="0"/>
          </a:schemeClr>
        </a:solidFill>
        <a:ln w="12700" cap="flat" cmpd="sng" algn="ctr">
          <a:solidFill>
            <a:schemeClr val="accent4">
              <a:hueOff val="-12167813"/>
              <a:satOff val="10081"/>
              <a:lumOff val="-411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91440" rIns="113792" bIns="0" numCol="1" spcCol="1270" anchor="ctr" anchorCtr="0">
          <a:noAutofit/>
        </a:bodyPr>
        <a:lstStyle/>
        <a:p>
          <a:pPr marL="0" lvl="0" indent="0" algn="ctr" defTabSz="711200">
            <a:lnSpc>
              <a:spcPct val="90000"/>
            </a:lnSpc>
            <a:spcBef>
              <a:spcPct val="0"/>
            </a:spcBef>
            <a:spcAft>
              <a:spcPct val="35000"/>
            </a:spcAft>
            <a:buNone/>
          </a:pPr>
          <a:r>
            <a:rPr lang="en-US" sz="1600" b="1" kern="1200"/>
            <a:t>Crisis Stabilization &amp; Prevention</a:t>
          </a:r>
        </a:p>
      </dsp:txBody>
      <dsp:txXfrm>
        <a:off x="8841674" y="570394"/>
        <a:ext cx="2584028" cy="1033611"/>
      </dsp:txXfrm>
    </dsp:sp>
    <dsp:sp modelId="{F438F4CA-15CB-4695-8690-36E5514DF10C}">
      <dsp:nvSpPr>
        <dsp:cNvPr id="0" name=""/>
        <dsp:cNvSpPr/>
      </dsp:nvSpPr>
      <dsp:spPr>
        <a:xfrm>
          <a:off x="8841674" y="1604005"/>
          <a:ext cx="2584028" cy="2854800"/>
        </a:xfrm>
        <a:prstGeom prst="rect">
          <a:avLst/>
        </a:prstGeom>
        <a:solidFill>
          <a:schemeClr val="accent4">
            <a:tint val="40000"/>
            <a:alpha val="90000"/>
            <a:hueOff val="-11750339"/>
            <a:satOff val="6947"/>
            <a:lumOff val="-605"/>
            <a:alphaOff val="0"/>
          </a:schemeClr>
        </a:solidFill>
        <a:ln w="12700" cap="flat" cmpd="sng" algn="ctr">
          <a:solidFill>
            <a:schemeClr val="accent4">
              <a:tint val="40000"/>
              <a:alpha val="90000"/>
              <a:hueOff val="-11750339"/>
              <a:satOff val="6947"/>
              <a:lumOff val="-6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91440" rIns="92456" bIns="0" numCol="1" spcCol="1270" anchor="t" anchorCtr="0">
          <a:noAutofit/>
        </a:bodyPr>
        <a:lstStyle/>
        <a:p>
          <a:pPr marL="114300" lvl="1" indent="-114300" algn="l" defTabSz="577850">
            <a:lnSpc>
              <a:spcPct val="90000"/>
            </a:lnSpc>
            <a:spcBef>
              <a:spcPct val="0"/>
            </a:spcBef>
            <a:spcAft>
              <a:spcPct val="15000"/>
            </a:spcAft>
            <a:buChar char="•"/>
          </a:pPr>
          <a:r>
            <a:rPr lang="en-US" sz="1300" kern="1200"/>
            <a:t>Access to 24-hour emergency evaluation, brief intervention, outreach</a:t>
          </a:r>
        </a:p>
        <a:p>
          <a:pPr marL="114300" lvl="1" indent="-114300" algn="l" defTabSz="577850">
            <a:lnSpc>
              <a:spcPct val="90000"/>
            </a:lnSpc>
            <a:spcBef>
              <a:spcPct val="0"/>
            </a:spcBef>
            <a:spcAft>
              <a:spcPct val="15000"/>
            </a:spcAft>
            <a:buChar char="•"/>
          </a:pPr>
          <a:r>
            <a:rPr lang="en-US" sz="1300" kern="1200"/>
            <a:t>Direct services and/or consultation from child &amp; adolescent psychiatrist(s) and/or APRN should be available 24/7.</a:t>
          </a:r>
        </a:p>
      </dsp:txBody>
      <dsp:txXfrm>
        <a:off x="8841674" y="1604005"/>
        <a:ext cx="2584028" cy="28548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5D52C-CEB3-4056-8F26-87EEEADA0CFA}">
      <dsp:nvSpPr>
        <dsp:cNvPr id="0" name=""/>
        <dsp:cNvSpPr/>
      </dsp:nvSpPr>
      <dsp:spPr>
        <a:xfrm>
          <a:off x="1051571" y="1802"/>
          <a:ext cx="3895794" cy="2337476"/>
        </a:xfrm>
        <a:prstGeom prst="round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t>Goal</a:t>
          </a:r>
        </a:p>
        <a:p>
          <a:pPr marL="114300" lvl="1" indent="-114300" algn="l" defTabSz="533400">
            <a:lnSpc>
              <a:spcPct val="90000"/>
            </a:lnSpc>
            <a:spcBef>
              <a:spcPct val="0"/>
            </a:spcBef>
            <a:spcAft>
              <a:spcPct val="15000"/>
            </a:spcAft>
            <a:buChar char="•"/>
          </a:pPr>
          <a:r>
            <a:rPr lang="en-US" sz="1200" kern="1200"/>
            <a:t>Help child and their family stabilize with care and targeted/limited care coordination</a:t>
          </a:r>
        </a:p>
        <a:p>
          <a:pPr marL="114300" lvl="1" indent="-114300" algn="l" defTabSz="533400">
            <a:lnSpc>
              <a:spcPct val="90000"/>
            </a:lnSpc>
            <a:spcBef>
              <a:spcPct val="0"/>
            </a:spcBef>
            <a:spcAft>
              <a:spcPct val="15000"/>
            </a:spcAft>
            <a:buChar char="•"/>
          </a:pPr>
          <a:r>
            <a:rPr lang="en-US" sz="1200" kern="1200"/>
            <a:t>For those stepping down from higher level of care, to maintain gains made.</a:t>
          </a:r>
        </a:p>
        <a:p>
          <a:pPr marL="114300" lvl="1" indent="-114300" algn="l" defTabSz="533400">
            <a:lnSpc>
              <a:spcPct val="90000"/>
            </a:lnSpc>
            <a:spcBef>
              <a:spcPct val="0"/>
            </a:spcBef>
            <a:spcAft>
              <a:spcPct val="15000"/>
            </a:spcAft>
            <a:buChar char="•"/>
          </a:pPr>
          <a:endParaRPr lang="en-US" sz="1200" kern="1200"/>
        </a:p>
      </dsp:txBody>
      <dsp:txXfrm>
        <a:off x="1165677" y="115908"/>
        <a:ext cx="3667582" cy="2109264"/>
      </dsp:txXfrm>
    </dsp:sp>
    <dsp:sp modelId="{7FE4BD3B-5DE3-4A1B-A64F-02C4813F84F2}">
      <dsp:nvSpPr>
        <dsp:cNvPr id="0" name=""/>
        <dsp:cNvSpPr/>
      </dsp:nvSpPr>
      <dsp:spPr>
        <a:xfrm>
          <a:off x="1051571" y="2728858"/>
          <a:ext cx="3895794" cy="2337476"/>
        </a:xfrm>
        <a:prstGeom prst="roundRect">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0" numCol="1" spcCol="1270" anchor="t" anchorCtr="0">
          <a:noAutofit/>
        </a:bodyPr>
        <a:lstStyle/>
        <a:p>
          <a:pPr marL="0" lvl="0" indent="0" algn="l" defTabSz="711200">
            <a:lnSpc>
              <a:spcPct val="90000"/>
            </a:lnSpc>
            <a:spcBef>
              <a:spcPct val="0"/>
            </a:spcBef>
            <a:spcAft>
              <a:spcPct val="35000"/>
            </a:spcAft>
            <a:buNone/>
          </a:pPr>
          <a:r>
            <a:rPr lang="en-US" sz="1600" b="1" kern="1200"/>
            <a:t>Placement Criteria</a:t>
          </a:r>
        </a:p>
        <a:p>
          <a:pPr marL="114300" lvl="1" indent="-114300" algn="l" defTabSz="533400">
            <a:lnSpc>
              <a:spcPct val="90000"/>
            </a:lnSpc>
            <a:spcBef>
              <a:spcPct val="0"/>
            </a:spcBef>
            <a:spcAft>
              <a:spcPct val="15000"/>
            </a:spcAft>
            <a:buChar char="•"/>
          </a:pPr>
          <a:r>
            <a:rPr lang="en-US" sz="1200" kern="1200"/>
            <a:t>Living in community with family with support or in alternative family/group setting</a:t>
          </a:r>
        </a:p>
        <a:p>
          <a:pPr marL="114300" lvl="1" indent="-114300" algn="l" defTabSz="533400">
            <a:lnSpc>
              <a:spcPct val="90000"/>
            </a:lnSpc>
            <a:spcBef>
              <a:spcPct val="0"/>
            </a:spcBef>
            <a:spcAft>
              <a:spcPct val="15000"/>
            </a:spcAft>
            <a:buChar char="•"/>
          </a:pPr>
          <a:r>
            <a:rPr lang="en-US" sz="1200" kern="1200"/>
            <a:t>For those who need higher level of care than traditional outpatient services but do not need restrictive settings</a:t>
          </a:r>
        </a:p>
        <a:p>
          <a:pPr marL="114300" lvl="1" indent="-114300" algn="l" defTabSz="533400">
            <a:lnSpc>
              <a:spcPct val="90000"/>
            </a:lnSpc>
            <a:spcBef>
              <a:spcPct val="0"/>
            </a:spcBef>
            <a:spcAft>
              <a:spcPct val="15000"/>
            </a:spcAft>
            <a:buChar char="•"/>
          </a:pPr>
          <a:r>
            <a:rPr lang="en-US" sz="1200" kern="1200"/>
            <a:t>Consider age, size, degree of cooperation of child and family/community resources available</a:t>
          </a:r>
        </a:p>
        <a:p>
          <a:pPr marL="114300" lvl="1" indent="-114300" algn="l" defTabSz="533400">
            <a:lnSpc>
              <a:spcPct val="90000"/>
            </a:lnSpc>
            <a:spcBef>
              <a:spcPct val="0"/>
            </a:spcBef>
            <a:spcAft>
              <a:spcPct val="15000"/>
            </a:spcAft>
            <a:buChar char="•"/>
          </a:pPr>
          <a:endParaRPr lang="en-US" sz="1200" kern="1200"/>
        </a:p>
        <a:p>
          <a:pPr marL="114300" lvl="1" indent="-114300" algn="l" defTabSz="533400">
            <a:lnSpc>
              <a:spcPct val="90000"/>
            </a:lnSpc>
            <a:spcBef>
              <a:spcPct val="0"/>
            </a:spcBef>
            <a:spcAft>
              <a:spcPct val="15000"/>
            </a:spcAft>
            <a:buChar char="•"/>
          </a:pPr>
          <a:endParaRPr lang="en-US" sz="1200" kern="1200"/>
        </a:p>
      </dsp:txBody>
      <dsp:txXfrm>
        <a:off x="1165677" y="2842964"/>
        <a:ext cx="3667582" cy="210926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96927-88F4-44A7-A5CF-793BD1C4F73F}">
      <dsp:nvSpPr>
        <dsp:cNvPr id="0" name=""/>
        <dsp:cNvSpPr/>
      </dsp:nvSpPr>
      <dsp:spPr>
        <a:xfrm>
          <a:off x="4297" y="570394"/>
          <a:ext cx="2584028" cy="1033611"/>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82880"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t>Care Environment</a:t>
          </a:r>
        </a:p>
      </dsp:txBody>
      <dsp:txXfrm>
        <a:off x="4297" y="570394"/>
        <a:ext cx="2584028" cy="1033611"/>
      </dsp:txXfrm>
    </dsp:sp>
    <dsp:sp modelId="{5C6AA0A6-FE2E-4787-BFEA-CBFAFB07904B}">
      <dsp:nvSpPr>
        <dsp:cNvPr id="0" name=""/>
        <dsp:cNvSpPr/>
      </dsp:nvSpPr>
      <dsp:spPr>
        <a:xfrm>
          <a:off x="4297" y="1604005"/>
          <a:ext cx="2584028" cy="285480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182880"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Traditional outpatient mental health setting </a:t>
          </a:r>
        </a:p>
        <a:p>
          <a:pPr marL="114300" lvl="1" indent="-114300" algn="l" defTabSz="577850">
            <a:lnSpc>
              <a:spcPct val="90000"/>
            </a:lnSpc>
            <a:spcBef>
              <a:spcPct val="0"/>
            </a:spcBef>
            <a:spcAft>
              <a:spcPct val="15000"/>
            </a:spcAft>
            <a:buChar char="•"/>
          </a:pPr>
          <a:r>
            <a:rPr lang="en-US" sz="1300" kern="1200"/>
            <a:t>Home setting</a:t>
          </a:r>
        </a:p>
        <a:p>
          <a:pPr marL="114300" lvl="1" indent="-114300" algn="l" defTabSz="577850">
            <a:lnSpc>
              <a:spcPct val="90000"/>
            </a:lnSpc>
            <a:spcBef>
              <a:spcPct val="0"/>
            </a:spcBef>
            <a:spcAft>
              <a:spcPct val="15000"/>
            </a:spcAft>
            <a:buChar char="•"/>
          </a:pPr>
          <a:r>
            <a:rPr lang="en-US" sz="1300" kern="1200"/>
            <a:t>Community setting</a:t>
          </a:r>
        </a:p>
      </dsp:txBody>
      <dsp:txXfrm>
        <a:off x="4297" y="1604005"/>
        <a:ext cx="2584028" cy="2854800"/>
      </dsp:txXfrm>
    </dsp:sp>
    <dsp:sp modelId="{9A82FB54-059F-45C2-AB5A-24514ECDC191}">
      <dsp:nvSpPr>
        <dsp:cNvPr id="0" name=""/>
        <dsp:cNvSpPr/>
      </dsp:nvSpPr>
      <dsp:spPr>
        <a:xfrm>
          <a:off x="2950089" y="570394"/>
          <a:ext cx="2584028" cy="1033611"/>
        </a:xfrm>
        <a:prstGeom prst="rect">
          <a:avLst/>
        </a:prstGeom>
        <a:solidFill>
          <a:schemeClr val="accent4">
            <a:hueOff val="-4055938"/>
            <a:satOff val="3360"/>
            <a:lumOff val="-1373"/>
            <a:alphaOff val="0"/>
          </a:schemeClr>
        </a:solidFill>
        <a:ln w="12700" cap="flat" cmpd="sng" algn="ctr">
          <a:solidFill>
            <a:schemeClr val="accent4">
              <a:hueOff val="-4055938"/>
              <a:satOff val="3360"/>
              <a:lumOff val="-137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82880"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Clinical Services</a:t>
          </a:r>
        </a:p>
      </dsp:txBody>
      <dsp:txXfrm>
        <a:off x="2950089" y="570394"/>
        <a:ext cx="2584028" cy="1033611"/>
      </dsp:txXfrm>
    </dsp:sp>
    <dsp:sp modelId="{36AB92B9-639B-4954-9746-3F6B3327CB4B}">
      <dsp:nvSpPr>
        <dsp:cNvPr id="0" name=""/>
        <dsp:cNvSpPr/>
      </dsp:nvSpPr>
      <dsp:spPr>
        <a:xfrm>
          <a:off x="2950089" y="1604005"/>
          <a:ext cx="2584028" cy="2854800"/>
        </a:xfrm>
        <a:prstGeom prst="rect">
          <a:avLst/>
        </a:prstGeom>
        <a:solidFill>
          <a:schemeClr val="accent4">
            <a:tint val="40000"/>
            <a:alpha val="90000"/>
            <a:hueOff val="-3916780"/>
            <a:satOff val="2316"/>
            <a:lumOff val="-202"/>
            <a:alphaOff val="0"/>
          </a:schemeClr>
        </a:solidFill>
        <a:ln w="12700" cap="flat" cmpd="sng" algn="ctr">
          <a:solidFill>
            <a:schemeClr val="accent4">
              <a:tint val="40000"/>
              <a:alpha val="90000"/>
              <a:hueOff val="-3916780"/>
              <a:satOff val="2316"/>
              <a:lumOff val="-2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182880"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2+ days per week</a:t>
          </a:r>
        </a:p>
        <a:p>
          <a:pPr marL="114300" lvl="1" indent="-114300" algn="l" defTabSz="577850">
            <a:lnSpc>
              <a:spcPct val="90000"/>
            </a:lnSpc>
            <a:spcBef>
              <a:spcPct val="0"/>
            </a:spcBef>
            <a:spcAft>
              <a:spcPct val="15000"/>
            </a:spcAft>
            <a:buChar char="•"/>
          </a:pPr>
          <a:r>
            <a:rPr lang="en-US" sz="1300" kern="1200"/>
            <a:t>Individual, group, family therapies</a:t>
          </a:r>
        </a:p>
        <a:p>
          <a:pPr marL="114300" lvl="1" indent="-114300" algn="l" defTabSz="577850">
            <a:lnSpc>
              <a:spcPct val="90000"/>
            </a:lnSpc>
            <a:spcBef>
              <a:spcPct val="0"/>
            </a:spcBef>
            <a:spcAft>
              <a:spcPct val="15000"/>
            </a:spcAft>
            <a:buChar char="•"/>
          </a:pPr>
          <a:r>
            <a:rPr lang="en-US" sz="1300" kern="1200"/>
            <a:t>Psychiatry services</a:t>
          </a:r>
        </a:p>
        <a:p>
          <a:pPr marL="114300" lvl="1" indent="-114300" algn="l" defTabSz="577850">
            <a:lnSpc>
              <a:spcPct val="90000"/>
            </a:lnSpc>
            <a:spcBef>
              <a:spcPct val="0"/>
            </a:spcBef>
            <a:spcAft>
              <a:spcPct val="15000"/>
            </a:spcAft>
            <a:buChar char="•"/>
          </a:pPr>
          <a:r>
            <a:rPr lang="en-US" sz="1300" kern="1200"/>
            <a:t>SLP/OT/PT, as indicated </a:t>
          </a:r>
        </a:p>
        <a:p>
          <a:pPr marL="114300" lvl="1" indent="-114300" algn="l" defTabSz="577850">
            <a:lnSpc>
              <a:spcPct val="90000"/>
            </a:lnSpc>
            <a:spcBef>
              <a:spcPct val="0"/>
            </a:spcBef>
            <a:spcAft>
              <a:spcPct val="15000"/>
            </a:spcAft>
            <a:buChar char="•"/>
          </a:pPr>
          <a:r>
            <a:rPr lang="en-US" sz="1300" kern="1200"/>
            <a:t>Recreational and/or vocational services, as indicated for stabilization</a:t>
          </a:r>
        </a:p>
        <a:p>
          <a:pPr marL="114300" lvl="1" indent="-114300" algn="l" defTabSz="577850">
            <a:lnSpc>
              <a:spcPct val="90000"/>
            </a:lnSpc>
            <a:spcBef>
              <a:spcPct val="0"/>
            </a:spcBef>
            <a:spcAft>
              <a:spcPct val="15000"/>
            </a:spcAft>
            <a:buChar char="•"/>
          </a:pPr>
          <a:r>
            <a:rPr lang="en-US" sz="1300" kern="1200"/>
            <a:t>Referral for clinical services for family members</a:t>
          </a:r>
        </a:p>
        <a:p>
          <a:pPr marL="114300" lvl="1" indent="-114300" algn="l" defTabSz="577850">
            <a:lnSpc>
              <a:spcPct val="90000"/>
            </a:lnSpc>
            <a:spcBef>
              <a:spcPct val="0"/>
            </a:spcBef>
            <a:spcAft>
              <a:spcPct val="15000"/>
            </a:spcAft>
            <a:buChar char="•"/>
          </a:pPr>
          <a:r>
            <a:rPr lang="en-US" sz="1300" kern="1200"/>
            <a:t>Transition planning for discharge to lower level of care</a:t>
          </a:r>
        </a:p>
      </dsp:txBody>
      <dsp:txXfrm>
        <a:off x="2950089" y="1604005"/>
        <a:ext cx="2584028" cy="2854800"/>
      </dsp:txXfrm>
    </dsp:sp>
    <dsp:sp modelId="{361D9953-AC7D-4048-BD5E-0BC45053DEE3}">
      <dsp:nvSpPr>
        <dsp:cNvPr id="0" name=""/>
        <dsp:cNvSpPr/>
      </dsp:nvSpPr>
      <dsp:spPr>
        <a:xfrm>
          <a:off x="5895881" y="570394"/>
          <a:ext cx="2584028" cy="1033611"/>
        </a:xfrm>
        <a:prstGeom prst="rect">
          <a:avLst/>
        </a:prstGeom>
        <a:solidFill>
          <a:schemeClr val="accent4">
            <a:hueOff val="-8111876"/>
            <a:satOff val="6721"/>
            <a:lumOff val="-2745"/>
            <a:alphaOff val="0"/>
          </a:schemeClr>
        </a:solidFill>
        <a:ln w="12700" cap="flat" cmpd="sng" algn="ctr">
          <a:solidFill>
            <a:schemeClr val="accent4">
              <a:hueOff val="-8111876"/>
              <a:satOff val="6721"/>
              <a:lumOff val="-27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0" numCol="1" spcCol="1270" anchor="ctr" anchorCtr="0">
          <a:noAutofit/>
        </a:bodyPr>
        <a:lstStyle/>
        <a:p>
          <a:pPr marL="0" lvl="0" indent="0" algn="ctr" defTabSz="711200">
            <a:lnSpc>
              <a:spcPct val="90000"/>
            </a:lnSpc>
            <a:spcBef>
              <a:spcPct val="0"/>
            </a:spcBef>
            <a:spcAft>
              <a:spcPct val="35000"/>
            </a:spcAft>
            <a:buNone/>
          </a:pPr>
          <a:r>
            <a:rPr lang="en-US" sz="1600" b="1" kern="1200"/>
            <a:t>Support Services</a:t>
          </a:r>
        </a:p>
      </dsp:txBody>
      <dsp:txXfrm>
        <a:off x="5895881" y="570394"/>
        <a:ext cx="2584028" cy="1033611"/>
      </dsp:txXfrm>
    </dsp:sp>
    <dsp:sp modelId="{8FE2D367-509D-4306-B0DD-0BEB9DC7A65E}">
      <dsp:nvSpPr>
        <dsp:cNvPr id="0" name=""/>
        <dsp:cNvSpPr/>
      </dsp:nvSpPr>
      <dsp:spPr>
        <a:xfrm>
          <a:off x="5895881" y="1604005"/>
          <a:ext cx="2584028" cy="2854800"/>
        </a:xfrm>
        <a:prstGeom prst="rect">
          <a:avLst/>
        </a:prstGeom>
        <a:solidFill>
          <a:schemeClr val="accent4">
            <a:tint val="40000"/>
            <a:alpha val="90000"/>
            <a:hueOff val="-7833560"/>
            <a:satOff val="4631"/>
            <a:lumOff val="-403"/>
            <a:alphaOff val="0"/>
          </a:schemeClr>
        </a:solidFill>
        <a:ln w="12700" cap="flat" cmpd="sng" algn="ctr">
          <a:solidFill>
            <a:schemeClr val="accent4">
              <a:tint val="40000"/>
              <a:alpha val="90000"/>
              <a:hueOff val="-7833560"/>
              <a:satOff val="4631"/>
              <a:lumOff val="-4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0" numCol="1" spcCol="1270" anchor="t" anchorCtr="0">
          <a:noAutofit/>
        </a:bodyPr>
        <a:lstStyle/>
        <a:p>
          <a:pPr marL="114300" lvl="1" indent="-114300" algn="l" defTabSz="577850">
            <a:lnSpc>
              <a:spcPct val="90000"/>
            </a:lnSpc>
            <a:spcBef>
              <a:spcPct val="0"/>
            </a:spcBef>
            <a:spcAft>
              <a:spcPct val="15000"/>
            </a:spcAft>
            <a:buChar char="•"/>
          </a:pPr>
          <a:endParaRPr lang="en-US" sz="1300" kern="1200"/>
        </a:p>
        <a:p>
          <a:pPr marL="114300" lvl="1" indent="-114300" algn="l" defTabSz="577850">
            <a:lnSpc>
              <a:spcPct val="90000"/>
            </a:lnSpc>
            <a:spcBef>
              <a:spcPct val="0"/>
            </a:spcBef>
            <a:spcAft>
              <a:spcPct val="15000"/>
            </a:spcAft>
            <a:buChar char="•"/>
          </a:pPr>
          <a:r>
            <a:rPr lang="en-US" sz="1300" kern="1200"/>
            <a:t>May include care coordination</a:t>
          </a:r>
        </a:p>
        <a:p>
          <a:pPr marL="114300" lvl="1" indent="-114300" algn="l" defTabSz="577850">
            <a:lnSpc>
              <a:spcPct val="90000"/>
            </a:lnSpc>
            <a:spcBef>
              <a:spcPct val="0"/>
            </a:spcBef>
            <a:spcAft>
              <a:spcPct val="15000"/>
            </a:spcAft>
            <a:buChar char="•"/>
          </a:pPr>
          <a:r>
            <a:rPr lang="en-US" sz="1300" kern="1200"/>
            <a:t>Support services should emphasize natural supports within community</a:t>
          </a:r>
        </a:p>
        <a:p>
          <a:pPr marL="114300" lvl="1" indent="-114300" algn="l" defTabSz="577850">
            <a:lnSpc>
              <a:spcPct val="90000"/>
            </a:lnSpc>
            <a:spcBef>
              <a:spcPct val="0"/>
            </a:spcBef>
            <a:spcAft>
              <a:spcPct val="15000"/>
            </a:spcAft>
            <a:buChar char="•"/>
          </a:pPr>
          <a:r>
            <a:rPr lang="en-US" sz="1300" kern="1200"/>
            <a:t>Family partners/peer mentors</a:t>
          </a:r>
        </a:p>
        <a:p>
          <a:pPr marL="114300" lvl="1" indent="-114300" algn="l" defTabSz="577850">
            <a:lnSpc>
              <a:spcPct val="90000"/>
            </a:lnSpc>
            <a:spcBef>
              <a:spcPct val="0"/>
            </a:spcBef>
            <a:spcAft>
              <a:spcPct val="15000"/>
            </a:spcAft>
            <a:buChar char="•"/>
          </a:pPr>
          <a:r>
            <a:rPr lang="en-US" sz="1300" kern="1200"/>
            <a:t>May need help/support with financial assistance, housing, childcare, vocational and/or educational services</a:t>
          </a:r>
        </a:p>
      </dsp:txBody>
      <dsp:txXfrm>
        <a:off x="5895881" y="1604005"/>
        <a:ext cx="2584028" cy="2854800"/>
      </dsp:txXfrm>
    </dsp:sp>
    <dsp:sp modelId="{57B4ECEB-3101-4125-97F7-F3AA7DE9A43D}">
      <dsp:nvSpPr>
        <dsp:cNvPr id="0" name=""/>
        <dsp:cNvSpPr/>
      </dsp:nvSpPr>
      <dsp:spPr>
        <a:xfrm>
          <a:off x="8841674" y="570394"/>
          <a:ext cx="2584028" cy="1033611"/>
        </a:xfrm>
        <a:prstGeom prst="rect">
          <a:avLst/>
        </a:prstGeom>
        <a:solidFill>
          <a:schemeClr val="accent4">
            <a:hueOff val="-12167813"/>
            <a:satOff val="10081"/>
            <a:lumOff val="-4118"/>
            <a:alphaOff val="0"/>
          </a:schemeClr>
        </a:solidFill>
        <a:ln w="12700" cap="flat" cmpd="sng" algn="ctr">
          <a:solidFill>
            <a:schemeClr val="accent4">
              <a:hueOff val="-12167813"/>
              <a:satOff val="10081"/>
              <a:lumOff val="-411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91440" rIns="113792" bIns="0" numCol="1" spcCol="1270" anchor="ctr" anchorCtr="0">
          <a:noAutofit/>
        </a:bodyPr>
        <a:lstStyle/>
        <a:p>
          <a:pPr marL="0" lvl="0" indent="0" algn="ctr" defTabSz="711200">
            <a:lnSpc>
              <a:spcPct val="90000"/>
            </a:lnSpc>
            <a:spcBef>
              <a:spcPct val="0"/>
            </a:spcBef>
            <a:spcAft>
              <a:spcPct val="35000"/>
            </a:spcAft>
            <a:buNone/>
          </a:pPr>
          <a:r>
            <a:rPr lang="en-US" sz="1600" b="1" kern="1200"/>
            <a:t>Crisis Stabilization &amp; Prevention</a:t>
          </a:r>
        </a:p>
      </dsp:txBody>
      <dsp:txXfrm>
        <a:off x="8841674" y="570394"/>
        <a:ext cx="2584028" cy="1033611"/>
      </dsp:txXfrm>
    </dsp:sp>
    <dsp:sp modelId="{F438F4CA-15CB-4695-8690-36E5514DF10C}">
      <dsp:nvSpPr>
        <dsp:cNvPr id="0" name=""/>
        <dsp:cNvSpPr/>
      </dsp:nvSpPr>
      <dsp:spPr>
        <a:xfrm>
          <a:off x="8841674" y="1604005"/>
          <a:ext cx="2584028" cy="2854800"/>
        </a:xfrm>
        <a:prstGeom prst="rect">
          <a:avLst/>
        </a:prstGeom>
        <a:solidFill>
          <a:schemeClr val="accent4">
            <a:tint val="40000"/>
            <a:alpha val="90000"/>
            <a:hueOff val="-11750339"/>
            <a:satOff val="6947"/>
            <a:lumOff val="-605"/>
            <a:alphaOff val="0"/>
          </a:schemeClr>
        </a:solidFill>
        <a:ln w="12700" cap="flat" cmpd="sng" algn="ctr">
          <a:solidFill>
            <a:schemeClr val="accent4">
              <a:tint val="40000"/>
              <a:alpha val="90000"/>
              <a:hueOff val="-11750339"/>
              <a:satOff val="6947"/>
              <a:lumOff val="-6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91440" rIns="92456" bIns="0" numCol="1" spcCol="1270" anchor="t" anchorCtr="0">
          <a:noAutofit/>
        </a:bodyPr>
        <a:lstStyle/>
        <a:p>
          <a:pPr marL="114300" lvl="1" indent="-114300" algn="l" defTabSz="577850">
            <a:lnSpc>
              <a:spcPct val="90000"/>
            </a:lnSpc>
            <a:spcBef>
              <a:spcPct val="0"/>
            </a:spcBef>
            <a:spcAft>
              <a:spcPct val="15000"/>
            </a:spcAft>
            <a:buChar char="•"/>
          </a:pPr>
          <a:r>
            <a:rPr lang="en-US" sz="1300" kern="1200"/>
            <a:t>Access to 24-hour emergency evaluation, brief intervention, outreach</a:t>
          </a:r>
        </a:p>
        <a:p>
          <a:pPr marL="114300" lvl="1" indent="-114300" algn="l" defTabSz="577850">
            <a:lnSpc>
              <a:spcPct val="90000"/>
            </a:lnSpc>
            <a:spcBef>
              <a:spcPct val="0"/>
            </a:spcBef>
            <a:spcAft>
              <a:spcPct val="15000"/>
            </a:spcAft>
            <a:buChar char="•"/>
          </a:pPr>
          <a:r>
            <a:rPr lang="en-US" sz="1300" kern="1200"/>
            <a:t>Direct services and/or consultation from child &amp; adolescent psychiatrist(s) and/or APRN should be available 24/7.</a:t>
          </a:r>
        </a:p>
        <a:p>
          <a:pPr marL="114300" lvl="1" indent="-114300" algn="l" defTabSz="577850">
            <a:lnSpc>
              <a:spcPct val="90000"/>
            </a:lnSpc>
            <a:spcBef>
              <a:spcPct val="0"/>
            </a:spcBef>
            <a:spcAft>
              <a:spcPct val="15000"/>
            </a:spcAft>
            <a:buChar char="•"/>
          </a:pPr>
          <a:r>
            <a:rPr lang="en-US" sz="1300" kern="1200"/>
            <a:t>Individualized crisis plan</a:t>
          </a:r>
        </a:p>
      </dsp:txBody>
      <dsp:txXfrm>
        <a:off x="8841674" y="1604005"/>
        <a:ext cx="2584028" cy="28548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5D52C-CEB3-4056-8F26-87EEEADA0CFA}">
      <dsp:nvSpPr>
        <dsp:cNvPr id="0" name=""/>
        <dsp:cNvSpPr/>
      </dsp:nvSpPr>
      <dsp:spPr>
        <a:xfrm>
          <a:off x="1060596" y="1297"/>
          <a:ext cx="4014686" cy="2408811"/>
        </a:xfrm>
        <a:prstGeom prst="round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t>Goal</a:t>
          </a:r>
        </a:p>
        <a:p>
          <a:pPr marL="114300" lvl="1" indent="-114300" algn="l" defTabSz="666750" rtl="0">
            <a:lnSpc>
              <a:spcPct val="90000"/>
            </a:lnSpc>
            <a:spcBef>
              <a:spcPct val="0"/>
            </a:spcBef>
            <a:spcAft>
              <a:spcPct val="15000"/>
            </a:spcAft>
            <a:buChar char="•"/>
          </a:pPr>
          <a:r>
            <a:rPr lang="en-US" sz="1500" kern="1200" dirty="0">
              <a:latin typeface="Arial" panose="020B0604020202020204"/>
            </a:rPr>
            <a:t>Provide intensive treatment with a multidisciplinary team</a:t>
          </a:r>
          <a:endParaRPr lang="en-US" sz="1500" kern="1200" dirty="0"/>
        </a:p>
        <a:p>
          <a:pPr marL="114300" lvl="1" indent="-114300" algn="l" defTabSz="666750" rtl="0">
            <a:lnSpc>
              <a:spcPct val="90000"/>
            </a:lnSpc>
            <a:spcBef>
              <a:spcPct val="0"/>
            </a:spcBef>
            <a:spcAft>
              <a:spcPct val="15000"/>
            </a:spcAft>
            <a:buChar char="•"/>
          </a:pPr>
          <a:r>
            <a:rPr lang="en-US" sz="1500" b="0" kern="1200" dirty="0">
              <a:latin typeface="Arial" panose="020B0604020202020204"/>
            </a:rPr>
            <a:t>Examples: ACT, PHP</a:t>
          </a:r>
        </a:p>
      </dsp:txBody>
      <dsp:txXfrm>
        <a:off x="1178184" y="118885"/>
        <a:ext cx="3779510" cy="2173635"/>
      </dsp:txXfrm>
    </dsp:sp>
    <dsp:sp modelId="{7FE4BD3B-5DE3-4A1B-A64F-02C4813F84F2}">
      <dsp:nvSpPr>
        <dsp:cNvPr id="0" name=""/>
        <dsp:cNvSpPr/>
      </dsp:nvSpPr>
      <dsp:spPr>
        <a:xfrm>
          <a:off x="1060596" y="2811578"/>
          <a:ext cx="4014686" cy="2408811"/>
        </a:xfrm>
        <a:prstGeom prst="roundRect">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t>Placement Criteria</a:t>
          </a:r>
        </a:p>
        <a:p>
          <a:pPr marL="114300" lvl="1" indent="-114300" algn="l" defTabSz="666750">
            <a:lnSpc>
              <a:spcPct val="90000"/>
            </a:lnSpc>
            <a:spcBef>
              <a:spcPct val="0"/>
            </a:spcBef>
            <a:spcAft>
              <a:spcPct val="15000"/>
            </a:spcAft>
            <a:buChar char="•"/>
          </a:pPr>
          <a:r>
            <a:rPr lang="en-US" sz="1500" kern="1200" dirty="0"/>
            <a:t>Living in community with support with family or in placement (e.g., group home, foster care, transitional housing, shelter)</a:t>
          </a:r>
        </a:p>
        <a:p>
          <a:pPr marL="114300" lvl="1" indent="-114300" algn="l" defTabSz="666750">
            <a:lnSpc>
              <a:spcPct val="90000"/>
            </a:lnSpc>
            <a:spcBef>
              <a:spcPct val="0"/>
            </a:spcBef>
            <a:spcAft>
              <a:spcPct val="15000"/>
            </a:spcAft>
            <a:buChar char="•"/>
          </a:pPr>
          <a:r>
            <a:rPr lang="en-US" sz="1500" kern="1200" dirty="0"/>
            <a:t>Needs require involvement of multiple components of system of care</a:t>
          </a:r>
        </a:p>
        <a:p>
          <a:pPr marL="114300" lvl="1" indent="-114300" algn="l" defTabSz="666750">
            <a:lnSpc>
              <a:spcPct val="90000"/>
            </a:lnSpc>
            <a:spcBef>
              <a:spcPct val="0"/>
            </a:spcBef>
            <a:spcAft>
              <a:spcPct val="15000"/>
            </a:spcAft>
            <a:buChar char="•"/>
          </a:pPr>
          <a:r>
            <a:rPr lang="en-US" sz="1500" kern="1200" dirty="0"/>
            <a:t>Consider ability of child to maintain safely within community</a:t>
          </a:r>
        </a:p>
        <a:p>
          <a:pPr marL="114300" lvl="1" indent="-114300" algn="l" defTabSz="666750">
            <a:lnSpc>
              <a:spcPct val="90000"/>
            </a:lnSpc>
            <a:spcBef>
              <a:spcPct val="0"/>
            </a:spcBef>
            <a:spcAft>
              <a:spcPct val="15000"/>
            </a:spcAft>
            <a:buChar char="•"/>
          </a:pPr>
          <a:endParaRPr lang="en-US" sz="1500" kern="1200"/>
        </a:p>
      </dsp:txBody>
      <dsp:txXfrm>
        <a:off x="1178184" y="2929166"/>
        <a:ext cx="3779510" cy="21736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F3303-FC3B-40D2-B711-5BFF4586FD65}">
      <dsp:nvSpPr>
        <dsp:cNvPr id="0" name=""/>
        <dsp:cNvSpPr/>
      </dsp:nvSpPr>
      <dsp:spPr>
        <a:xfrm>
          <a:off x="2103120" y="531"/>
          <a:ext cx="8412480" cy="69051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175392" rIns="163225" bIns="175392" numCol="1" spcCol="1270" anchor="ctr" anchorCtr="0">
          <a:noAutofit/>
        </a:bodyPr>
        <a:lstStyle/>
        <a:p>
          <a:pPr marL="0" lvl="0" indent="0" algn="l" defTabSz="577850">
            <a:lnSpc>
              <a:spcPct val="90000"/>
            </a:lnSpc>
            <a:spcBef>
              <a:spcPct val="0"/>
            </a:spcBef>
            <a:spcAft>
              <a:spcPct val="35000"/>
            </a:spcAft>
            <a:buNone/>
          </a:pPr>
          <a:r>
            <a:rPr lang="en-US" sz="1300" kern="1200"/>
            <a:t>Secure training contract with Intermountain/PCH.</a:t>
          </a:r>
        </a:p>
      </dsp:txBody>
      <dsp:txXfrm>
        <a:off x="2103120" y="531"/>
        <a:ext cx="8412480" cy="690519"/>
      </dsp:txXfrm>
    </dsp:sp>
    <dsp:sp modelId="{09207046-40FE-4DCB-84BD-F8C721BBE9D8}">
      <dsp:nvSpPr>
        <dsp:cNvPr id="0" name=""/>
        <dsp:cNvSpPr/>
      </dsp:nvSpPr>
      <dsp:spPr>
        <a:xfrm>
          <a:off x="0" y="531"/>
          <a:ext cx="2103120" cy="690519"/>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68208" rIns="111290" bIns="68208" numCol="1" spcCol="1270" anchor="ctr" anchorCtr="0">
          <a:noAutofit/>
        </a:bodyPr>
        <a:lstStyle/>
        <a:p>
          <a:pPr marL="0" lvl="0" indent="0" algn="ctr" defTabSz="711200">
            <a:lnSpc>
              <a:spcPct val="90000"/>
            </a:lnSpc>
            <a:spcBef>
              <a:spcPct val="0"/>
            </a:spcBef>
            <a:spcAft>
              <a:spcPct val="35000"/>
            </a:spcAft>
            <a:buNone/>
          </a:pPr>
          <a:r>
            <a:rPr lang="en-US" sz="1600" kern="1200"/>
            <a:t>Secure</a:t>
          </a:r>
        </a:p>
      </dsp:txBody>
      <dsp:txXfrm>
        <a:off x="0" y="531"/>
        <a:ext cx="2103120" cy="690519"/>
      </dsp:txXfrm>
    </dsp:sp>
    <dsp:sp modelId="{DFF28BD0-67D4-433C-BF12-AD5D3643F592}">
      <dsp:nvSpPr>
        <dsp:cNvPr id="0" name=""/>
        <dsp:cNvSpPr/>
      </dsp:nvSpPr>
      <dsp:spPr>
        <a:xfrm>
          <a:off x="2103120" y="732482"/>
          <a:ext cx="8412480" cy="69051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175392" rIns="163225" bIns="175392" numCol="1" spcCol="1270" anchor="ctr" anchorCtr="0">
          <a:noAutofit/>
        </a:bodyPr>
        <a:lstStyle/>
        <a:p>
          <a:pPr marL="0" lvl="0" indent="0" algn="l" defTabSz="577850">
            <a:lnSpc>
              <a:spcPct val="90000"/>
            </a:lnSpc>
            <a:spcBef>
              <a:spcPct val="0"/>
            </a:spcBef>
            <a:spcAft>
              <a:spcPct val="35000"/>
            </a:spcAft>
            <a:buNone/>
          </a:pPr>
          <a:r>
            <a:rPr lang="en-US" sz="1300" kern="1200"/>
            <a:t>Implement initial training plan (hands-on/didactic) and trial with 1 cohort.</a:t>
          </a:r>
        </a:p>
      </dsp:txBody>
      <dsp:txXfrm>
        <a:off x="2103120" y="732482"/>
        <a:ext cx="8412480" cy="690519"/>
      </dsp:txXfrm>
    </dsp:sp>
    <dsp:sp modelId="{84375839-E063-47C7-9935-3D524AB637CD}">
      <dsp:nvSpPr>
        <dsp:cNvPr id="0" name=""/>
        <dsp:cNvSpPr/>
      </dsp:nvSpPr>
      <dsp:spPr>
        <a:xfrm>
          <a:off x="0" y="732482"/>
          <a:ext cx="2103120" cy="690519"/>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68208" rIns="111290" bIns="68208" numCol="1" spcCol="1270" anchor="ctr" anchorCtr="0">
          <a:noAutofit/>
        </a:bodyPr>
        <a:lstStyle/>
        <a:p>
          <a:pPr marL="0" lvl="0" indent="0" algn="ctr" defTabSz="711200">
            <a:lnSpc>
              <a:spcPct val="90000"/>
            </a:lnSpc>
            <a:spcBef>
              <a:spcPct val="0"/>
            </a:spcBef>
            <a:spcAft>
              <a:spcPct val="35000"/>
            </a:spcAft>
            <a:buNone/>
          </a:pPr>
          <a:r>
            <a:rPr lang="en-US" sz="1600" kern="1200"/>
            <a:t>Implement</a:t>
          </a:r>
        </a:p>
      </dsp:txBody>
      <dsp:txXfrm>
        <a:off x="0" y="732482"/>
        <a:ext cx="2103120" cy="690519"/>
      </dsp:txXfrm>
    </dsp:sp>
    <dsp:sp modelId="{D635932E-F6FD-4174-B87D-8BFF77261161}">
      <dsp:nvSpPr>
        <dsp:cNvPr id="0" name=""/>
        <dsp:cNvSpPr/>
      </dsp:nvSpPr>
      <dsp:spPr>
        <a:xfrm>
          <a:off x="2103120" y="1464433"/>
          <a:ext cx="8412480" cy="69051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175392" rIns="163225" bIns="175392" numCol="1" spcCol="1270" anchor="ctr" anchorCtr="0">
          <a:noAutofit/>
        </a:bodyPr>
        <a:lstStyle/>
        <a:p>
          <a:pPr marL="0" lvl="0" indent="0" algn="l" defTabSz="577850">
            <a:lnSpc>
              <a:spcPct val="90000"/>
            </a:lnSpc>
            <a:spcBef>
              <a:spcPct val="0"/>
            </a:spcBef>
            <a:spcAft>
              <a:spcPct val="35000"/>
            </a:spcAft>
            <a:buNone/>
          </a:pPr>
          <a:r>
            <a:rPr lang="en-US" sz="1300" kern="1200"/>
            <a:t>Train 8-12 RNs in PICU for FY 2026 at Intermountain/PCH and complete their orientations at ANMC.</a:t>
          </a:r>
        </a:p>
      </dsp:txBody>
      <dsp:txXfrm>
        <a:off x="2103120" y="1464433"/>
        <a:ext cx="8412480" cy="690519"/>
      </dsp:txXfrm>
    </dsp:sp>
    <dsp:sp modelId="{B516A3D4-DFDF-4BC6-8166-C5D873FEF0B0}">
      <dsp:nvSpPr>
        <dsp:cNvPr id="0" name=""/>
        <dsp:cNvSpPr/>
      </dsp:nvSpPr>
      <dsp:spPr>
        <a:xfrm>
          <a:off x="0" y="1464433"/>
          <a:ext cx="2103120" cy="690519"/>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68208" rIns="111290" bIns="68208" numCol="1" spcCol="1270" anchor="ctr" anchorCtr="0">
          <a:noAutofit/>
        </a:bodyPr>
        <a:lstStyle/>
        <a:p>
          <a:pPr marL="0" lvl="0" indent="0" algn="ctr" defTabSz="711200">
            <a:lnSpc>
              <a:spcPct val="90000"/>
            </a:lnSpc>
            <a:spcBef>
              <a:spcPct val="0"/>
            </a:spcBef>
            <a:spcAft>
              <a:spcPct val="35000"/>
            </a:spcAft>
            <a:buNone/>
          </a:pPr>
          <a:r>
            <a:rPr lang="en-US" sz="1600" kern="1200"/>
            <a:t>Train</a:t>
          </a:r>
        </a:p>
      </dsp:txBody>
      <dsp:txXfrm>
        <a:off x="0" y="1464433"/>
        <a:ext cx="2103120" cy="690519"/>
      </dsp:txXfrm>
    </dsp:sp>
    <dsp:sp modelId="{F7CC33C7-5300-442C-9FA7-704CA79BDF23}">
      <dsp:nvSpPr>
        <dsp:cNvPr id="0" name=""/>
        <dsp:cNvSpPr/>
      </dsp:nvSpPr>
      <dsp:spPr>
        <a:xfrm>
          <a:off x="2103120" y="2196384"/>
          <a:ext cx="8412480" cy="69051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175392" rIns="163225" bIns="175392" numCol="1" spcCol="1270" anchor="ctr" anchorCtr="0">
          <a:noAutofit/>
        </a:bodyPr>
        <a:lstStyle/>
        <a:p>
          <a:pPr marL="0" lvl="0" indent="0" algn="l" defTabSz="577850">
            <a:lnSpc>
              <a:spcPct val="90000"/>
            </a:lnSpc>
            <a:spcBef>
              <a:spcPct val="0"/>
            </a:spcBef>
            <a:spcAft>
              <a:spcPct val="35000"/>
            </a:spcAft>
            <a:buNone/>
          </a:pPr>
          <a:r>
            <a:rPr lang="en-US" sz="1300" kern="1200"/>
            <a:t>Reduce the number of travelers by 60% in FY2026.</a:t>
          </a:r>
        </a:p>
      </dsp:txBody>
      <dsp:txXfrm>
        <a:off x="2103120" y="2196384"/>
        <a:ext cx="8412480" cy="690519"/>
      </dsp:txXfrm>
    </dsp:sp>
    <dsp:sp modelId="{D1CF1912-9962-4063-9246-49A3A840B265}">
      <dsp:nvSpPr>
        <dsp:cNvPr id="0" name=""/>
        <dsp:cNvSpPr/>
      </dsp:nvSpPr>
      <dsp:spPr>
        <a:xfrm>
          <a:off x="0" y="2196384"/>
          <a:ext cx="2103120" cy="690519"/>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68208" rIns="111290" bIns="68208" numCol="1" spcCol="1270" anchor="ctr" anchorCtr="0">
          <a:noAutofit/>
        </a:bodyPr>
        <a:lstStyle/>
        <a:p>
          <a:pPr marL="0" lvl="0" indent="0" algn="ctr" defTabSz="711200">
            <a:lnSpc>
              <a:spcPct val="90000"/>
            </a:lnSpc>
            <a:spcBef>
              <a:spcPct val="0"/>
            </a:spcBef>
            <a:spcAft>
              <a:spcPct val="35000"/>
            </a:spcAft>
            <a:buNone/>
          </a:pPr>
          <a:r>
            <a:rPr lang="en-US" sz="1600" kern="1200"/>
            <a:t>Reduce</a:t>
          </a:r>
        </a:p>
      </dsp:txBody>
      <dsp:txXfrm>
        <a:off x="0" y="2196384"/>
        <a:ext cx="2103120" cy="690519"/>
      </dsp:txXfrm>
    </dsp:sp>
    <dsp:sp modelId="{E315A6A8-D543-4612-B2E0-B16EEBF3772D}">
      <dsp:nvSpPr>
        <dsp:cNvPr id="0" name=""/>
        <dsp:cNvSpPr/>
      </dsp:nvSpPr>
      <dsp:spPr>
        <a:xfrm>
          <a:off x="2103120" y="2928335"/>
          <a:ext cx="8412480" cy="69051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175392" rIns="163225" bIns="175392" numCol="1" spcCol="1270" anchor="ctr" anchorCtr="0">
          <a:noAutofit/>
        </a:bodyPr>
        <a:lstStyle/>
        <a:p>
          <a:pPr marL="0" lvl="0" indent="0" algn="l" defTabSz="577850">
            <a:lnSpc>
              <a:spcPct val="90000"/>
            </a:lnSpc>
            <a:spcBef>
              <a:spcPct val="0"/>
            </a:spcBef>
            <a:spcAft>
              <a:spcPct val="35000"/>
            </a:spcAft>
            <a:buNone/>
          </a:pPr>
          <a:r>
            <a:rPr lang="en-US" sz="1300" kern="1200"/>
            <a:t>Create a sustainability plan that shifts education/didactic responsibilities to ANMC staff by end of FY2026. </a:t>
          </a:r>
        </a:p>
      </dsp:txBody>
      <dsp:txXfrm>
        <a:off x="2103120" y="2928335"/>
        <a:ext cx="8412480" cy="690519"/>
      </dsp:txXfrm>
    </dsp:sp>
    <dsp:sp modelId="{F1D37017-9ADB-40BB-A3AD-01C1E5F76525}">
      <dsp:nvSpPr>
        <dsp:cNvPr id="0" name=""/>
        <dsp:cNvSpPr/>
      </dsp:nvSpPr>
      <dsp:spPr>
        <a:xfrm>
          <a:off x="0" y="2928335"/>
          <a:ext cx="2103120" cy="690519"/>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68208" rIns="111290" bIns="68208" numCol="1" spcCol="1270" anchor="ctr" anchorCtr="0">
          <a:noAutofit/>
        </a:bodyPr>
        <a:lstStyle/>
        <a:p>
          <a:pPr marL="0" lvl="0" indent="0" algn="ctr" defTabSz="711200">
            <a:lnSpc>
              <a:spcPct val="90000"/>
            </a:lnSpc>
            <a:spcBef>
              <a:spcPct val="0"/>
            </a:spcBef>
            <a:spcAft>
              <a:spcPct val="35000"/>
            </a:spcAft>
            <a:buNone/>
          </a:pPr>
          <a:r>
            <a:rPr lang="en-US" sz="1600" kern="1200"/>
            <a:t>Create</a:t>
          </a:r>
        </a:p>
      </dsp:txBody>
      <dsp:txXfrm>
        <a:off x="0" y="2928335"/>
        <a:ext cx="2103120" cy="690519"/>
      </dsp:txXfrm>
    </dsp:sp>
    <dsp:sp modelId="{EB3A2487-1679-43FB-A7B4-E99E8248F930}">
      <dsp:nvSpPr>
        <dsp:cNvPr id="0" name=""/>
        <dsp:cNvSpPr/>
      </dsp:nvSpPr>
      <dsp:spPr>
        <a:xfrm>
          <a:off x="2103120" y="3660286"/>
          <a:ext cx="8412480" cy="69051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175392" rIns="163225" bIns="175392" numCol="1" spcCol="1270" anchor="ctr" anchorCtr="0">
          <a:noAutofit/>
        </a:bodyPr>
        <a:lstStyle/>
        <a:p>
          <a:pPr marL="0" lvl="0" indent="0" algn="l" defTabSz="577850">
            <a:lnSpc>
              <a:spcPct val="90000"/>
            </a:lnSpc>
            <a:spcBef>
              <a:spcPct val="0"/>
            </a:spcBef>
            <a:spcAft>
              <a:spcPct val="35000"/>
            </a:spcAft>
            <a:buNone/>
          </a:pPr>
          <a:r>
            <a:rPr lang="en-US" sz="1300" kern="1200"/>
            <a:t>Monitor impact of program on key metrics (patient safety, staff satisfaction, and staff turnover) during FY2026.</a:t>
          </a:r>
        </a:p>
      </dsp:txBody>
      <dsp:txXfrm>
        <a:off x="2103120" y="3660286"/>
        <a:ext cx="8412480" cy="690519"/>
      </dsp:txXfrm>
    </dsp:sp>
    <dsp:sp modelId="{2B598E52-4768-4B33-9737-EA1AE6233108}">
      <dsp:nvSpPr>
        <dsp:cNvPr id="0" name=""/>
        <dsp:cNvSpPr/>
      </dsp:nvSpPr>
      <dsp:spPr>
        <a:xfrm>
          <a:off x="0" y="3660286"/>
          <a:ext cx="2103120" cy="690519"/>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68208" rIns="111290" bIns="68208" numCol="1" spcCol="1270" anchor="ctr" anchorCtr="0">
          <a:noAutofit/>
        </a:bodyPr>
        <a:lstStyle/>
        <a:p>
          <a:pPr marL="0" lvl="0" indent="0" algn="ctr" defTabSz="711200">
            <a:lnSpc>
              <a:spcPct val="90000"/>
            </a:lnSpc>
            <a:spcBef>
              <a:spcPct val="0"/>
            </a:spcBef>
            <a:spcAft>
              <a:spcPct val="35000"/>
            </a:spcAft>
            <a:buNone/>
          </a:pPr>
          <a:r>
            <a:rPr lang="en-US" sz="1600" kern="1200"/>
            <a:t>Monitor</a:t>
          </a:r>
        </a:p>
      </dsp:txBody>
      <dsp:txXfrm>
        <a:off x="0" y="3660286"/>
        <a:ext cx="2103120" cy="69051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96927-88F4-44A7-A5CF-793BD1C4F73F}">
      <dsp:nvSpPr>
        <dsp:cNvPr id="0" name=""/>
        <dsp:cNvSpPr/>
      </dsp:nvSpPr>
      <dsp:spPr>
        <a:xfrm>
          <a:off x="4297" y="347363"/>
          <a:ext cx="2584028" cy="1033611"/>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82880"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t>Care Environment</a:t>
          </a:r>
        </a:p>
      </dsp:txBody>
      <dsp:txXfrm>
        <a:off x="4297" y="347363"/>
        <a:ext cx="2584028" cy="1033611"/>
      </dsp:txXfrm>
    </dsp:sp>
    <dsp:sp modelId="{5C6AA0A6-FE2E-4787-BFEA-CBFAFB07904B}">
      <dsp:nvSpPr>
        <dsp:cNvPr id="0" name=""/>
        <dsp:cNvSpPr/>
      </dsp:nvSpPr>
      <dsp:spPr>
        <a:xfrm>
          <a:off x="4297" y="1380974"/>
          <a:ext cx="2584028" cy="330086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182880"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Care provided wherever needed to maintain child in their home or community placement</a:t>
          </a:r>
        </a:p>
        <a:p>
          <a:pPr marL="114300" lvl="1" indent="-114300" algn="l" defTabSz="577850">
            <a:lnSpc>
              <a:spcPct val="90000"/>
            </a:lnSpc>
            <a:spcBef>
              <a:spcPct val="0"/>
            </a:spcBef>
            <a:spcAft>
              <a:spcPct val="15000"/>
            </a:spcAft>
            <a:buChar char="•"/>
          </a:pPr>
          <a:r>
            <a:rPr lang="en-US" sz="1300" kern="1200"/>
            <a:t>Intensive day treatment</a:t>
          </a:r>
        </a:p>
        <a:p>
          <a:pPr marL="114300" lvl="1" indent="-114300" algn="l" defTabSz="577850">
            <a:lnSpc>
              <a:spcPct val="90000"/>
            </a:lnSpc>
            <a:spcBef>
              <a:spcPct val="0"/>
            </a:spcBef>
            <a:spcAft>
              <a:spcPct val="15000"/>
            </a:spcAft>
            <a:buChar char="•"/>
          </a:pPr>
          <a:r>
            <a:rPr lang="en-US" sz="1300" kern="1200"/>
            <a:t>Partial hospitalization program</a:t>
          </a:r>
        </a:p>
        <a:p>
          <a:pPr marL="114300" lvl="1" indent="-114300" algn="l" defTabSz="577850">
            <a:lnSpc>
              <a:spcPct val="90000"/>
            </a:lnSpc>
            <a:spcBef>
              <a:spcPct val="0"/>
            </a:spcBef>
            <a:spcAft>
              <a:spcPct val="15000"/>
            </a:spcAft>
            <a:buChar char="•"/>
          </a:pPr>
          <a:r>
            <a:rPr lang="en-US" sz="1300" kern="1200"/>
            <a:t>Home-based care</a:t>
          </a:r>
        </a:p>
      </dsp:txBody>
      <dsp:txXfrm>
        <a:off x="4297" y="1380974"/>
        <a:ext cx="2584028" cy="3300862"/>
      </dsp:txXfrm>
    </dsp:sp>
    <dsp:sp modelId="{9A82FB54-059F-45C2-AB5A-24514ECDC191}">
      <dsp:nvSpPr>
        <dsp:cNvPr id="0" name=""/>
        <dsp:cNvSpPr/>
      </dsp:nvSpPr>
      <dsp:spPr>
        <a:xfrm>
          <a:off x="2950089" y="347363"/>
          <a:ext cx="2584028" cy="1033611"/>
        </a:xfrm>
        <a:prstGeom prst="rect">
          <a:avLst/>
        </a:prstGeom>
        <a:solidFill>
          <a:schemeClr val="accent4">
            <a:hueOff val="-4055938"/>
            <a:satOff val="3360"/>
            <a:lumOff val="-1373"/>
            <a:alphaOff val="0"/>
          </a:schemeClr>
        </a:solidFill>
        <a:ln w="12700" cap="flat" cmpd="sng" algn="ctr">
          <a:solidFill>
            <a:schemeClr val="accent4">
              <a:hueOff val="-4055938"/>
              <a:satOff val="3360"/>
              <a:lumOff val="-137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82880"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t>Clinical Services</a:t>
          </a:r>
        </a:p>
      </dsp:txBody>
      <dsp:txXfrm>
        <a:off x="2950089" y="347363"/>
        <a:ext cx="2584028" cy="1033611"/>
      </dsp:txXfrm>
    </dsp:sp>
    <dsp:sp modelId="{36AB92B9-639B-4954-9746-3F6B3327CB4B}">
      <dsp:nvSpPr>
        <dsp:cNvPr id="0" name=""/>
        <dsp:cNvSpPr/>
      </dsp:nvSpPr>
      <dsp:spPr>
        <a:xfrm>
          <a:off x="2950089" y="1380974"/>
          <a:ext cx="2584028" cy="3300862"/>
        </a:xfrm>
        <a:prstGeom prst="rect">
          <a:avLst/>
        </a:prstGeom>
        <a:solidFill>
          <a:schemeClr val="accent4">
            <a:tint val="40000"/>
            <a:alpha val="90000"/>
            <a:hueOff val="-3916780"/>
            <a:satOff val="2316"/>
            <a:lumOff val="-202"/>
            <a:alphaOff val="0"/>
          </a:schemeClr>
        </a:solidFill>
        <a:ln w="12700" cap="flat" cmpd="sng" algn="ctr">
          <a:solidFill>
            <a:schemeClr val="accent4">
              <a:tint val="40000"/>
              <a:alpha val="90000"/>
              <a:hueOff val="-3916780"/>
              <a:satOff val="2316"/>
              <a:lumOff val="-2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182880"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Available at times to meet family need, including non-traditional times (evenings, weekends)</a:t>
          </a:r>
        </a:p>
        <a:p>
          <a:pPr marL="114300" lvl="1" indent="-114300" algn="l" defTabSz="577850">
            <a:lnSpc>
              <a:spcPct val="90000"/>
            </a:lnSpc>
            <a:spcBef>
              <a:spcPct val="0"/>
            </a:spcBef>
            <a:spcAft>
              <a:spcPct val="15000"/>
            </a:spcAft>
            <a:buChar char="•"/>
          </a:pPr>
          <a:r>
            <a:rPr lang="en-US" sz="1300" kern="1200"/>
            <a:t>Individual, group, family therapies</a:t>
          </a:r>
        </a:p>
        <a:p>
          <a:pPr marL="114300" lvl="1" indent="-114300" algn="l" defTabSz="577850">
            <a:lnSpc>
              <a:spcPct val="90000"/>
            </a:lnSpc>
            <a:spcBef>
              <a:spcPct val="0"/>
            </a:spcBef>
            <a:spcAft>
              <a:spcPct val="15000"/>
            </a:spcAft>
            <a:buChar char="•"/>
          </a:pPr>
          <a:r>
            <a:rPr lang="en-US" sz="1300" kern="1200"/>
            <a:t>Psychiatry services</a:t>
          </a:r>
        </a:p>
        <a:p>
          <a:pPr marL="114300" lvl="1" indent="-114300" algn="l" defTabSz="577850">
            <a:lnSpc>
              <a:spcPct val="90000"/>
            </a:lnSpc>
            <a:spcBef>
              <a:spcPct val="0"/>
            </a:spcBef>
            <a:spcAft>
              <a:spcPct val="15000"/>
            </a:spcAft>
            <a:buChar char="•"/>
          </a:pPr>
          <a:r>
            <a:rPr lang="en-US" sz="1300" kern="1200"/>
            <a:t>Wrap around plan to build on child/family strengths</a:t>
          </a:r>
        </a:p>
        <a:p>
          <a:pPr marL="114300" lvl="1" indent="-114300" algn="l" defTabSz="577850">
            <a:lnSpc>
              <a:spcPct val="90000"/>
            </a:lnSpc>
            <a:spcBef>
              <a:spcPct val="0"/>
            </a:spcBef>
            <a:spcAft>
              <a:spcPct val="15000"/>
            </a:spcAft>
            <a:buChar char="•"/>
          </a:pPr>
          <a:r>
            <a:rPr lang="en-US" sz="1300" kern="1200"/>
            <a:t>SLP/OT/PT, as indicated </a:t>
          </a:r>
        </a:p>
        <a:p>
          <a:pPr marL="114300" lvl="1" indent="-114300" algn="l" defTabSz="577850">
            <a:lnSpc>
              <a:spcPct val="90000"/>
            </a:lnSpc>
            <a:spcBef>
              <a:spcPct val="0"/>
            </a:spcBef>
            <a:spcAft>
              <a:spcPct val="15000"/>
            </a:spcAft>
            <a:buChar char="•"/>
          </a:pPr>
          <a:r>
            <a:rPr lang="en-US" sz="1300" kern="1200"/>
            <a:t>Recreational and/or vocational services, as indicated for stabilization</a:t>
          </a:r>
        </a:p>
        <a:p>
          <a:pPr marL="114300" lvl="1" indent="-114300" algn="l" defTabSz="577850">
            <a:lnSpc>
              <a:spcPct val="90000"/>
            </a:lnSpc>
            <a:spcBef>
              <a:spcPct val="0"/>
            </a:spcBef>
            <a:spcAft>
              <a:spcPct val="15000"/>
            </a:spcAft>
            <a:buChar char="•"/>
          </a:pPr>
          <a:r>
            <a:rPr lang="en-US" sz="1300" kern="1200"/>
            <a:t>Accessible primary care</a:t>
          </a:r>
        </a:p>
        <a:p>
          <a:pPr marL="114300" lvl="1" indent="-114300" algn="l" defTabSz="577850">
            <a:lnSpc>
              <a:spcPct val="90000"/>
            </a:lnSpc>
            <a:spcBef>
              <a:spcPct val="0"/>
            </a:spcBef>
            <a:spcAft>
              <a:spcPct val="15000"/>
            </a:spcAft>
            <a:buChar char="•"/>
          </a:pPr>
          <a:r>
            <a:rPr lang="en-US" sz="1300" kern="1200"/>
            <a:t>Transition planning for discharge to lower level of care</a:t>
          </a:r>
        </a:p>
      </dsp:txBody>
      <dsp:txXfrm>
        <a:off x="2950089" y="1380974"/>
        <a:ext cx="2584028" cy="3300862"/>
      </dsp:txXfrm>
    </dsp:sp>
    <dsp:sp modelId="{361D9953-AC7D-4048-BD5E-0BC45053DEE3}">
      <dsp:nvSpPr>
        <dsp:cNvPr id="0" name=""/>
        <dsp:cNvSpPr/>
      </dsp:nvSpPr>
      <dsp:spPr>
        <a:xfrm>
          <a:off x="5895881" y="347363"/>
          <a:ext cx="2584028" cy="1033611"/>
        </a:xfrm>
        <a:prstGeom prst="rect">
          <a:avLst/>
        </a:prstGeom>
        <a:solidFill>
          <a:schemeClr val="accent4">
            <a:hueOff val="-8111876"/>
            <a:satOff val="6721"/>
            <a:lumOff val="-2745"/>
            <a:alphaOff val="0"/>
          </a:schemeClr>
        </a:solidFill>
        <a:ln w="12700" cap="flat" cmpd="sng" algn="ctr">
          <a:solidFill>
            <a:schemeClr val="accent4">
              <a:hueOff val="-8111876"/>
              <a:satOff val="6721"/>
              <a:lumOff val="-27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0" numCol="1" spcCol="1270" anchor="ctr" anchorCtr="0">
          <a:noAutofit/>
        </a:bodyPr>
        <a:lstStyle/>
        <a:p>
          <a:pPr marL="0" lvl="0" indent="0" algn="ctr" defTabSz="711200">
            <a:lnSpc>
              <a:spcPct val="90000"/>
            </a:lnSpc>
            <a:spcBef>
              <a:spcPct val="0"/>
            </a:spcBef>
            <a:spcAft>
              <a:spcPct val="35000"/>
            </a:spcAft>
            <a:buNone/>
          </a:pPr>
          <a:r>
            <a:rPr lang="en-US" sz="1600" b="1" kern="1200"/>
            <a:t>Support Services</a:t>
          </a:r>
        </a:p>
      </dsp:txBody>
      <dsp:txXfrm>
        <a:off x="5895881" y="347363"/>
        <a:ext cx="2584028" cy="1033611"/>
      </dsp:txXfrm>
    </dsp:sp>
    <dsp:sp modelId="{8FE2D367-509D-4306-B0DD-0BEB9DC7A65E}">
      <dsp:nvSpPr>
        <dsp:cNvPr id="0" name=""/>
        <dsp:cNvSpPr/>
      </dsp:nvSpPr>
      <dsp:spPr>
        <a:xfrm>
          <a:off x="5895881" y="1380974"/>
          <a:ext cx="2584028" cy="3300862"/>
        </a:xfrm>
        <a:prstGeom prst="rect">
          <a:avLst/>
        </a:prstGeom>
        <a:solidFill>
          <a:schemeClr val="accent4">
            <a:tint val="40000"/>
            <a:alpha val="90000"/>
            <a:hueOff val="-7833560"/>
            <a:satOff val="4631"/>
            <a:lumOff val="-403"/>
            <a:alphaOff val="0"/>
          </a:schemeClr>
        </a:solidFill>
        <a:ln w="12700" cap="flat" cmpd="sng" algn="ctr">
          <a:solidFill>
            <a:schemeClr val="accent4">
              <a:tint val="40000"/>
              <a:alpha val="90000"/>
              <a:hueOff val="-7833560"/>
              <a:satOff val="4631"/>
              <a:lumOff val="-4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0" numCol="1" spcCol="1270" anchor="t" anchorCtr="0">
          <a:noAutofit/>
        </a:bodyPr>
        <a:lstStyle/>
        <a:p>
          <a:pPr marL="114300" lvl="1" indent="-114300" algn="l" defTabSz="577850">
            <a:lnSpc>
              <a:spcPct val="90000"/>
            </a:lnSpc>
            <a:spcBef>
              <a:spcPct val="0"/>
            </a:spcBef>
            <a:spcAft>
              <a:spcPct val="15000"/>
            </a:spcAft>
            <a:buChar char="•"/>
          </a:pPr>
          <a:endParaRPr lang="en-US" sz="1300" kern="1200"/>
        </a:p>
        <a:p>
          <a:pPr marL="114300" lvl="1" indent="-114300" algn="l" defTabSz="577850">
            <a:lnSpc>
              <a:spcPct val="90000"/>
            </a:lnSpc>
            <a:spcBef>
              <a:spcPct val="0"/>
            </a:spcBef>
            <a:spcAft>
              <a:spcPct val="15000"/>
            </a:spcAft>
            <a:buChar char="•"/>
          </a:pPr>
          <a:r>
            <a:rPr lang="en-US" sz="1300" kern="1200"/>
            <a:t>Individualized service plan with dedicated care coordinator</a:t>
          </a:r>
        </a:p>
        <a:p>
          <a:pPr marL="114300" lvl="1" indent="-114300" algn="l" defTabSz="577850">
            <a:lnSpc>
              <a:spcPct val="90000"/>
            </a:lnSpc>
            <a:spcBef>
              <a:spcPct val="0"/>
            </a:spcBef>
            <a:spcAft>
              <a:spcPct val="15000"/>
            </a:spcAft>
            <a:buChar char="•"/>
          </a:pPr>
          <a:r>
            <a:rPr lang="en-US" sz="1300" kern="1200"/>
            <a:t>Professional care coordination services</a:t>
          </a:r>
        </a:p>
        <a:p>
          <a:pPr marL="114300" lvl="1" indent="-114300" algn="l" defTabSz="577850">
            <a:lnSpc>
              <a:spcPct val="90000"/>
            </a:lnSpc>
            <a:spcBef>
              <a:spcPct val="0"/>
            </a:spcBef>
            <a:spcAft>
              <a:spcPct val="15000"/>
            </a:spcAft>
            <a:buChar char="•"/>
          </a:pPr>
          <a:r>
            <a:rPr lang="en-US" sz="1300" kern="1200"/>
            <a:t>Recreational activities</a:t>
          </a:r>
        </a:p>
        <a:p>
          <a:pPr marL="114300" lvl="1" indent="-114300" algn="l" defTabSz="577850">
            <a:lnSpc>
              <a:spcPct val="90000"/>
            </a:lnSpc>
            <a:spcBef>
              <a:spcPct val="0"/>
            </a:spcBef>
            <a:spcAft>
              <a:spcPct val="15000"/>
            </a:spcAft>
            <a:buChar char="•"/>
          </a:pPr>
          <a:r>
            <a:rPr lang="en-US" sz="1300" kern="1200"/>
            <a:t>Assistance for family with support/assistance for housing, finance, childcare, vocational and/or educational services</a:t>
          </a:r>
        </a:p>
        <a:p>
          <a:pPr marL="114300" lvl="1" indent="-114300" algn="l" defTabSz="577850">
            <a:lnSpc>
              <a:spcPct val="90000"/>
            </a:lnSpc>
            <a:spcBef>
              <a:spcPct val="0"/>
            </a:spcBef>
            <a:spcAft>
              <a:spcPct val="15000"/>
            </a:spcAft>
            <a:buChar char="•"/>
          </a:pPr>
          <a:r>
            <a:rPr lang="en-US" sz="1300" kern="1200"/>
            <a:t>Family centered services with goal of reintegrating child into home and community</a:t>
          </a:r>
        </a:p>
        <a:p>
          <a:pPr marL="114300" lvl="1" indent="-114300" algn="l" defTabSz="577850">
            <a:lnSpc>
              <a:spcPct val="90000"/>
            </a:lnSpc>
            <a:spcBef>
              <a:spcPct val="0"/>
            </a:spcBef>
            <a:spcAft>
              <a:spcPct val="15000"/>
            </a:spcAft>
            <a:buChar char="•"/>
          </a:pPr>
          <a:r>
            <a:rPr lang="en-US" sz="1300" kern="1200"/>
            <a:t>Address transportation needs</a:t>
          </a:r>
        </a:p>
      </dsp:txBody>
      <dsp:txXfrm>
        <a:off x="5895881" y="1380974"/>
        <a:ext cx="2584028" cy="3300862"/>
      </dsp:txXfrm>
    </dsp:sp>
    <dsp:sp modelId="{57B4ECEB-3101-4125-97F7-F3AA7DE9A43D}">
      <dsp:nvSpPr>
        <dsp:cNvPr id="0" name=""/>
        <dsp:cNvSpPr/>
      </dsp:nvSpPr>
      <dsp:spPr>
        <a:xfrm>
          <a:off x="8841674" y="347363"/>
          <a:ext cx="2584028" cy="1033611"/>
        </a:xfrm>
        <a:prstGeom prst="rect">
          <a:avLst/>
        </a:prstGeom>
        <a:solidFill>
          <a:schemeClr val="accent4">
            <a:hueOff val="-12167813"/>
            <a:satOff val="10081"/>
            <a:lumOff val="-4118"/>
            <a:alphaOff val="0"/>
          </a:schemeClr>
        </a:solidFill>
        <a:ln w="12700" cap="flat" cmpd="sng" algn="ctr">
          <a:solidFill>
            <a:schemeClr val="accent4">
              <a:hueOff val="-12167813"/>
              <a:satOff val="10081"/>
              <a:lumOff val="-411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91440" rIns="113792" bIns="0" numCol="1" spcCol="1270" anchor="ctr" anchorCtr="0">
          <a:noAutofit/>
        </a:bodyPr>
        <a:lstStyle/>
        <a:p>
          <a:pPr marL="0" lvl="0" indent="0" algn="ctr" defTabSz="711200">
            <a:lnSpc>
              <a:spcPct val="90000"/>
            </a:lnSpc>
            <a:spcBef>
              <a:spcPct val="0"/>
            </a:spcBef>
            <a:spcAft>
              <a:spcPct val="35000"/>
            </a:spcAft>
            <a:buNone/>
          </a:pPr>
          <a:r>
            <a:rPr lang="en-US" sz="1600" b="1" kern="1200"/>
            <a:t>Crisis Stabilization &amp; Prevention</a:t>
          </a:r>
        </a:p>
      </dsp:txBody>
      <dsp:txXfrm>
        <a:off x="8841674" y="347363"/>
        <a:ext cx="2584028" cy="1033611"/>
      </dsp:txXfrm>
    </dsp:sp>
    <dsp:sp modelId="{F438F4CA-15CB-4695-8690-36E5514DF10C}">
      <dsp:nvSpPr>
        <dsp:cNvPr id="0" name=""/>
        <dsp:cNvSpPr/>
      </dsp:nvSpPr>
      <dsp:spPr>
        <a:xfrm>
          <a:off x="8841674" y="1380974"/>
          <a:ext cx="2584028" cy="3300862"/>
        </a:xfrm>
        <a:prstGeom prst="rect">
          <a:avLst/>
        </a:prstGeom>
        <a:solidFill>
          <a:schemeClr val="accent4">
            <a:tint val="40000"/>
            <a:alpha val="90000"/>
            <a:hueOff val="-11750339"/>
            <a:satOff val="6947"/>
            <a:lumOff val="-605"/>
            <a:alphaOff val="0"/>
          </a:schemeClr>
        </a:solidFill>
        <a:ln w="12700" cap="flat" cmpd="sng" algn="ctr">
          <a:solidFill>
            <a:schemeClr val="accent4">
              <a:tint val="40000"/>
              <a:alpha val="90000"/>
              <a:hueOff val="-11750339"/>
              <a:satOff val="6947"/>
              <a:lumOff val="-6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91440" rIns="92456" bIns="0" numCol="1" spcCol="1270" anchor="t" anchorCtr="0">
          <a:noAutofit/>
        </a:bodyPr>
        <a:lstStyle/>
        <a:p>
          <a:pPr marL="114300" lvl="1" indent="-114300" algn="l" defTabSz="577850">
            <a:lnSpc>
              <a:spcPct val="90000"/>
            </a:lnSpc>
            <a:spcBef>
              <a:spcPct val="0"/>
            </a:spcBef>
            <a:spcAft>
              <a:spcPct val="15000"/>
            </a:spcAft>
            <a:buChar char="•"/>
          </a:pPr>
          <a:r>
            <a:rPr lang="en-US" sz="1300" kern="1200"/>
            <a:t>Access to 24-hour emergency evaluation, brief intervention, outreach</a:t>
          </a:r>
        </a:p>
        <a:p>
          <a:pPr marL="114300" lvl="1" indent="-114300" algn="l" defTabSz="577850">
            <a:lnSpc>
              <a:spcPct val="90000"/>
            </a:lnSpc>
            <a:spcBef>
              <a:spcPct val="0"/>
            </a:spcBef>
            <a:spcAft>
              <a:spcPct val="15000"/>
            </a:spcAft>
            <a:buChar char="•"/>
          </a:pPr>
          <a:r>
            <a:rPr lang="en-US" sz="1300" kern="1200"/>
            <a:t>Mobile crisis</a:t>
          </a:r>
        </a:p>
        <a:p>
          <a:pPr marL="114300" lvl="1" indent="-114300" algn="l" defTabSz="577850">
            <a:lnSpc>
              <a:spcPct val="90000"/>
            </a:lnSpc>
            <a:spcBef>
              <a:spcPct val="0"/>
            </a:spcBef>
            <a:spcAft>
              <a:spcPct val="15000"/>
            </a:spcAft>
            <a:buChar char="•"/>
          </a:pPr>
          <a:r>
            <a:rPr lang="en-US" sz="1300" kern="1200"/>
            <a:t>Access to specialized providers during crisis</a:t>
          </a:r>
        </a:p>
        <a:p>
          <a:pPr marL="114300" lvl="1" indent="-114300" algn="l" defTabSz="577850">
            <a:lnSpc>
              <a:spcPct val="90000"/>
            </a:lnSpc>
            <a:spcBef>
              <a:spcPct val="0"/>
            </a:spcBef>
            <a:spcAft>
              <a:spcPct val="15000"/>
            </a:spcAft>
            <a:buChar char="•"/>
          </a:pPr>
          <a:r>
            <a:rPr lang="en-US" sz="1300" kern="1200"/>
            <a:t>Direct services and/or consultation from child &amp; adolescent psychiatrist(s) and/or APRN should be available 24/7.</a:t>
          </a:r>
        </a:p>
        <a:p>
          <a:pPr marL="114300" lvl="1" indent="-114300" algn="l" defTabSz="577850">
            <a:lnSpc>
              <a:spcPct val="90000"/>
            </a:lnSpc>
            <a:spcBef>
              <a:spcPct val="0"/>
            </a:spcBef>
            <a:spcAft>
              <a:spcPct val="15000"/>
            </a:spcAft>
            <a:buChar char="•"/>
          </a:pPr>
          <a:r>
            <a:rPr lang="en-US" sz="1300" kern="1200"/>
            <a:t>Detailed, individualized crisis plan</a:t>
          </a:r>
        </a:p>
        <a:p>
          <a:pPr marL="114300" lvl="1" indent="-114300" algn="l" defTabSz="577850">
            <a:lnSpc>
              <a:spcPct val="90000"/>
            </a:lnSpc>
            <a:spcBef>
              <a:spcPct val="0"/>
            </a:spcBef>
            <a:spcAft>
              <a:spcPct val="15000"/>
            </a:spcAft>
            <a:buChar char="•"/>
          </a:pPr>
          <a:r>
            <a:rPr lang="en-US" sz="1300" kern="1200"/>
            <a:t>Respite care</a:t>
          </a:r>
        </a:p>
      </dsp:txBody>
      <dsp:txXfrm>
        <a:off x="8841674" y="1380974"/>
        <a:ext cx="2584028" cy="330086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5D52C-CEB3-4056-8F26-87EEEADA0CFA}">
      <dsp:nvSpPr>
        <dsp:cNvPr id="0" name=""/>
        <dsp:cNvSpPr/>
      </dsp:nvSpPr>
      <dsp:spPr>
        <a:xfrm>
          <a:off x="1007769" y="2604"/>
          <a:ext cx="3932333" cy="2359400"/>
        </a:xfrm>
        <a:prstGeom prst="round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Goal</a:t>
          </a:r>
        </a:p>
        <a:p>
          <a:pPr marL="171450" lvl="1" indent="-171450" algn="l" defTabSz="755650">
            <a:lnSpc>
              <a:spcPct val="90000"/>
            </a:lnSpc>
            <a:spcBef>
              <a:spcPct val="0"/>
            </a:spcBef>
            <a:spcAft>
              <a:spcPct val="15000"/>
            </a:spcAft>
            <a:buChar char="•"/>
          </a:pPr>
          <a:r>
            <a:rPr lang="en-US" sz="1700" kern="1200"/>
            <a:t>Environment to meet therapeutic needs of child &amp; family intensively</a:t>
          </a:r>
        </a:p>
        <a:p>
          <a:pPr marL="171450" lvl="1" indent="-171450" algn="l" defTabSz="755650">
            <a:lnSpc>
              <a:spcPct val="90000"/>
            </a:lnSpc>
            <a:spcBef>
              <a:spcPct val="0"/>
            </a:spcBef>
            <a:spcAft>
              <a:spcPct val="15000"/>
            </a:spcAft>
            <a:buChar char="•"/>
          </a:pPr>
          <a:r>
            <a:rPr lang="en-US" sz="1700" kern="1200"/>
            <a:t>Timely return of the child to their family &amp; community</a:t>
          </a:r>
        </a:p>
      </dsp:txBody>
      <dsp:txXfrm>
        <a:off x="1122945" y="117780"/>
        <a:ext cx="3701981" cy="2129048"/>
      </dsp:txXfrm>
    </dsp:sp>
    <dsp:sp modelId="{7FE4BD3B-5DE3-4A1B-A64F-02C4813F84F2}">
      <dsp:nvSpPr>
        <dsp:cNvPr id="0" name=""/>
        <dsp:cNvSpPr/>
      </dsp:nvSpPr>
      <dsp:spPr>
        <a:xfrm>
          <a:off x="1007769" y="2755238"/>
          <a:ext cx="3932333" cy="2359400"/>
        </a:xfrm>
        <a:prstGeom prst="roundRect">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Placement Criteria</a:t>
          </a:r>
        </a:p>
        <a:p>
          <a:pPr marL="171450" lvl="1" indent="-171450" algn="l" defTabSz="755650">
            <a:lnSpc>
              <a:spcPct val="90000"/>
            </a:lnSpc>
            <a:spcBef>
              <a:spcPct val="0"/>
            </a:spcBef>
            <a:spcAft>
              <a:spcPct val="15000"/>
            </a:spcAft>
            <a:buChar char="•"/>
          </a:pPr>
          <a:r>
            <a:rPr lang="en-US" sz="1700" kern="1200"/>
            <a:t>May begin services at or transition into Level 5.</a:t>
          </a:r>
        </a:p>
        <a:p>
          <a:pPr marL="171450" lvl="1" indent="-171450" algn="l" defTabSz="755650">
            <a:lnSpc>
              <a:spcPct val="90000"/>
            </a:lnSpc>
            <a:spcBef>
              <a:spcPct val="0"/>
            </a:spcBef>
            <a:spcAft>
              <a:spcPct val="15000"/>
            </a:spcAft>
            <a:buChar char="•"/>
          </a:pPr>
          <a:r>
            <a:rPr lang="en-US" sz="1700" kern="1200"/>
            <a:t>Consider child’s age, size, degree of cooperation of child, and family &amp; community resources</a:t>
          </a:r>
        </a:p>
        <a:p>
          <a:pPr marL="171450" lvl="1" indent="-171450" algn="l" defTabSz="755650">
            <a:lnSpc>
              <a:spcPct val="90000"/>
            </a:lnSpc>
            <a:spcBef>
              <a:spcPct val="0"/>
            </a:spcBef>
            <a:spcAft>
              <a:spcPct val="15000"/>
            </a:spcAft>
            <a:buChar char="•"/>
          </a:pPr>
          <a:endParaRPr lang="en-US" sz="1700" kern="1200"/>
        </a:p>
      </dsp:txBody>
      <dsp:txXfrm>
        <a:off x="1122945" y="2870414"/>
        <a:ext cx="3701981" cy="212904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96927-88F4-44A7-A5CF-793BD1C4F73F}">
      <dsp:nvSpPr>
        <dsp:cNvPr id="0" name=""/>
        <dsp:cNvSpPr/>
      </dsp:nvSpPr>
      <dsp:spPr>
        <a:xfrm>
          <a:off x="4297" y="302756"/>
          <a:ext cx="2584028" cy="1033611"/>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82880"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t>Care Environment</a:t>
          </a:r>
        </a:p>
      </dsp:txBody>
      <dsp:txXfrm>
        <a:off x="4297" y="302756"/>
        <a:ext cx="2584028" cy="1033611"/>
      </dsp:txXfrm>
    </dsp:sp>
    <dsp:sp modelId="{5C6AA0A6-FE2E-4787-BFEA-CBFAFB07904B}">
      <dsp:nvSpPr>
        <dsp:cNvPr id="0" name=""/>
        <dsp:cNvSpPr/>
      </dsp:nvSpPr>
      <dsp:spPr>
        <a:xfrm>
          <a:off x="4297" y="1336368"/>
          <a:ext cx="2584028" cy="3390074"/>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182880"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Non-hospital setting</a:t>
          </a:r>
        </a:p>
        <a:p>
          <a:pPr marL="114300" lvl="1" indent="-114300" algn="l" defTabSz="577850">
            <a:lnSpc>
              <a:spcPct val="90000"/>
            </a:lnSpc>
            <a:spcBef>
              <a:spcPct val="0"/>
            </a:spcBef>
            <a:spcAft>
              <a:spcPct val="15000"/>
            </a:spcAft>
            <a:buChar char="•"/>
          </a:pPr>
          <a:r>
            <a:rPr lang="en-US" sz="1300" kern="1200"/>
            <a:t>Residential care</a:t>
          </a:r>
        </a:p>
        <a:p>
          <a:pPr marL="114300" lvl="1" indent="-114300" algn="l" defTabSz="577850">
            <a:lnSpc>
              <a:spcPct val="90000"/>
            </a:lnSpc>
            <a:spcBef>
              <a:spcPct val="0"/>
            </a:spcBef>
            <a:spcAft>
              <a:spcPct val="15000"/>
            </a:spcAft>
            <a:buChar char="•"/>
          </a:pPr>
          <a:r>
            <a:rPr lang="en-US" sz="1300" kern="1200"/>
            <a:t>Therapeutic foster home</a:t>
          </a:r>
        </a:p>
        <a:p>
          <a:pPr marL="114300" lvl="1" indent="-114300" algn="l" defTabSz="577850">
            <a:lnSpc>
              <a:spcPct val="90000"/>
            </a:lnSpc>
            <a:spcBef>
              <a:spcPct val="0"/>
            </a:spcBef>
            <a:spcAft>
              <a:spcPct val="15000"/>
            </a:spcAft>
            <a:buChar char="•"/>
          </a:pPr>
          <a:r>
            <a:rPr lang="en-US" sz="1300" kern="1200"/>
            <a:t>Child’s home if wraparound services to insure safe &amp; intensive treatment environment</a:t>
          </a:r>
        </a:p>
        <a:p>
          <a:pPr marL="114300" lvl="1" indent="-114300" algn="l" defTabSz="577850">
            <a:lnSpc>
              <a:spcPct val="90000"/>
            </a:lnSpc>
            <a:spcBef>
              <a:spcPct val="0"/>
            </a:spcBef>
            <a:spcAft>
              <a:spcPct val="15000"/>
            </a:spcAft>
            <a:buChar char="•"/>
          </a:pPr>
          <a:r>
            <a:rPr lang="en-US" sz="1300" kern="1200"/>
            <a:t>When in an institutional setting, space must be safe, appropriate to developmental status of child</a:t>
          </a:r>
        </a:p>
        <a:p>
          <a:pPr marL="114300" lvl="1" indent="-114300" algn="l" defTabSz="577850">
            <a:lnSpc>
              <a:spcPct val="90000"/>
            </a:lnSpc>
            <a:spcBef>
              <a:spcPct val="0"/>
            </a:spcBef>
            <a:spcAft>
              <a:spcPct val="15000"/>
            </a:spcAft>
            <a:buChar char="•"/>
          </a:pPr>
          <a:r>
            <a:rPr lang="en-US" sz="1300" kern="1200"/>
            <a:t>Adequate staffing to manage aggressive and/or endangering behaviors</a:t>
          </a:r>
        </a:p>
      </dsp:txBody>
      <dsp:txXfrm>
        <a:off x="4297" y="1336368"/>
        <a:ext cx="2584028" cy="3390074"/>
      </dsp:txXfrm>
    </dsp:sp>
    <dsp:sp modelId="{9A82FB54-059F-45C2-AB5A-24514ECDC191}">
      <dsp:nvSpPr>
        <dsp:cNvPr id="0" name=""/>
        <dsp:cNvSpPr/>
      </dsp:nvSpPr>
      <dsp:spPr>
        <a:xfrm>
          <a:off x="2950089" y="302756"/>
          <a:ext cx="2584028" cy="1033611"/>
        </a:xfrm>
        <a:prstGeom prst="rect">
          <a:avLst/>
        </a:prstGeom>
        <a:solidFill>
          <a:schemeClr val="accent4">
            <a:hueOff val="-4055938"/>
            <a:satOff val="3360"/>
            <a:lumOff val="-1373"/>
            <a:alphaOff val="0"/>
          </a:schemeClr>
        </a:solidFill>
        <a:ln w="12700" cap="flat" cmpd="sng" algn="ctr">
          <a:solidFill>
            <a:schemeClr val="accent4">
              <a:hueOff val="-4055938"/>
              <a:satOff val="3360"/>
              <a:lumOff val="-137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82880"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t>Clinical Services</a:t>
          </a:r>
        </a:p>
      </dsp:txBody>
      <dsp:txXfrm>
        <a:off x="2950089" y="302756"/>
        <a:ext cx="2584028" cy="1033611"/>
      </dsp:txXfrm>
    </dsp:sp>
    <dsp:sp modelId="{36AB92B9-639B-4954-9746-3F6B3327CB4B}">
      <dsp:nvSpPr>
        <dsp:cNvPr id="0" name=""/>
        <dsp:cNvSpPr/>
      </dsp:nvSpPr>
      <dsp:spPr>
        <a:xfrm>
          <a:off x="2950089" y="1336368"/>
          <a:ext cx="2584028" cy="3390074"/>
        </a:xfrm>
        <a:prstGeom prst="rect">
          <a:avLst/>
        </a:prstGeom>
        <a:solidFill>
          <a:schemeClr val="accent4">
            <a:tint val="40000"/>
            <a:alpha val="90000"/>
            <a:hueOff val="-3916780"/>
            <a:satOff val="2316"/>
            <a:lumOff val="-202"/>
            <a:alphaOff val="0"/>
          </a:schemeClr>
        </a:solidFill>
        <a:ln w="12700" cap="flat" cmpd="sng" algn="ctr">
          <a:solidFill>
            <a:schemeClr val="accent4">
              <a:tint val="40000"/>
              <a:alpha val="90000"/>
              <a:hueOff val="-3916780"/>
              <a:satOff val="2316"/>
              <a:lumOff val="-2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182880"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Daily clinician services </a:t>
          </a:r>
        </a:p>
        <a:p>
          <a:pPr marL="114300" lvl="1" indent="-114300" algn="l" defTabSz="577850">
            <a:lnSpc>
              <a:spcPct val="90000"/>
            </a:lnSpc>
            <a:spcBef>
              <a:spcPct val="0"/>
            </a:spcBef>
            <a:spcAft>
              <a:spcPct val="15000"/>
            </a:spcAft>
            <a:buChar char="•"/>
          </a:pPr>
          <a:r>
            <a:rPr lang="en-US" sz="1300" kern="1200"/>
            <a:t>Individual, group, family therapies</a:t>
          </a:r>
        </a:p>
        <a:p>
          <a:pPr marL="114300" lvl="1" indent="-114300" algn="l" defTabSz="577850">
            <a:lnSpc>
              <a:spcPct val="90000"/>
            </a:lnSpc>
            <a:spcBef>
              <a:spcPct val="0"/>
            </a:spcBef>
            <a:spcAft>
              <a:spcPct val="15000"/>
            </a:spcAft>
            <a:buChar char="•"/>
          </a:pPr>
          <a:r>
            <a:rPr lang="en-US" sz="1300" kern="1200"/>
            <a:t>Frequent psychiatric provider contact</a:t>
          </a:r>
        </a:p>
        <a:p>
          <a:pPr marL="114300" lvl="1" indent="-114300" algn="l" defTabSz="577850">
            <a:lnSpc>
              <a:spcPct val="90000"/>
            </a:lnSpc>
            <a:spcBef>
              <a:spcPct val="0"/>
            </a:spcBef>
            <a:spcAft>
              <a:spcPct val="15000"/>
            </a:spcAft>
            <a:buChar char="•"/>
          </a:pPr>
          <a:r>
            <a:rPr lang="en-US" sz="1300" kern="1200"/>
            <a:t>Psychiatry services</a:t>
          </a:r>
        </a:p>
        <a:p>
          <a:pPr marL="114300" lvl="1" indent="-114300" algn="l" defTabSz="577850">
            <a:lnSpc>
              <a:spcPct val="90000"/>
            </a:lnSpc>
            <a:spcBef>
              <a:spcPct val="0"/>
            </a:spcBef>
            <a:spcAft>
              <a:spcPct val="15000"/>
            </a:spcAft>
            <a:buChar char="•"/>
          </a:pPr>
          <a:r>
            <a:rPr lang="en-US" sz="1300" kern="1200"/>
            <a:t>Wrap around plan to build on child/family strengths</a:t>
          </a:r>
        </a:p>
        <a:p>
          <a:pPr marL="114300" lvl="1" indent="-114300" algn="l" defTabSz="577850">
            <a:lnSpc>
              <a:spcPct val="90000"/>
            </a:lnSpc>
            <a:spcBef>
              <a:spcPct val="0"/>
            </a:spcBef>
            <a:spcAft>
              <a:spcPct val="15000"/>
            </a:spcAft>
            <a:buChar char="•"/>
          </a:pPr>
          <a:r>
            <a:rPr lang="en-US" sz="1300" kern="1200"/>
            <a:t>Transition planning for discharge to lower level of care</a:t>
          </a:r>
        </a:p>
      </dsp:txBody>
      <dsp:txXfrm>
        <a:off x="2950089" y="1336368"/>
        <a:ext cx="2584028" cy="3390074"/>
      </dsp:txXfrm>
    </dsp:sp>
    <dsp:sp modelId="{361D9953-AC7D-4048-BD5E-0BC45053DEE3}">
      <dsp:nvSpPr>
        <dsp:cNvPr id="0" name=""/>
        <dsp:cNvSpPr/>
      </dsp:nvSpPr>
      <dsp:spPr>
        <a:xfrm>
          <a:off x="5895881" y="302756"/>
          <a:ext cx="2584028" cy="1033611"/>
        </a:xfrm>
        <a:prstGeom prst="rect">
          <a:avLst/>
        </a:prstGeom>
        <a:solidFill>
          <a:schemeClr val="accent4">
            <a:hueOff val="-8111876"/>
            <a:satOff val="6721"/>
            <a:lumOff val="-2745"/>
            <a:alphaOff val="0"/>
          </a:schemeClr>
        </a:solidFill>
        <a:ln w="12700" cap="flat" cmpd="sng" algn="ctr">
          <a:solidFill>
            <a:schemeClr val="accent4">
              <a:hueOff val="-8111876"/>
              <a:satOff val="6721"/>
              <a:lumOff val="-27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0" numCol="1" spcCol="1270" anchor="ctr" anchorCtr="0">
          <a:noAutofit/>
        </a:bodyPr>
        <a:lstStyle/>
        <a:p>
          <a:pPr marL="0" lvl="0" indent="0" algn="ctr" defTabSz="711200">
            <a:lnSpc>
              <a:spcPct val="90000"/>
            </a:lnSpc>
            <a:spcBef>
              <a:spcPct val="0"/>
            </a:spcBef>
            <a:spcAft>
              <a:spcPct val="35000"/>
            </a:spcAft>
            <a:buNone/>
          </a:pPr>
          <a:r>
            <a:rPr lang="en-US" sz="1600" b="1" kern="1200"/>
            <a:t>Support Services</a:t>
          </a:r>
        </a:p>
      </dsp:txBody>
      <dsp:txXfrm>
        <a:off x="5895881" y="302756"/>
        <a:ext cx="2584028" cy="1033611"/>
      </dsp:txXfrm>
    </dsp:sp>
    <dsp:sp modelId="{8FE2D367-509D-4306-B0DD-0BEB9DC7A65E}">
      <dsp:nvSpPr>
        <dsp:cNvPr id="0" name=""/>
        <dsp:cNvSpPr/>
      </dsp:nvSpPr>
      <dsp:spPr>
        <a:xfrm>
          <a:off x="5895881" y="1336368"/>
          <a:ext cx="2584028" cy="3390074"/>
        </a:xfrm>
        <a:prstGeom prst="rect">
          <a:avLst/>
        </a:prstGeom>
        <a:solidFill>
          <a:schemeClr val="accent4">
            <a:tint val="40000"/>
            <a:alpha val="90000"/>
            <a:hueOff val="-7833560"/>
            <a:satOff val="4631"/>
            <a:lumOff val="-403"/>
            <a:alphaOff val="0"/>
          </a:schemeClr>
        </a:solidFill>
        <a:ln w="12700" cap="flat" cmpd="sng" algn="ctr">
          <a:solidFill>
            <a:schemeClr val="accent4">
              <a:tint val="40000"/>
              <a:alpha val="90000"/>
              <a:hueOff val="-7833560"/>
              <a:satOff val="4631"/>
              <a:lumOff val="-4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0" numCol="1" spcCol="1270" anchor="t" anchorCtr="0">
          <a:noAutofit/>
        </a:bodyPr>
        <a:lstStyle/>
        <a:p>
          <a:pPr marL="114300" lvl="1" indent="-114300" algn="l" defTabSz="577850">
            <a:lnSpc>
              <a:spcPct val="90000"/>
            </a:lnSpc>
            <a:spcBef>
              <a:spcPct val="0"/>
            </a:spcBef>
            <a:spcAft>
              <a:spcPct val="15000"/>
            </a:spcAft>
            <a:buChar char="•"/>
          </a:pPr>
          <a:endParaRPr lang="en-US" sz="1300" kern="1200"/>
        </a:p>
        <a:p>
          <a:pPr marL="114300" lvl="1" indent="-114300" algn="l" defTabSz="577850">
            <a:lnSpc>
              <a:spcPct val="90000"/>
            </a:lnSpc>
            <a:spcBef>
              <a:spcPct val="0"/>
            </a:spcBef>
            <a:spcAft>
              <a:spcPct val="15000"/>
            </a:spcAft>
            <a:buChar char="•"/>
          </a:pPr>
          <a:r>
            <a:rPr lang="en-US" sz="1300" kern="1200"/>
            <a:t>Supervision of ADLs</a:t>
          </a:r>
        </a:p>
        <a:p>
          <a:pPr marL="114300" lvl="1" indent="-114300" algn="l" defTabSz="577850">
            <a:lnSpc>
              <a:spcPct val="90000"/>
            </a:lnSpc>
            <a:spcBef>
              <a:spcPct val="0"/>
            </a:spcBef>
            <a:spcAft>
              <a:spcPct val="15000"/>
            </a:spcAft>
            <a:buChar char="•"/>
          </a:pPr>
          <a:r>
            <a:rPr lang="en-US" sz="1300" kern="1200"/>
            <a:t>Individualized service plan with dedicated care coordinator</a:t>
          </a:r>
        </a:p>
        <a:p>
          <a:pPr marL="114300" lvl="1" indent="-114300" algn="l" defTabSz="577850">
            <a:lnSpc>
              <a:spcPct val="90000"/>
            </a:lnSpc>
            <a:spcBef>
              <a:spcPct val="0"/>
            </a:spcBef>
            <a:spcAft>
              <a:spcPct val="15000"/>
            </a:spcAft>
            <a:buChar char="•"/>
          </a:pPr>
          <a:r>
            <a:rPr lang="en-US" sz="1300" kern="1200"/>
            <a:t>Professional care coordination services</a:t>
          </a:r>
        </a:p>
        <a:p>
          <a:pPr marL="114300" lvl="1" indent="-114300" algn="l" defTabSz="577850">
            <a:lnSpc>
              <a:spcPct val="90000"/>
            </a:lnSpc>
            <a:spcBef>
              <a:spcPct val="0"/>
            </a:spcBef>
            <a:spcAft>
              <a:spcPct val="15000"/>
            </a:spcAft>
            <a:buChar char="•"/>
          </a:pPr>
          <a:r>
            <a:rPr lang="en-US" sz="1300" kern="1200"/>
            <a:t>Family support partners and family centered services with goal of reintegrating child into home and community</a:t>
          </a:r>
        </a:p>
        <a:p>
          <a:pPr marL="114300" lvl="1" indent="-114300" algn="l" defTabSz="577850">
            <a:lnSpc>
              <a:spcPct val="90000"/>
            </a:lnSpc>
            <a:spcBef>
              <a:spcPct val="0"/>
            </a:spcBef>
            <a:spcAft>
              <a:spcPct val="15000"/>
            </a:spcAft>
            <a:buChar char="•"/>
          </a:pPr>
          <a:r>
            <a:rPr lang="en-US" sz="1300" kern="1200"/>
            <a:t>Escorted off campus passes to help with safe community reintegration</a:t>
          </a:r>
        </a:p>
        <a:p>
          <a:pPr marL="114300" lvl="1" indent="-114300" algn="l" defTabSz="577850">
            <a:lnSpc>
              <a:spcPct val="90000"/>
            </a:lnSpc>
            <a:spcBef>
              <a:spcPct val="0"/>
            </a:spcBef>
            <a:spcAft>
              <a:spcPct val="15000"/>
            </a:spcAft>
            <a:buChar char="•"/>
          </a:pPr>
          <a:r>
            <a:rPr lang="en-US" sz="1300" kern="1200"/>
            <a:t>Assistance for family with support/assistance for housing, finances, childcare, legal, vocational and/or educational services</a:t>
          </a:r>
        </a:p>
      </dsp:txBody>
      <dsp:txXfrm>
        <a:off x="5895881" y="1336368"/>
        <a:ext cx="2584028" cy="3390074"/>
      </dsp:txXfrm>
    </dsp:sp>
    <dsp:sp modelId="{57B4ECEB-3101-4125-97F7-F3AA7DE9A43D}">
      <dsp:nvSpPr>
        <dsp:cNvPr id="0" name=""/>
        <dsp:cNvSpPr/>
      </dsp:nvSpPr>
      <dsp:spPr>
        <a:xfrm>
          <a:off x="8841674" y="302756"/>
          <a:ext cx="2584028" cy="1033611"/>
        </a:xfrm>
        <a:prstGeom prst="rect">
          <a:avLst/>
        </a:prstGeom>
        <a:solidFill>
          <a:schemeClr val="accent4">
            <a:hueOff val="-12167813"/>
            <a:satOff val="10081"/>
            <a:lumOff val="-4118"/>
            <a:alphaOff val="0"/>
          </a:schemeClr>
        </a:solidFill>
        <a:ln w="12700" cap="flat" cmpd="sng" algn="ctr">
          <a:solidFill>
            <a:schemeClr val="accent4">
              <a:hueOff val="-12167813"/>
              <a:satOff val="10081"/>
              <a:lumOff val="-411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91440" rIns="113792" bIns="0" numCol="1" spcCol="1270" anchor="ctr" anchorCtr="0">
          <a:noAutofit/>
        </a:bodyPr>
        <a:lstStyle/>
        <a:p>
          <a:pPr marL="0" lvl="0" indent="0" algn="ctr" defTabSz="711200">
            <a:lnSpc>
              <a:spcPct val="90000"/>
            </a:lnSpc>
            <a:spcBef>
              <a:spcPct val="0"/>
            </a:spcBef>
            <a:spcAft>
              <a:spcPct val="35000"/>
            </a:spcAft>
            <a:buNone/>
          </a:pPr>
          <a:r>
            <a:rPr lang="en-US" sz="1600" b="1" kern="1200"/>
            <a:t>Crisis Stabilization &amp; Prevention</a:t>
          </a:r>
        </a:p>
      </dsp:txBody>
      <dsp:txXfrm>
        <a:off x="8841674" y="302756"/>
        <a:ext cx="2584028" cy="1033611"/>
      </dsp:txXfrm>
    </dsp:sp>
    <dsp:sp modelId="{F438F4CA-15CB-4695-8690-36E5514DF10C}">
      <dsp:nvSpPr>
        <dsp:cNvPr id="0" name=""/>
        <dsp:cNvSpPr/>
      </dsp:nvSpPr>
      <dsp:spPr>
        <a:xfrm>
          <a:off x="8841674" y="1336368"/>
          <a:ext cx="2584028" cy="3390074"/>
        </a:xfrm>
        <a:prstGeom prst="rect">
          <a:avLst/>
        </a:prstGeom>
        <a:solidFill>
          <a:schemeClr val="accent4">
            <a:tint val="40000"/>
            <a:alpha val="90000"/>
            <a:hueOff val="-11750339"/>
            <a:satOff val="6947"/>
            <a:lumOff val="-605"/>
            <a:alphaOff val="0"/>
          </a:schemeClr>
        </a:solidFill>
        <a:ln w="12700" cap="flat" cmpd="sng" algn="ctr">
          <a:solidFill>
            <a:schemeClr val="accent4">
              <a:tint val="40000"/>
              <a:alpha val="90000"/>
              <a:hueOff val="-11750339"/>
              <a:satOff val="6947"/>
              <a:lumOff val="-6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91440" rIns="92456" bIns="0" numCol="1" spcCol="1270" anchor="t" anchorCtr="0">
          <a:noAutofit/>
        </a:bodyPr>
        <a:lstStyle/>
        <a:p>
          <a:pPr marL="114300" lvl="1" indent="-114300" algn="l" defTabSz="577850">
            <a:lnSpc>
              <a:spcPct val="90000"/>
            </a:lnSpc>
            <a:spcBef>
              <a:spcPct val="0"/>
            </a:spcBef>
            <a:spcAft>
              <a:spcPct val="15000"/>
            </a:spcAft>
            <a:buChar char="•"/>
          </a:pPr>
          <a:r>
            <a:rPr lang="en-US" sz="1300" kern="1200"/>
            <a:t>May require higher levels of care for brief periods to manage crises and maintain safety</a:t>
          </a:r>
        </a:p>
        <a:p>
          <a:pPr marL="114300" lvl="1" indent="-114300" algn="l" defTabSz="577850">
            <a:lnSpc>
              <a:spcPct val="90000"/>
            </a:lnSpc>
            <a:spcBef>
              <a:spcPct val="0"/>
            </a:spcBef>
            <a:spcAft>
              <a:spcPct val="15000"/>
            </a:spcAft>
            <a:buChar char="•"/>
          </a:pPr>
          <a:r>
            <a:rPr lang="en-US" sz="1300" kern="1200"/>
            <a:t>Access to specialized providers during crisis, either in program or part of community</a:t>
          </a:r>
        </a:p>
        <a:p>
          <a:pPr marL="114300" lvl="1" indent="-114300" algn="l" defTabSz="577850">
            <a:lnSpc>
              <a:spcPct val="90000"/>
            </a:lnSpc>
            <a:spcBef>
              <a:spcPct val="0"/>
            </a:spcBef>
            <a:spcAft>
              <a:spcPct val="15000"/>
            </a:spcAft>
            <a:buChar char="•"/>
          </a:pPr>
          <a:r>
            <a:rPr lang="en-US" sz="1300" kern="1200"/>
            <a:t>Direct services and/or consultation from child &amp; adolescent psychiatrist(s) and/or APRN should be available 24/7.</a:t>
          </a:r>
        </a:p>
        <a:p>
          <a:pPr marL="114300" lvl="1" indent="-114300" algn="l" defTabSz="577850">
            <a:lnSpc>
              <a:spcPct val="90000"/>
            </a:lnSpc>
            <a:spcBef>
              <a:spcPct val="0"/>
            </a:spcBef>
            <a:spcAft>
              <a:spcPct val="15000"/>
            </a:spcAft>
            <a:buChar char="•"/>
          </a:pPr>
          <a:r>
            <a:rPr lang="en-US" sz="1300" kern="1200"/>
            <a:t>Detailed, individualized crisis plan (especially prior to community re-integration)</a:t>
          </a:r>
        </a:p>
      </dsp:txBody>
      <dsp:txXfrm>
        <a:off x="8841674" y="1336368"/>
        <a:ext cx="2584028" cy="339007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96927-88F4-44A7-A5CF-793BD1C4F73F}">
      <dsp:nvSpPr>
        <dsp:cNvPr id="0" name=""/>
        <dsp:cNvSpPr/>
      </dsp:nvSpPr>
      <dsp:spPr>
        <a:xfrm>
          <a:off x="4297" y="340916"/>
          <a:ext cx="2584028" cy="1033611"/>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82880"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t>Care Environment</a:t>
          </a:r>
        </a:p>
      </dsp:txBody>
      <dsp:txXfrm>
        <a:off x="4297" y="340916"/>
        <a:ext cx="2584028" cy="1033611"/>
      </dsp:txXfrm>
    </dsp:sp>
    <dsp:sp modelId="{5C6AA0A6-FE2E-4787-BFEA-CBFAFB07904B}">
      <dsp:nvSpPr>
        <dsp:cNvPr id="0" name=""/>
        <dsp:cNvSpPr/>
      </dsp:nvSpPr>
      <dsp:spPr>
        <a:xfrm>
          <a:off x="4297" y="1374527"/>
          <a:ext cx="2584028" cy="3313756"/>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182880"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Secure setting; closed &amp; locked facility typically</a:t>
          </a:r>
        </a:p>
        <a:p>
          <a:pPr marL="114300" lvl="1" indent="-114300" algn="l" defTabSz="577850">
            <a:lnSpc>
              <a:spcPct val="90000"/>
            </a:lnSpc>
            <a:spcBef>
              <a:spcPct val="0"/>
            </a:spcBef>
            <a:spcAft>
              <a:spcPct val="15000"/>
            </a:spcAft>
            <a:buChar char="•"/>
          </a:pPr>
          <a:r>
            <a:rPr lang="en-US" sz="1300" kern="1200"/>
            <a:t>24/7 monitoring</a:t>
          </a:r>
        </a:p>
        <a:p>
          <a:pPr marL="114300" lvl="1" indent="-114300" algn="l" defTabSz="577850">
            <a:lnSpc>
              <a:spcPct val="90000"/>
            </a:lnSpc>
            <a:spcBef>
              <a:spcPct val="0"/>
            </a:spcBef>
            <a:spcAft>
              <a:spcPct val="15000"/>
            </a:spcAft>
            <a:buChar char="•"/>
          </a:pPr>
          <a:r>
            <a:rPr lang="en-US" sz="1300" kern="1200"/>
            <a:t>Hospital</a:t>
          </a:r>
        </a:p>
        <a:p>
          <a:pPr marL="114300" lvl="1" indent="-114300" algn="l" defTabSz="577850">
            <a:lnSpc>
              <a:spcPct val="90000"/>
            </a:lnSpc>
            <a:spcBef>
              <a:spcPct val="0"/>
            </a:spcBef>
            <a:spcAft>
              <a:spcPct val="15000"/>
            </a:spcAft>
            <a:buChar char="•"/>
          </a:pPr>
          <a:r>
            <a:rPr lang="en-US" sz="1300" kern="1200"/>
            <a:t>Locked residential facility</a:t>
          </a:r>
        </a:p>
        <a:p>
          <a:pPr marL="114300" lvl="1" indent="-114300" algn="l" defTabSz="577850">
            <a:lnSpc>
              <a:spcPct val="90000"/>
            </a:lnSpc>
            <a:spcBef>
              <a:spcPct val="0"/>
            </a:spcBef>
            <a:spcAft>
              <a:spcPct val="15000"/>
            </a:spcAft>
            <a:buChar char="•"/>
          </a:pPr>
          <a:r>
            <a:rPr lang="en-US" sz="1300" kern="1200"/>
            <a:t>Child’s home if wraparound services to insure safe &amp; intensive treatment environment, and maintain medical &amp; psychiatric care standards of Level 6</a:t>
          </a:r>
        </a:p>
        <a:p>
          <a:pPr marL="114300" lvl="1" indent="-114300" algn="l" defTabSz="577850">
            <a:lnSpc>
              <a:spcPct val="90000"/>
            </a:lnSpc>
            <a:spcBef>
              <a:spcPct val="0"/>
            </a:spcBef>
            <a:spcAft>
              <a:spcPct val="15000"/>
            </a:spcAft>
            <a:buChar char="•"/>
          </a:pPr>
          <a:r>
            <a:rPr lang="en-US" sz="1300" kern="1200"/>
            <a:t>Free of potential harms</a:t>
          </a:r>
        </a:p>
        <a:p>
          <a:pPr marL="114300" lvl="1" indent="-114300" algn="l" defTabSz="577850">
            <a:lnSpc>
              <a:spcPct val="90000"/>
            </a:lnSpc>
            <a:spcBef>
              <a:spcPct val="0"/>
            </a:spcBef>
            <a:spcAft>
              <a:spcPct val="15000"/>
            </a:spcAft>
            <a:buChar char="•"/>
          </a:pPr>
          <a:r>
            <a:rPr lang="en-US" sz="1300" kern="1200"/>
            <a:t>Adequate staffing to monitor child</a:t>
          </a:r>
        </a:p>
      </dsp:txBody>
      <dsp:txXfrm>
        <a:off x="4297" y="1374527"/>
        <a:ext cx="2584028" cy="3313756"/>
      </dsp:txXfrm>
    </dsp:sp>
    <dsp:sp modelId="{9A82FB54-059F-45C2-AB5A-24514ECDC191}">
      <dsp:nvSpPr>
        <dsp:cNvPr id="0" name=""/>
        <dsp:cNvSpPr/>
      </dsp:nvSpPr>
      <dsp:spPr>
        <a:xfrm>
          <a:off x="2950089" y="340916"/>
          <a:ext cx="2584028" cy="1033611"/>
        </a:xfrm>
        <a:prstGeom prst="rect">
          <a:avLst/>
        </a:prstGeom>
        <a:solidFill>
          <a:schemeClr val="accent4">
            <a:hueOff val="-4055938"/>
            <a:satOff val="3360"/>
            <a:lumOff val="-1373"/>
            <a:alphaOff val="0"/>
          </a:schemeClr>
        </a:solidFill>
        <a:ln w="12700" cap="flat" cmpd="sng" algn="ctr">
          <a:solidFill>
            <a:schemeClr val="accent4">
              <a:hueOff val="-4055938"/>
              <a:satOff val="3360"/>
              <a:lumOff val="-137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82880"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t>Clinical Services</a:t>
          </a:r>
        </a:p>
      </dsp:txBody>
      <dsp:txXfrm>
        <a:off x="2950089" y="340916"/>
        <a:ext cx="2584028" cy="1033611"/>
      </dsp:txXfrm>
    </dsp:sp>
    <dsp:sp modelId="{36AB92B9-639B-4954-9746-3F6B3327CB4B}">
      <dsp:nvSpPr>
        <dsp:cNvPr id="0" name=""/>
        <dsp:cNvSpPr/>
      </dsp:nvSpPr>
      <dsp:spPr>
        <a:xfrm>
          <a:off x="2950089" y="1374527"/>
          <a:ext cx="2584028" cy="3313756"/>
        </a:xfrm>
        <a:prstGeom prst="rect">
          <a:avLst/>
        </a:prstGeom>
        <a:solidFill>
          <a:schemeClr val="accent4">
            <a:tint val="40000"/>
            <a:alpha val="90000"/>
            <a:hueOff val="-3916780"/>
            <a:satOff val="2316"/>
            <a:lumOff val="-202"/>
            <a:alphaOff val="0"/>
          </a:schemeClr>
        </a:solidFill>
        <a:ln w="12700" cap="flat" cmpd="sng" algn="ctr">
          <a:solidFill>
            <a:schemeClr val="accent4">
              <a:tint val="40000"/>
              <a:alpha val="90000"/>
              <a:hueOff val="-3916780"/>
              <a:satOff val="2316"/>
              <a:lumOff val="-2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182880"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Comprehensive clinical services </a:t>
          </a:r>
        </a:p>
        <a:p>
          <a:pPr marL="114300" lvl="1" indent="-114300" algn="l" defTabSz="577850">
            <a:lnSpc>
              <a:spcPct val="90000"/>
            </a:lnSpc>
            <a:spcBef>
              <a:spcPct val="0"/>
            </a:spcBef>
            <a:spcAft>
              <a:spcPct val="15000"/>
            </a:spcAft>
            <a:buChar char="•"/>
          </a:pPr>
          <a:r>
            <a:rPr lang="en-US" sz="1300" kern="1200"/>
            <a:t>Individual and family therapy</a:t>
          </a:r>
        </a:p>
        <a:p>
          <a:pPr marL="114300" lvl="1" indent="-114300" algn="l" defTabSz="577850">
            <a:lnSpc>
              <a:spcPct val="90000"/>
            </a:lnSpc>
            <a:spcBef>
              <a:spcPct val="0"/>
            </a:spcBef>
            <a:spcAft>
              <a:spcPct val="15000"/>
            </a:spcAft>
            <a:buChar char="•"/>
          </a:pPr>
          <a:r>
            <a:rPr lang="en-US" sz="1300" kern="1200"/>
            <a:t>Child &amp; adolescent psychiatrist supervising care with daily contact</a:t>
          </a:r>
        </a:p>
        <a:p>
          <a:pPr marL="114300" lvl="1" indent="-114300" algn="l" defTabSz="577850">
            <a:lnSpc>
              <a:spcPct val="90000"/>
            </a:lnSpc>
            <a:spcBef>
              <a:spcPct val="0"/>
            </a:spcBef>
            <a:spcAft>
              <a:spcPct val="15000"/>
            </a:spcAft>
            <a:buChar char="•"/>
          </a:pPr>
          <a:r>
            <a:rPr lang="en-US" sz="1300" kern="1200"/>
            <a:t>Psychiatric medication management</a:t>
          </a:r>
        </a:p>
        <a:p>
          <a:pPr marL="114300" lvl="1" indent="-114300" algn="l" defTabSz="577850">
            <a:lnSpc>
              <a:spcPct val="90000"/>
            </a:lnSpc>
            <a:spcBef>
              <a:spcPct val="0"/>
            </a:spcBef>
            <a:spcAft>
              <a:spcPct val="15000"/>
            </a:spcAft>
            <a:buChar char="•"/>
          </a:pPr>
          <a:r>
            <a:rPr lang="en-US" sz="1300" kern="1200"/>
            <a:t>May include medical detoxification</a:t>
          </a:r>
        </a:p>
        <a:p>
          <a:pPr marL="114300" lvl="1" indent="-114300" algn="l" defTabSz="577850">
            <a:lnSpc>
              <a:spcPct val="90000"/>
            </a:lnSpc>
            <a:spcBef>
              <a:spcPct val="0"/>
            </a:spcBef>
            <a:spcAft>
              <a:spcPct val="15000"/>
            </a:spcAft>
            <a:buChar char="•"/>
          </a:pPr>
          <a:r>
            <a:rPr lang="en-US" sz="1300" kern="1200"/>
            <a:t>Individual plan must address aggressive, suicidal, and/or self-endangering behavior</a:t>
          </a:r>
        </a:p>
        <a:p>
          <a:pPr marL="114300" lvl="1" indent="-114300" algn="l" defTabSz="577850">
            <a:lnSpc>
              <a:spcPct val="90000"/>
            </a:lnSpc>
            <a:spcBef>
              <a:spcPct val="0"/>
            </a:spcBef>
            <a:spcAft>
              <a:spcPct val="15000"/>
            </a:spcAft>
            <a:buChar char="•"/>
          </a:pPr>
          <a:r>
            <a:rPr lang="en-US" sz="1300" kern="1200"/>
            <a:t>Treatment of co-occurring medical conditions</a:t>
          </a:r>
        </a:p>
        <a:p>
          <a:pPr marL="114300" lvl="1" indent="-114300" algn="l" defTabSz="577850">
            <a:lnSpc>
              <a:spcPct val="90000"/>
            </a:lnSpc>
            <a:spcBef>
              <a:spcPct val="0"/>
            </a:spcBef>
            <a:spcAft>
              <a:spcPct val="15000"/>
            </a:spcAft>
            <a:buChar char="•"/>
          </a:pPr>
          <a:r>
            <a:rPr lang="en-US" sz="1300" kern="1200"/>
            <a:t>Review clinical status daily</a:t>
          </a:r>
        </a:p>
      </dsp:txBody>
      <dsp:txXfrm>
        <a:off x="2950089" y="1374527"/>
        <a:ext cx="2584028" cy="3313756"/>
      </dsp:txXfrm>
    </dsp:sp>
    <dsp:sp modelId="{361D9953-AC7D-4048-BD5E-0BC45053DEE3}">
      <dsp:nvSpPr>
        <dsp:cNvPr id="0" name=""/>
        <dsp:cNvSpPr/>
      </dsp:nvSpPr>
      <dsp:spPr>
        <a:xfrm>
          <a:off x="5895881" y="340916"/>
          <a:ext cx="2584028" cy="1033611"/>
        </a:xfrm>
        <a:prstGeom prst="rect">
          <a:avLst/>
        </a:prstGeom>
        <a:solidFill>
          <a:schemeClr val="accent4">
            <a:hueOff val="-8111876"/>
            <a:satOff val="6721"/>
            <a:lumOff val="-2745"/>
            <a:alphaOff val="0"/>
          </a:schemeClr>
        </a:solidFill>
        <a:ln w="12700" cap="flat" cmpd="sng" algn="ctr">
          <a:solidFill>
            <a:schemeClr val="accent4">
              <a:hueOff val="-8111876"/>
              <a:satOff val="6721"/>
              <a:lumOff val="-27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0" numCol="1" spcCol="1270" anchor="ctr" anchorCtr="0">
          <a:noAutofit/>
        </a:bodyPr>
        <a:lstStyle/>
        <a:p>
          <a:pPr marL="0" lvl="0" indent="0" algn="ctr" defTabSz="711200">
            <a:lnSpc>
              <a:spcPct val="90000"/>
            </a:lnSpc>
            <a:spcBef>
              <a:spcPct val="0"/>
            </a:spcBef>
            <a:spcAft>
              <a:spcPct val="35000"/>
            </a:spcAft>
            <a:buNone/>
          </a:pPr>
          <a:r>
            <a:rPr lang="en-US" sz="1600" b="1" kern="1200"/>
            <a:t>Support Services</a:t>
          </a:r>
        </a:p>
      </dsp:txBody>
      <dsp:txXfrm>
        <a:off x="5895881" y="340916"/>
        <a:ext cx="2584028" cy="1033611"/>
      </dsp:txXfrm>
    </dsp:sp>
    <dsp:sp modelId="{8FE2D367-509D-4306-B0DD-0BEB9DC7A65E}">
      <dsp:nvSpPr>
        <dsp:cNvPr id="0" name=""/>
        <dsp:cNvSpPr/>
      </dsp:nvSpPr>
      <dsp:spPr>
        <a:xfrm>
          <a:off x="5895881" y="1374527"/>
          <a:ext cx="2584028" cy="3313756"/>
        </a:xfrm>
        <a:prstGeom prst="rect">
          <a:avLst/>
        </a:prstGeom>
        <a:solidFill>
          <a:schemeClr val="accent4">
            <a:tint val="40000"/>
            <a:alpha val="90000"/>
            <a:hueOff val="-7833560"/>
            <a:satOff val="4631"/>
            <a:lumOff val="-403"/>
            <a:alphaOff val="0"/>
          </a:schemeClr>
        </a:solidFill>
        <a:ln w="12700" cap="flat" cmpd="sng" algn="ctr">
          <a:solidFill>
            <a:schemeClr val="accent4">
              <a:tint val="40000"/>
              <a:alpha val="90000"/>
              <a:hueOff val="-7833560"/>
              <a:satOff val="4631"/>
              <a:lumOff val="-4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0" numCol="1" spcCol="1270" anchor="t" anchorCtr="0">
          <a:noAutofit/>
        </a:bodyPr>
        <a:lstStyle/>
        <a:p>
          <a:pPr marL="114300" lvl="1" indent="-114300" algn="l" defTabSz="577850">
            <a:lnSpc>
              <a:spcPct val="90000"/>
            </a:lnSpc>
            <a:spcBef>
              <a:spcPct val="0"/>
            </a:spcBef>
            <a:spcAft>
              <a:spcPct val="15000"/>
            </a:spcAft>
            <a:buChar char="•"/>
          </a:pPr>
          <a:r>
            <a:rPr lang="en-US" sz="1300" kern="1200"/>
            <a:t>Provide all necessities of living and wellbeing</a:t>
          </a:r>
        </a:p>
        <a:p>
          <a:pPr marL="114300" lvl="1" indent="-114300" algn="l" defTabSz="577850">
            <a:lnSpc>
              <a:spcPct val="90000"/>
            </a:lnSpc>
            <a:spcBef>
              <a:spcPct val="0"/>
            </a:spcBef>
            <a:spcAft>
              <a:spcPct val="15000"/>
            </a:spcAft>
            <a:buChar char="•"/>
          </a:pPr>
          <a:r>
            <a:rPr lang="en-US" sz="1300" kern="1200"/>
            <a:t>Assess &amp; meet legal, educational, recreational, vocational, spiritual needs</a:t>
          </a:r>
        </a:p>
        <a:p>
          <a:pPr marL="114300" lvl="1" indent="-114300" algn="l" defTabSz="577850">
            <a:lnSpc>
              <a:spcPct val="90000"/>
            </a:lnSpc>
            <a:spcBef>
              <a:spcPct val="0"/>
            </a:spcBef>
            <a:spcAft>
              <a:spcPct val="15000"/>
            </a:spcAft>
            <a:buChar char="•"/>
          </a:pPr>
          <a:r>
            <a:rPr lang="en-US" sz="1300" kern="1200"/>
            <a:t>Consider social &amp; cultural factors in care &amp; d/c planning</a:t>
          </a:r>
        </a:p>
        <a:p>
          <a:pPr marL="114300" lvl="1" indent="-114300" algn="l" defTabSz="577850">
            <a:lnSpc>
              <a:spcPct val="90000"/>
            </a:lnSpc>
            <a:spcBef>
              <a:spcPct val="0"/>
            </a:spcBef>
            <a:spcAft>
              <a:spcPct val="15000"/>
            </a:spcAft>
            <a:buChar char="•"/>
          </a:pPr>
          <a:r>
            <a:rPr lang="en-US" sz="1300" kern="1200"/>
            <a:t>Assistance for family with support/assistance for housing, finances, childcare, legal, vocational and/or educational services</a:t>
          </a:r>
        </a:p>
        <a:p>
          <a:pPr marL="114300" lvl="1" indent="-114300" algn="l" defTabSz="577850">
            <a:lnSpc>
              <a:spcPct val="90000"/>
            </a:lnSpc>
            <a:spcBef>
              <a:spcPct val="0"/>
            </a:spcBef>
            <a:spcAft>
              <a:spcPct val="15000"/>
            </a:spcAft>
            <a:buChar char="•"/>
          </a:pPr>
          <a:r>
            <a:rPr lang="en-US" sz="1300" kern="1200"/>
            <a:t>Early development of transition/coordination plan for transition to lower level of care</a:t>
          </a:r>
        </a:p>
        <a:p>
          <a:pPr marL="114300" lvl="1" indent="-114300" algn="l" defTabSz="577850">
            <a:lnSpc>
              <a:spcPct val="90000"/>
            </a:lnSpc>
            <a:spcBef>
              <a:spcPct val="0"/>
            </a:spcBef>
            <a:spcAft>
              <a:spcPct val="15000"/>
            </a:spcAft>
            <a:buChar char="•"/>
          </a:pPr>
          <a:r>
            <a:rPr lang="en-US" sz="1300" kern="1200"/>
            <a:t>Describe all services in an individualized treatment plan</a:t>
          </a:r>
        </a:p>
        <a:p>
          <a:pPr marL="114300" lvl="1" indent="-114300" algn="l" defTabSz="577850">
            <a:lnSpc>
              <a:spcPct val="90000"/>
            </a:lnSpc>
            <a:spcBef>
              <a:spcPct val="0"/>
            </a:spcBef>
            <a:spcAft>
              <a:spcPct val="15000"/>
            </a:spcAft>
            <a:buChar char="•"/>
          </a:pPr>
          <a:endParaRPr lang="en-US" sz="1300" kern="1200"/>
        </a:p>
      </dsp:txBody>
      <dsp:txXfrm>
        <a:off x="5895881" y="1374527"/>
        <a:ext cx="2584028" cy="3313756"/>
      </dsp:txXfrm>
    </dsp:sp>
    <dsp:sp modelId="{57B4ECEB-3101-4125-97F7-F3AA7DE9A43D}">
      <dsp:nvSpPr>
        <dsp:cNvPr id="0" name=""/>
        <dsp:cNvSpPr/>
      </dsp:nvSpPr>
      <dsp:spPr>
        <a:xfrm>
          <a:off x="8841674" y="340916"/>
          <a:ext cx="2584028" cy="1033611"/>
        </a:xfrm>
        <a:prstGeom prst="rect">
          <a:avLst/>
        </a:prstGeom>
        <a:solidFill>
          <a:schemeClr val="accent4">
            <a:hueOff val="-12167813"/>
            <a:satOff val="10081"/>
            <a:lumOff val="-4118"/>
            <a:alphaOff val="0"/>
          </a:schemeClr>
        </a:solidFill>
        <a:ln w="12700" cap="flat" cmpd="sng" algn="ctr">
          <a:solidFill>
            <a:schemeClr val="accent4">
              <a:hueOff val="-12167813"/>
              <a:satOff val="10081"/>
              <a:lumOff val="-411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91440" rIns="113792" bIns="0" numCol="1" spcCol="1270" anchor="ctr" anchorCtr="0">
          <a:noAutofit/>
        </a:bodyPr>
        <a:lstStyle/>
        <a:p>
          <a:pPr marL="0" lvl="0" indent="0" algn="ctr" defTabSz="711200">
            <a:lnSpc>
              <a:spcPct val="90000"/>
            </a:lnSpc>
            <a:spcBef>
              <a:spcPct val="0"/>
            </a:spcBef>
            <a:spcAft>
              <a:spcPct val="35000"/>
            </a:spcAft>
            <a:buNone/>
          </a:pPr>
          <a:r>
            <a:rPr lang="en-US" sz="1600" b="1" kern="1200"/>
            <a:t>Crisis Stabilization &amp; Prevention</a:t>
          </a:r>
        </a:p>
      </dsp:txBody>
      <dsp:txXfrm>
        <a:off x="8841674" y="340916"/>
        <a:ext cx="2584028" cy="1033611"/>
      </dsp:txXfrm>
    </dsp:sp>
    <dsp:sp modelId="{F438F4CA-15CB-4695-8690-36E5514DF10C}">
      <dsp:nvSpPr>
        <dsp:cNvPr id="0" name=""/>
        <dsp:cNvSpPr/>
      </dsp:nvSpPr>
      <dsp:spPr>
        <a:xfrm>
          <a:off x="8841674" y="1374527"/>
          <a:ext cx="2584028" cy="3313756"/>
        </a:xfrm>
        <a:prstGeom prst="rect">
          <a:avLst/>
        </a:prstGeom>
        <a:solidFill>
          <a:schemeClr val="accent4">
            <a:tint val="40000"/>
            <a:alpha val="90000"/>
            <a:hueOff val="-11750339"/>
            <a:satOff val="6947"/>
            <a:lumOff val="-605"/>
            <a:alphaOff val="0"/>
          </a:schemeClr>
        </a:solidFill>
        <a:ln w="12700" cap="flat" cmpd="sng" algn="ctr">
          <a:solidFill>
            <a:schemeClr val="accent4">
              <a:tint val="40000"/>
              <a:alpha val="90000"/>
              <a:hueOff val="-11750339"/>
              <a:satOff val="6947"/>
              <a:lumOff val="-6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91440" rIns="92456" bIns="0" numCol="1" spcCol="1270" anchor="t" anchorCtr="0">
          <a:noAutofit/>
        </a:bodyPr>
        <a:lstStyle/>
        <a:p>
          <a:pPr marL="114300" lvl="1" indent="-114300" algn="l" defTabSz="577850">
            <a:lnSpc>
              <a:spcPct val="90000"/>
            </a:lnSpc>
            <a:spcBef>
              <a:spcPct val="0"/>
            </a:spcBef>
            <a:spcAft>
              <a:spcPct val="15000"/>
            </a:spcAft>
            <a:buChar char="•"/>
          </a:pPr>
          <a:r>
            <a:rPr lang="en-US" sz="1300" kern="1200"/>
            <a:t>Rapid response to fluctuations in psychiatric and/or medical status</a:t>
          </a:r>
        </a:p>
        <a:p>
          <a:pPr marL="114300" lvl="1" indent="-114300" algn="l" defTabSz="577850">
            <a:lnSpc>
              <a:spcPct val="90000"/>
            </a:lnSpc>
            <a:spcBef>
              <a:spcPct val="0"/>
            </a:spcBef>
            <a:spcAft>
              <a:spcPct val="15000"/>
            </a:spcAft>
            <a:buChar char="•"/>
          </a:pPr>
          <a:r>
            <a:rPr lang="en-US" sz="1300" kern="1200"/>
            <a:t>Emergency medical services available on-site or in close proximity</a:t>
          </a:r>
        </a:p>
        <a:p>
          <a:pPr marL="114300" lvl="1" indent="-114300" algn="l" defTabSz="577850">
            <a:lnSpc>
              <a:spcPct val="90000"/>
            </a:lnSpc>
            <a:spcBef>
              <a:spcPct val="0"/>
            </a:spcBef>
            <a:spcAft>
              <a:spcPct val="15000"/>
            </a:spcAft>
            <a:buChar char="•"/>
          </a:pPr>
          <a:r>
            <a:rPr lang="en-US" sz="1300" kern="1200"/>
            <a:t>All staff trained in emergency protocols </a:t>
          </a:r>
        </a:p>
        <a:p>
          <a:pPr marL="114300" lvl="1" indent="-114300" algn="l" defTabSz="577850">
            <a:lnSpc>
              <a:spcPct val="90000"/>
            </a:lnSpc>
            <a:spcBef>
              <a:spcPct val="0"/>
            </a:spcBef>
            <a:spcAft>
              <a:spcPct val="15000"/>
            </a:spcAft>
            <a:buChar char="•"/>
          </a:pPr>
          <a:r>
            <a:rPr lang="en-US" sz="1300" kern="1200"/>
            <a:t>Detailed, individualized crisis plan that anticipates complications during transition to lower level of care</a:t>
          </a:r>
        </a:p>
      </dsp:txBody>
      <dsp:txXfrm>
        <a:off x="8841674" y="1374527"/>
        <a:ext cx="2584028" cy="331375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05A08D-AFD3-4908-947E-722364E43671}">
      <dsp:nvSpPr>
        <dsp:cNvPr id="0" name=""/>
        <dsp:cNvSpPr/>
      </dsp:nvSpPr>
      <dsp:spPr>
        <a:xfrm>
          <a:off x="0" y="0"/>
          <a:ext cx="2099310" cy="589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Extensive Home Destruction</a:t>
          </a:r>
        </a:p>
      </dsp:txBody>
      <dsp:txXfrm>
        <a:off x="0" y="0"/>
        <a:ext cx="2099310" cy="589790"/>
      </dsp:txXfrm>
    </dsp:sp>
    <dsp:sp modelId="{AC7481B7-A9A4-41B3-A766-8C6BE60CE01E}">
      <dsp:nvSpPr>
        <dsp:cNvPr id="0" name=""/>
        <dsp:cNvSpPr/>
      </dsp:nvSpPr>
      <dsp:spPr>
        <a:xfrm>
          <a:off x="0" y="589790"/>
          <a:ext cx="2099310" cy="1219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About 90% of homes in Kipnuk and one-third in Kwigillingok were destroyed by the typhoon.</a:t>
          </a:r>
        </a:p>
      </dsp:txBody>
      <dsp:txXfrm>
        <a:off x="0" y="589790"/>
        <a:ext cx="2099310" cy="1219167"/>
      </dsp:txXfrm>
    </dsp:sp>
    <dsp:sp modelId="{443766CE-37FE-43ED-BEFF-10E48A24F2DA}">
      <dsp:nvSpPr>
        <dsp:cNvPr id="0" name=""/>
        <dsp:cNvSpPr/>
      </dsp:nvSpPr>
      <dsp:spPr>
        <a:xfrm>
          <a:off x="2309241" y="0"/>
          <a:ext cx="2099310" cy="589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Displaced Residents</a:t>
          </a:r>
        </a:p>
      </dsp:txBody>
      <dsp:txXfrm>
        <a:off x="2309241" y="0"/>
        <a:ext cx="2099310" cy="589790"/>
      </dsp:txXfrm>
    </dsp:sp>
    <dsp:sp modelId="{7AE3EFE6-AD65-418C-9C04-190DA605680F}">
      <dsp:nvSpPr>
        <dsp:cNvPr id="0" name=""/>
        <dsp:cNvSpPr/>
      </dsp:nvSpPr>
      <dsp:spPr>
        <a:xfrm>
          <a:off x="2309241" y="589790"/>
          <a:ext cx="2099310" cy="1219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Over 1,600 residents were displaced due to homes and infrastructure damage.</a:t>
          </a:r>
        </a:p>
      </dsp:txBody>
      <dsp:txXfrm>
        <a:off x="2309241" y="589790"/>
        <a:ext cx="2099310" cy="1219167"/>
      </dsp:txXfrm>
    </dsp:sp>
    <dsp:sp modelId="{EC23F405-AD16-4D97-84F4-B7DE6E3D5D41}">
      <dsp:nvSpPr>
        <dsp:cNvPr id="0" name=""/>
        <dsp:cNvSpPr/>
      </dsp:nvSpPr>
      <dsp:spPr>
        <a:xfrm>
          <a:off x="4618483" y="0"/>
          <a:ext cx="2099310" cy="589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Infrastructure Damage</a:t>
          </a:r>
        </a:p>
      </dsp:txBody>
      <dsp:txXfrm>
        <a:off x="4618483" y="0"/>
        <a:ext cx="2099310" cy="589790"/>
      </dsp:txXfrm>
    </dsp:sp>
    <dsp:sp modelId="{42B563CA-E001-40B7-A80A-0274E62D9236}">
      <dsp:nvSpPr>
        <dsp:cNvPr id="0" name=""/>
        <dsp:cNvSpPr/>
      </dsp:nvSpPr>
      <dsp:spPr>
        <a:xfrm>
          <a:off x="4618483" y="589790"/>
          <a:ext cx="2099310" cy="1219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Storm severely damaged roads, power lines, and water systems essential to daily life.</a:t>
          </a:r>
        </a:p>
      </dsp:txBody>
      <dsp:txXfrm>
        <a:off x="4618483" y="589790"/>
        <a:ext cx="2099310" cy="1219167"/>
      </dsp:txXfrm>
    </dsp:sp>
    <dsp:sp modelId="{2C383E98-6EA7-47DE-8699-EC249157E17C}">
      <dsp:nvSpPr>
        <dsp:cNvPr id="0" name=""/>
        <dsp:cNvSpPr/>
      </dsp:nvSpPr>
      <dsp:spPr>
        <a:xfrm>
          <a:off x="6927725" y="0"/>
          <a:ext cx="2099310" cy="589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Cultural and Economic Impact</a:t>
          </a:r>
        </a:p>
      </dsp:txBody>
      <dsp:txXfrm>
        <a:off x="6927725" y="0"/>
        <a:ext cx="2099310" cy="589790"/>
      </dsp:txXfrm>
    </dsp:sp>
    <dsp:sp modelId="{31840673-BBAE-43E0-8675-CE18DD3D520D}">
      <dsp:nvSpPr>
        <dsp:cNvPr id="0" name=""/>
        <dsp:cNvSpPr/>
      </dsp:nvSpPr>
      <dsp:spPr>
        <a:xfrm>
          <a:off x="6927725" y="589790"/>
          <a:ext cx="2099310" cy="1219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Loss of fishing equipment and food stores disrupted the subsistence lifestyle of residents.</a:t>
          </a:r>
        </a:p>
      </dsp:txBody>
      <dsp:txXfrm>
        <a:off x="6927725" y="589790"/>
        <a:ext cx="2099310" cy="121916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8D070F-0445-48FD-82C7-B20392020B13}">
      <dsp:nvSpPr>
        <dsp:cNvPr id="0" name=""/>
        <dsp:cNvSpPr/>
      </dsp:nvSpPr>
      <dsp:spPr>
        <a:xfrm>
          <a:off x="0" y="0"/>
          <a:ext cx="2099310" cy="810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t>Search and Rescue Operations</a:t>
          </a:r>
        </a:p>
      </dsp:txBody>
      <dsp:txXfrm>
        <a:off x="0" y="0"/>
        <a:ext cx="2099310" cy="810003"/>
      </dsp:txXfrm>
    </dsp:sp>
    <dsp:sp modelId="{B99D90FB-FDB4-4BA5-87FC-55DD075C9D41}">
      <dsp:nvSpPr>
        <dsp:cNvPr id="0" name=""/>
        <dsp:cNvSpPr/>
      </dsp:nvSpPr>
      <dsp:spPr>
        <a:xfrm>
          <a:off x="0" y="810003"/>
          <a:ext cx="2099310" cy="2802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t>Alaska National Guard and U.S. Coast Guard evacuated residents from flood-affected villages.</a:t>
          </a:r>
        </a:p>
      </dsp:txBody>
      <dsp:txXfrm>
        <a:off x="0" y="810003"/>
        <a:ext cx="2099310" cy="2802185"/>
      </dsp:txXfrm>
    </dsp:sp>
    <dsp:sp modelId="{1FC63422-17BE-4DD2-9A1E-84AF1CD0C309}">
      <dsp:nvSpPr>
        <dsp:cNvPr id="0" name=""/>
        <dsp:cNvSpPr/>
      </dsp:nvSpPr>
      <dsp:spPr>
        <a:xfrm>
          <a:off x="2309241" y="0"/>
          <a:ext cx="2099310" cy="810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t>Large-Scale Military Airlift</a:t>
          </a:r>
        </a:p>
      </dsp:txBody>
      <dsp:txXfrm>
        <a:off x="2309241" y="0"/>
        <a:ext cx="2099310" cy="810003"/>
      </dsp:txXfrm>
    </dsp:sp>
    <dsp:sp modelId="{250659EA-B2EF-4267-BCDB-292DC87936E8}">
      <dsp:nvSpPr>
        <dsp:cNvPr id="0" name=""/>
        <dsp:cNvSpPr/>
      </dsp:nvSpPr>
      <dsp:spPr>
        <a:xfrm>
          <a:off x="2309241" y="810003"/>
          <a:ext cx="2099310" cy="2802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t>Hundreds transported via C-17 Globemaster planes to Anchorage from regional hub Bethel.</a:t>
          </a:r>
        </a:p>
      </dsp:txBody>
      <dsp:txXfrm>
        <a:off x="2309241" y="810003"/>
        <a:ext cx="2099310" cy="2802185"/>
      </dsp:txXfrm>
    </dsp:sp>
    <dsp:sp modelId="{B94A2221-E216-443A-A103-A5CD929B0A33}">
      <dsp:nvSpPr>
        <dsp:cNvPr id="0" name=""/>
        <dsp:cNvSpPr/>
      </dsp:nvSpPr>
      <dsp:spPr>
        <a:xfrm>
          <a:off x="4618483" y="0"/>
          <a:ext cx="2099310" cy="810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t>Emergency Shelter Setup</a:t>
          </a:r>
        </a:p>
      </dsp:txBody>
      <dsp:txXfrm>
        <a:off x="4618483" y="0"/>
        <a:ext cx="2099310" cy="810003"/>
      </dsp:txXfrm>
    </dsp:sp>
    <dsp:sp modelId="{DA52CE5E-54BE-4A5B-A0F3-BE98E07F2368}">
      <dsp:nvSpPr>
        <dsp:cNvPr id="0" name=""/>
        <dsp:cNvSpPr/>
      </dsp:nvSpPr>
      <dsp:spPr>
        <a:xfrm>
          <a:off x="4618483" y="810003"/>
          <a:ext cx="2099310" cy="2802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t>Shelters established in schools and arenas to support displaced residents in Anchorage.</a:t>
          </a:r>
        </a:p>
      </dsp:txBody>
      <dsp:txXfrm>
        <a:off x="4618483" y="810003"/>
        <a:ext cx="2099310" cy="2802185"/>
      </dsp:txXfrm>
    </dsp:sp>
    <dsp:sp modelId="{EB094809-C540-43DD-9FBE-78C6FB726BB3}">
      <dsp:nvSpPr>
        <dsp:cNvPr id="0" name=""/>
        <dsp:cNvSpPr/>
      </dsp:nvSpPr>
      <dsp:spPr>
        <a:xfrm>
          <a:off x="6927725" y="0"/>
          <a:ext cx="2099310" cy="810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t>Collaborative Relief Services</a:t>
          </a:r>
        </a:p>
      </dsp:txBody>
      <dsp:txXfrm>
        <a:off x="6927725" y="0"/>
        <a:ext cx="2099310" cy="810003"/>
      </dsp:txXfrm>
    </dsp:sp>
    <dsp:sp modelId="{D83AA329-B616-42FC-9AE6-7EDBA3A18B29}">
      <dsp:nvSpPr>
        <dsp:cNvPr id="0" name=""/>
        <dsp:cNvSpPr/>
      </dsp:nvSpPr>
      <dsp:spPr>
        <a:xfrm>
          <a:off x="6927725" y="810003"/>
          <a:ext cx="2099310" cy="2802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t>Red Cross, FEMA, and local authorities provided food, medical care, and emotional support.</a:t>
          </a:r>
        </a:p>
      </dsp:txBody>
      <dsp:txXfrm>
        <a:off x="6927725" y="810003"/>
        <a:ext cx="2099310" cy="2802185"/>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706F6-ABA2-4054-88D4-8682C30E2111}">
      <dsp:nvSpPr>
        <dsp:cNvPr id="0" name=""/>
        <dsp:cNvSpPr/>
      </dsp:nvSpPr>
      <dsp:spPr>
        <a:xfrm>
          <a:off x="0" y="0"/>
          <a:ext cx="2822602" cy="857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solidFill>
                <a:srgbClr val="111315"/>
              </a:solidFill>
              <a:latin typeface="Raleway"/>
              <a:ea typeface="+mn-ea"/>
              <a:cs typeface="+mn-cs"/>
            </a:rPr>
            <a:t>Emergency Shelter Setup</a:t>
          </a:r>
        </a:p>
      </dsp:txBody>
      <dsp:txXfrm>
        <a:off x="0" y="0"/>
        <a:ext cx="2822602" cy="857907"/>
      </dsp:txXfrm>
    </dsp:sp>
    <dsp:sp modelId="{0B4840F9-E7F6-4683-977B-8B1F35A72246}">
      <dsp:nvSpPr>
        <dsp:cNvPr id="0" name=""/>
        <dsp:cNvSpPr/>
      </dsp:nvSpPr>
      <dsp:spPr>
        <a:xfrm>
          <a:off x="0" y="857907"/>
          <a:ext cx="2822602" cy="2775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solidFill>
                <a:srgbClr val="111315"/>
              </a:solidFill>
              <a:latin typeface="Raleway"/>
              <a:ea typeface="+mn-ea"/>
              <a:cs typeface="+mn-cs"/>
            </a:rPr>
            <a:t>Shelters at the Alaska Airlines Center and Egan Center provided safe spaces with cots, meals, and medical aid.</a:t>
          </a:r>
        </a:p>
      </dsp:txBody>
      <dsp:txXfrm>
        <a:off x="0" y="857907"/>
        <a:ext cx="2822602" cy="2775786"/>
      </dsp:txXfrm>
    </dsp:sp>
    <dsp:sp modelId="{20007ED6-DD25-42B5-96D5-E6506FECD369}">
      <dsp:nvSpPr>
        <dsp:cNvPr id="0" name=""/>
        <dsp:cNvSpPr/>
      </dsp:nvSpPr>
      <dsp:spPr>
        <a:xfrm>
          <a:off x="3104862" y="0"/>
          <a:ext cx="2822602" cy="857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solidFill>
                <a:srgbClr val="111315"/>
              </a:solidFill>
              <a:latin typeface="Raleway"/>
              <a:ea typeface="+mn-ea"/>
              <a:cs typeface="+mn-cs"/>
            </a:rPr>
            <a:t>Volunteer and Organizational Support</a:t>
          </a:r>
        </a:p>
      </dsp:txBody>
      <dsp:txXfrm>
        <a:off x="3104862" y="0"/>
        <a:ext cx="2822602" cy="857907"/>
      </dsp:txXfrm>
    </dsp:sp>
    <dsp:sp modelId="{D6D92E55-B511-4FFE-9D9A-5BDDD77487ED}">
      <dsp:nvSpPr>
        <dsp:cNvPr id="0" name=""/>
        <dsp:cNvSpPr/>
      </dsp:nvSpPr>
      <dsp:spPr>
        <a:xfrm>
          <a:off x="3104862" y="857907"/>
          <a:ext cx="2822602" cy="2775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b="0" kern="1200">
              <a:solidFill>
                <a:srgbClr val="111315"/>
              </a:solidFill>
              <a:latin typeface="Raleway"/>
              <a:ea typeface="+mn-ea"/>
              <a:cs typeface="+mn-cs"/>
            </a:rPr>
            <a:t>Alaska Native organizations, State and local governmental efforts, military support, Red Cross, churches, schools and community members came together to feed, provide medical care, donate time, supplies, and emotional support to evacuees.</a:t>
          </a:r>
        </a:p>
      </dsp:txBody>
      <dsp:txXfrm>
        <a:off x="3104862" y="857907"/>
        <a:ext cx="2822602" cy="2775786"/>
      </dsp:txXfrm>
    </dsp:sp>
    <dsp:sp modelId="{3F6F5D92-5B38-4657-9C8F-94D790FD7EF4}">
      <dsp:nvSpPr>
        <dsp:cNvPr id="0" name=""/>
        <dsp:cNvSpPr/>
      </dsp:nvSpPr>
      <dsp:spPr>
        <a:xfrm>
          <a:off x="6209725" y="0"/>
          <a:ext cx="2822602" cy="857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solidFill>
                <a:srgbClr val="111315"/>
              </a:solidFill>
              <a:latin typeface="Raleway"/>
              <a:ea typeface="+mn-ea"/>
              <a:cs typeface="+mn-cs"/>
            </a:rPr>
            <a:t>Local Aid and Healthcare Coordination</a:t>
          </a:r>
        </a:p>
      </dsp:txBody>
      <dsp:txXfrm>
        <a:off x="6209725" y="0"/>
        <a:ext cx="2822602" cy="857907"/>
      </dsp:txXfrm>
    </dsp:sp>
    <dsp:sp modelId="{42885220-77BE-4D35-9F74-5271524C4183}">
      <dsp:nvSpPr>
        <dsp:cNvPr id="0" name=""/>
        <dsp:cNvSpPr/>
      </dsp:nvSpPr>
      <dsp:spPr>
        <a:xfrm>
          <a:off x="6209725" y="857907"/>
          <a:ext cx="2822602" cy="2775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solidFill>
                <a:srgbClr val="111315"/>
              </a:solidFill>
              <a:latin typeface="Raleway"/>
              <a:ea typeface="+mn-ea"/>
              <a:cs typeface="+mn-cs"/>
            </a:rPr>
            <a:t>ANTHC and SCF collaborate to have a presence in shelters to support immediate health and wellness needs and accommodate access to local services.</a:t>
          </a:r>
        </a:p>
      </dsp:txBody>
      <dsp:txXfrm>
        <a:off x="6209725" y="857907"/>
        <a:ext cx="2822602" cy="277578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9903EA-F501-47EA-B356-70A2F8B9A754}">
      <dsp:nvSpPr>
        <dsp:cNvPr id="0" name=""/>
        <dsp:cNvSpPr/>
      </dsp:nvSpPr>
      <dsp:spPr>
        <a:xfrm>
          <a:off x="0" y="0"/>
          <a:ext cx="2099310" cy="804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t>Shift from Rescue to Recovery</a:t>
          </a:r>
        </a:p>
      </dsp:txBody>
      <dsp:txXfrm>
        <a:off x="0" y="0"/>
        <a:ext cx="2099310" cy="804430"/>
      </dsp:txXfrm>
    </dsp:sp>
    <dsp:sp modelId="{E1018ECA-760F-4B7E-8496-DCCE9D2F3866}">
      <dsp:nvSpPr>
        <dsp:cNvPr id="0" name=""/>
        <dsp:cNvSpPr/>
      </dsp:nvSpPr>
      <dsp:spPr>
        <a:xfrm>
          <a:off x="0" y="804430"/>
          <a:ext cx="2099310" cy="2802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t>Recovery efforts moved from rescue to stabilization and damage assessment across affected regions.</a:t>
          </a:r>
        </a:p>
      </dsp:txBody>
      <dsp:txXfrm>
        <a:off x="0" y="804430"/>
        <a:ext cx="2099310" cy="2802185"/>
      </dsp:txXfrm>
    </dsp:sp>
    <dsp:sp modelId="{621E043F-A482-4958-BE37-8EECB869F4ED}">
      <dsp:nvSpPr>
        <dsp:cNvPr id="0" name=""/>
        <dsp:cNvSpPr/>
      </dsp:nvSpPr>
      <dsp:spPr>
        <a:xfrm>
          <a:off x="2309241" y="0"/>
          <a:ext cx="2099310" cy="804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t>Community Resolutions for Support</a:t>
          </a:r>
        </a:p>
      </dsp:txBody>
      <dsp:txXfrm>
        <a:off x="2309241" y="0"/>
        <a:ext cx="2099310" cy="804430"/>
      </dsp:txXfrm>
    </dsp:sp>
    <dsp:sp modelId="{219B60DC-6292-484B-B50D-DB5DFB027D7E}">
      <dsp:nvSpPr>
        <dsp:cNvPr id="0" name=""/>
        <dsp:cNvSpPr/>
      </dsp:nvSpPr>
      <dsp:spPr>
        <a:xfrm>
          <a:off x="2309241" y="804430"/>
          <a:ext cx="2099310" cy="2802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t>Alaska Federation of Natives called for national disaster declaration and rural infrastructure investment.</a:t>
          </a:r>
        </a:p>
      </dsp:txBody>
      <dsp:txXfrm>
        <a:off x="2309241" y="804430"/>
        <a:ext cx="2099310" cy="2802185"/>
      </dsp:txXfrm>
    </dsp:sp>
    <dsp:sp modelId="{B9DAC95F-1823-430A-95F2-2F318E4767AE}">
      <dsp:nvSpPr>
        <dsp:cNvPr id="0" name=""/>
        <dsp:cNvSpPr/>
      </dsp:nvSpPr>
      <dsp:spPr>
        <a:xfrm>
          <a:off x="4618483" y="0"/>
          <a:ext cx="2099310" cy="804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t>School District Assistance</a:t>
          </a:r>
        </a:p>
      </dsp:txBody>
      <dsp:txXfrm>
        <a:off x="4618483" y="0"/>
        <a:ext cx="2099310" cy="804430"/>
      </dsp:txXfrm>
    </dsp:sp>
    <dsp:sp modelId="{BCE67FFA-A0EB-456D-85E7-7D6EAD83AA02}">
      <dsp:nvSpPr>
        <dsp:cNvPr id="0" name=""/>
        <dsp:cNvSpPr/>
      </dsp:nvSpPr>
      <dsp:spPr>
        <a:xfrm>
          <a:off x="4618483" y="804430"/>
          <a:ext cx="2099310" cy="2802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t>Schools enrolled displaced students and provided counseling, language help, and transport.</a:t>
          </a:r>
        </a:p>
      </dsp:txBody>
      <dsp:txXfrm>
        <a:off x="4618483" y="804430"/>
        <a:ext cx="2099310" cy="2802185"/>
      </dsp:txXfrm>
    </dsp:sp>
    <dsp:sp modelId="{3B976D76-D1F7-45B6-8366-5DDCA16C57B0}">
      <dsp:nvSpPr>
        <dsp:cNvPr id="0" name=""/>
        <dsp:cNvSpPr/>
      </dsp:nvSpPr>
      <dsp:spPr>
        <a:xfrm>
          <a:off x="6927725" y="0"/>
          <a:ext cx="2099310" cy="804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t>Coordination and Planning</a:t>
          </a:r>
        </a:p>
      </dsp:txBody>
      <dsp:txXfrm>
        <a:off x="6927725" y="0"/>
        <a:ext cx="2099310" cy="804430"/>
      </dsp:txXfrm>
    </dsp:sp>
    <dsp:sp modelId="{060B082E-757C-4102-8480-ACEC4C830067}">
      <dsp:nvSpPr>
        <dsp:cNvPr id="0" name=""/>
        <dsp:cNvSpPr/>
      </dsp:nvSpPr>
      <dsp:spPr>
        <a:xfrm>
          <a:off x="6927725" y="804430"/>
          <a:ext cx="2099310" cy="2802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t>Officials coordinated logistics and began planning longer-term housing solutions quickly.</a:t>
          </a:r>
        </a:p>
      </dsp:txBody>
      <dsp:txXfrm>
        <a:off x="6927725" y="804430"/>
        <a:ext cx="2099310" cy="28021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CDA3E9-6776-48FA-B903-724F37FFDEBA}">
      <dsp:nvSpPr>
        <dsp:cNvPr id="0" name=""/>
        <dsp:cNvSpPr/>
      </dsp:nvSpPr>
      <dsp:spPr>
        <a:xfrm>
          <a:off x="0" y="2175669"/>
          <a:ext cx="10515600" cy="0"/>
        </a:xfrm>
        <a:prstGeom prst="line">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9458445F-C56D-4BCE-9D0F-A520B0885E0E}">
      <dsp:nvSpPr>
        <dsp:cNvPr id="0" name=""/>
        <dsp:cNvSpPr/>
      </dsp:nvSpPr>
      <dsp:spPr>
        <a:xfrm>
          <a:off x="105515" y="2336668"/>
          <a:ext cx="148656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Jan.–Mar. 2015</a:t>
          </a:r>
        </a:p>
      </dsp:txBody>
      <dsp:txXfrm>
        <a:off x="105515" y="2336668"/>
        <a:ext cx="1486560" cy="491701"/>
      </dsp:txXfrm>
    </dsp:sp>
    <dsp:sp modelId="{1F2E41B4-0F46-4060-892A-06B7AF4CBF70}">
      <dsp:nvSpPr>
        <dsp:cNvPr id="0" name=""/>
        <dsp:cNvSpPr/>
      </dsp:nvSpPr>
      <dsp:spPr>
        <a:xfrm>
          <a:off x="4159" y="537458"/>
          <a:ext cx="1689273" cy="811456"/>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Initial discussions with ANMC/PCH leaders</a:t>
          </a:r>
        </a:p>
      </dsp:txBody>
      <dsp:txXfrm>
        <a:off x="43771" y="577070"/>
        <a:ext cx="1610049" cy="732232"/>
      </dsp:txXfrm>
    </dsp:sp>
    <dsp:sp modelId="{22ED163C-306B-48A5-A949-51D413BBAFD6}">
      <dsp:nvSpPr>
        <dsp:cNvPr id="0" name=""/>
        <dsp:cNvSpPr/>
      </dsp:nvSpPr>
      <dsp:spPr>
        <a:xfrm>
          <a:off x="848795" y="1348914"/>
          <a:ext cx="0" cy="82675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45FD318-FDF5-4C5E-B242-4EC419A75A21}">
      <dsp:nvSpPr>
        <dsp:cNvPr id="0" name=""/>
        <dsp:cNvSpPr/>
      </dsp:nvSpPr>
      <dsp:spPr>
        <a:xfrm>
          <a:off x="1085294" y="1522968"/>
          <a:ext cx="148656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Apr. 2015</a:t>
          </a:r>
        </a:p>
      </dsp:txBody>
      <dsp:txXfrm>
        <a:off x="1085294" y="1522968"/>
        <a:ext cx="1486560" cy="491701"/>
      </dsp:txXfrm>
    </dsp:sp>
    <dsp:sp modelId="{550395EF-6E8A-48F7-87E1-538DBC446A5E}">
      <dsp:nvSpPr>
        <dsp:cNvPr id="0" name=""/>
        <dsp:cNvSpPr/>
      </dsp:nvSpPr>
      <dsp:spPr>
        <a:xfrm>
          <a:off x="816160" y="2143033"/>
          <a:ext cx="65270" cy="65270"/>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4C755D-0639-4DA8-86DA-621CBB78CAF1}">
      <dsp:nvSpPr>
        <dsp:cNvPr id="0" name=""/>
        <dsp:cNvSpPr/>
      </dsp:nvSpPr>
      <dsp:spPr>
        <a:xfrm>
          <a:off x="983937" y="3002423"/>
          <a:ext cx="1689273" cy="741903"/>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ANMC site visit to PCH</a:t>
          </a:r>
        </a:p>
      </dsp:txBody>
      <dsp:txXfrm>
        <a:off x="1020154" y="3038640"/>
        <a:ext cx="1616839" cy="669469"/>
      </dsp:txXfrm>
    </dsp:sp>
    <dsp:sp modelId="{8DAB429C-D3F1-45F2-BC69-351820B402DE}">
      <dsp:nvSpPr>
        <dsp:cNvPr id="0" name=""/>
        <dsp:cNvSpPr/>
      </dsp:nvSpPr>
      <dsp:spPr>
        <a:xfrm>
          <a:off x="1828574" y="2175669"/>
          <a:ext cx="0" cy="82675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5371B0D-A608-47A7-A369-61AA0F81DB8C}">
      <dsp:nvSpPr>
        <dsp:cNvPr id="0" name=""/>
        <dsp:cNvSpPr/>
      </dsp:nvSpPr>
      <dsp:spPr>
        <a:xfrm>
          <a:off x="2065072" y="2336668"/>
          <a:ext cx="148656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Aug. 2015 – 2022</a:t>
          </a:r>
        </a:p>
      </dsp:txBody>
      <dsp:txXfrm>
        <a:off x="2065072" y="2336668"/>
        <a:ext cx="1486560" cy="491701"/>
      </dsp:txXfrm>
    </dsp:sp>
    <dsp:sp modelId="{24D07563-F73B-499F-AF74-9F529783F282}">
      <dsp:nvSpPr>
        <dsp:cNvPr id="0" name=""/>
        <dsp:cNvSpPr/>
      </dsp:nvSpPr>
      <dsp:spPr>
        <a:xfrm>
          <a:off x="1795939" y="2143033"/>
          <a:ext cx="65270" cy="65270"/>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2E440D-A664-4CFC-924F-4FC053743154}">
      <dsp:nvSpPr>
        <dsp:cNvPr id="0" name=""/>
        <dsp:cNvSpPr/>
      </dsp:nvSpPr>
      <dsp:spPr>
        <a:xfrm>
          <a:off x="1963716" y="607011"/>
          <a:ext cx="1689273" cy="741903"/>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Multiple attempts to secure training</a:t>
          </a:r>
        </a:p>
      </dsp:txBody>
      <dsp:txXfrm>
        <a:off x="1999933" y="643228"/>
        <a:ext cx="1616839" cy="669469"/>
      </dsp:txXfrm>
    </dsp:sp>
    <dsp:sp modelId="{48517A60-68C4-4B1C-BCA9-A4A312668B04}">
      <dsp:nvSpPr>
        <dsp:cNvPr id="0" name=""/>
        <dsp:cNvSpPr/>
      </dsp:nvSpPr>
      <dsp:spPr>
        <a:xfrm>
          <a:off x="2808353" y="1348914"/>
          <a:ext cx="0" cy="82675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D19F9A6-8BF9-4500-925C-FBDB94209A33}">
      <dsp:nvSpPr>
        <dsp:cNvPr id="0" name=""/>
        <dsp:cNvSpPr/>
      </dsp:nvSpPr>
      <dsp:spPr>
        <a:xfrm>
          <a:off x="3044851" y="1522968"/>
          <a:ext cx="148656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Feb. 2024</a:t>
          </a:r>
        </a:p>
      </dsp:txBody>
      <dsp:txXfrm>
        <a:off x="3044851" y="1522968"/>
        <a:ext cx="1486560" cy="491701"/>
      </dsp:txXfrm>
    </dsp:sp>
    <dsp:sp modelId="{B480A51D-CE7F-4778-A09C-BA32BD0408ED}">
      <dsp:nvSpPr>
        <dsp:cNvPr id="0" name=""/>
        <dsp:cNvSpPr/>
      </dsp:nvSpPr>
      <dsp:spPr>
        <a:xfrm>
          <a:off x="2775718" y="2143033"/>
          <a:ext cx="65270" cy="65270"/>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D9C93F-B8C1-40E9-939A-BDC6D0DB9EB3}">
      <dsp:nvSpPr>
        <dsp:cNvPr id="0" name=""/>
        <dsp:cNvSpPr/>
      </dsp:nvSpPr>
      <dsp:spPr>
        <a:xfrm>
          <a:off x="2943495" y="3002423"/>
          <a:ext cx="1689273" cy="811456"/>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Stakeholder meeting to determine PCH’s interest</a:t>
          </a:r>
        </a:p>
      </dsp:txBody>
      <dsp:txXfrm>
        <a:off x="2983107" y="3042035"/>
        <a:ext cx="1610049" cy="732232"/>
      </dsp:txXfrm>
    </dsp:sp>
    <dsp:sp modelId="{A0011DF7-83BA-4569-9A4F-B8343D8EC631}">
      <dsp:nvSpPr>
        <dsp:cNvPr id="0" name=""/>
        <dsp:cNvSpPr/>
      </dsp:nvSpPr>
      <dsp:spPr>
        <a:xfrm>
          <a:off x="3788131" y="2175669"/>
          <a:ext cx="0" cy="82675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FC89812-C4F4-4CA6-A00E-6475CE663AAC}">
      <dsp:nvSpPr>
        <dsp:cNvPr id="0" name=""/>
        <dsp:cNvSpPr/>
      </dsp:nvSpPr>
      <dsp:spPr>
        <a:xfrm>
          <a:off x="4024630" y="2336668"/>
          <a:ext cx="148656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Sep. 2024</a:t>
          </a:r>
        </a:p>
      </dsp:txBody>
      <dsp:txXfrm>
        <a:off x="4024630" y="2336668"/>
        <a:ext cx="1486560" cy="491701"/>
      </dsp:txXfrm>
    </dsp:sp>
    <dsp:sp modelId="{BAC1DC48-74C0-4F01-B21C-7200C630F1D6}">
      <dsp:nvSpPr>
        <dsp:cNvPr id="0" name=""/>
        <dsp:cNvSpPr/>
      </dsp:nvSpPr>
      <dsp:spPr>
        <a:xfrm>
          <a:off x="3755496" y="2143033"/>
          <a:ext cx="65270" cy="65270"/>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DD82F4-DB46-4301-8F19-8E537DC11E5F}">
      <dsp:nvSpPr>
        <dsp:cNvPr id="0" name=""/>
        <dsp:cNvSpPr/>
      </dsp:nvSpPr>
      <dsp:spPr>
        <a:xfrm>
          <a:off x="3923273" y="351982"/>
          <a:ext cx="1689273" cy="996932"/>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Purchased Children’s Hospital Association (CHA) Modules</a:t>
          </a:r>
        </a:p>
      </dsp:txBody>
      <dsp:txXfrm>
        <a:off x="3971939" y="400648"/>
        <a:ext cx="1591941" cy="899600"/>
      </dsp:txXfrm>
    </dsp:sp>
    <dsp:sp modelId="{216E3498-B136-4FC2-BE92-53305BA93FBD}">
      <dsp:nvSpPr>
        <dsp:cNvPr id="0" name=""/>
        <dsp:cNvSpPr/>
      </dsp:nvSpPr>
      <dsp:spPr>
        <a:xfrm>
          <a:off x="4767910" y="1348914"/>
          <a:ext cx="0" cy="82675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C219526-ACBC-444C-8DA9-E2FED7C6802B}">
      <dsp:nvSpPr>
        <dsp:cNvPr id="0" name=""/>
        <dsp:cNvSpPr/>
      </dsp:nvSpPr>
      <dsp:spPr>
        <a:xfrm>
          <a:off x="5004408" y="1522968"/>
          <a:ext cx="148656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Jan. 2025</a:t>
          </a:r>
        </a:p>
      </dsp:txBody>
      <dsp:txXfrm>
        <a:off x="5004408" y="1522968"/>
        <a:ext cx="1486560" cy="491701"/>
      </dsp:txXfrm>
    </dsp:sp>
    <dsp:sp modelId="{892D6305-B60C-4E96-B48D-ED3FF1FDEDC1}">
      <dsp:nvSpPr>
        <dsp:cNvPr id="0" name=""/>
        <dsp:cNvSpPr/>
      </dsp:nvSpPr>
      <dsp:spPr>
        <a:xfrm>
          <a:off x="4735275" y="2143033"/>
          <a:ext cx="65270" cy="65270"/>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7EA5D6-147D-4B5E-887D-8F8972AEA0F4}">
      <dsp:nvSpPr>
        <dsp:cNvPr id="0" name=""/>
        <dsp:cNvSpPr/>
      </dsp:nvSpPr>
      <dsp:spPr>
        <a:xfrm>
          <a:off x="4903052" y="3002423"/>
          <a:ext cx="1689273" cy="741903"/>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All CHA PICU modules uploaded</a:t>
          </a:r>
        </a:p>
      </dsp:txBody>
      <dsp:txXfrm>
        <a:off x="4939269" y="3038640"/>
        <a:ext cx="1616839" cy="669469"/>
      </dsp:txXfrm>
    </dsp:sp>
    <dsp:sp modelId="{CCBC0CEE-CA12-48DA-8268-DFDAFDDE8C3B}">
      <dsp:nvSpPr>
        <dsp:cNvPr id="0" name=""/>
        <dsp:cNvSpPr/>
      </dsp:nvSpPr>
      <dsp:spPr>
        <a:xfrm>
          <a:off x="5747689" y="2175669"/>
          <a:ext cx="0" cy="82675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BB04CDB-E48B-48B0-AFA9-D5D07D0B5F6B}">
      <dsp:nvSpPr>
        <dsp:cNvPr id="0" name=""/>
        <dsp:cNvSpPr/>
      </dsp:nvSpPr>
      <dsp:spPr>
        <a:xfrm>
          <a:off x="5984187" y="2336668"/>
          <a:ext cx="148656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Feb. 2025</a:t>
          </a:r>
        </a:p>
      </dsp:txBody>
      <dsp:txXfrm>
        <a:off x="5984187" y="2336668"/>
        <a:ext cx="1486560" cy="491701"/>
      </dsp:txXfrm>
    </dsp:sp>
    <dsp:sp modelId="{45249C84-D851-42CC-90BE-CB46657D3654}">
      <dsp:nvSpPr>
        <dsp:cNvPr id="0" name=""/>
        <dsp:cNvSpPr/>
      </dsp:nvSpPr>
      <dsp:spPr>
        <a:xfrm>
          <a:off x="5715054" y="2143033"/>
          <a:ext cx="65270" cy="65270"/>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859F72-F04F-484E-997C-69EDFA0EBF6D}">
      <dsp:nvSpPr>
        <dsp:cNvPr id="0" name=""/>
        <dsp:cNvSpPr/>
      </dsp:nvSpPr>
      <dsp:spPr>
        <a:xfrm>
          <a:off x="5882831" y="607011"/>
          <a:ext cx="1689273" cy="741903"/>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Contract secured</a:t>
          </a:r>
        </a:p>
      </dsp:txBody>
      <dsp:txXfrm>
        <a:off x="5919048" y="643228"/>
        <a:ext cx="1616839" cy="669469"/>
      </dsp:txXfrm>
    </dsp:sp>
    <dsp:sp modelId="{B6991B2C-0A6E-4B82-BE50-31484606DAA5}">
      <dsp:nvSpPr>
        <dsp:cNvPr id="0" name=""/>
        <dsp:cNvSpPr/>
      </dsp:nvSpPr>
      <dsp:spPr>
        <a:xfrm>
          <a:off x="6727468" y="1348914"/>
          <a:ext cx="0" cy="82675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CBD67E6-1E07-4CB1-9EAE-3B98FA178D06}">
      <dsp:nvSpPr>
        <dsp:cNvPr id="0" name=""/>
        <dsp:cNvSpPr/>
      </dsp:nvSpPr>
      <dsp:spPr>
        <a:xfrm>
          <a:off x="6963966" y="1522968"/>
          <a:ext cx="148656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Apr.–May 2025</a:t>
          </a:r>
        </a:p>
      </dsp:txBody>
      <dsp:txXfrm>
        <a:off x="6963966" y="1522968"/>
        <a:ext cx="1486560" cy="491701"/>
      </dsp:txXfrm>
    </dsp:sp>
    <dsp:sp modelId="{FFA947EC-91EE-48A5-882B-651023876F07}">
      <dsp:nvSpPr>
        <dsp:cNvPr id="0" name=""/>
        <dsp:cNvSpPr/>
      </dsp:nvSpPr>
      <dsp:spPr>
        <a:xfrm>
          <a:off x="6694833" y="2143033"/>
          <a:ext cx="65270" cy="65270"/>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F8CCE8-6B0F-41E3-B6B7-5EED14FC65E6}">
      <dsp:nvSpPr>
        <dsp:cNvPr id="0" name=""/>
        <dsp:cNvSpPr/>
      </dsp:nvSpPr>
      <dsp:spPr>
        <a:xfrm>
          <a:off x="6862609" y="3002423"/>
          <a:ext cx="1689273" cy="741903"/>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a:t>Trial onsite training with 1 ANMC RN</a:t>
          </a:r>
        </a:p>
      </dsp:txBody>
      <dsp:txXfrm>
        <a:off x="6898826" y="3038640"/>
        <a:ext cx="1616839" cy="669469"/>
      </dsp:txXfrm>
    </dsp:sp>
    <dsp:sp modelId="{368445C5-A2C9-48D6-9948-E51F9DA10FEB}">
      <dsp:nvSpPr>
        <dsp:cNvPr id="0" name=""/>
        <dsp:cNvSpPr/>
      </dsp:nvSpPr>
      <dsp:spPr>
        <a:xfrm>
          <a:off x="7707246" y="2175669"/>
          <a:ext cx="0" cy="82675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0E07E50-D88E-4773-BF38-063CF5C60AB7}">
      <dsp:nvSpPr>
        <dsp:cNvPr id="0" name=""/>
        <dsp:cNvSpPr/>
      </dsp:nvSpPr>
      <dsp:spPr>
        <a:xfrm>
          <a:off x="7943745" y="2336668"/>
          <a:ext cx="148656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Oct. 2025</a:t>
          </a:r>
        </a:p>
      </dsp:txBody>
      <dsp:txXfrm>
        <a:off x="7943745" y="2336668"/>
        <a:ext cx="1486560" cy="491701"/>
      </dsp:txXfrm>
    </dsp:sp>
    <dsp:sp modelId="{6519A9D4-CE2A-4808-81E6-11F13D774BA3}">
      <dsp:nvSpPr>
        <dsp:cNvPr id="0" name=""/>
        <dsp:cNvSpPr/>
      </dsp:nvSpPr>
      <dsp:spPr>
        <a:xfrm>
          <a:off x="7674611" y="2143033"/>
          <a:ext cx="65270" cy="65270"/>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347AEB-0C25-4C47-9B19-89FD877338EC}">
      <dsp:nvSpPr>
        <dsp:cNvPr id="0" name=""/>
        <dsp:cNvSpPr/>
      </dsp:nvSpPr>
      <dsp:spPr>
        <a:xfrm>
          <a:off x="7842388" y="537458"/>
          <a:ext cx="1689273" cy="811456"/>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a:t>PCH offers PICU didactic training at ANMC</a:t>
          </a:r>
        </a:p>
      </dsp:txBody>
      <dsp:txXfrm>
        <a:off x="7882000" y="577070"/>
        <a:ext cx="1610049" cy="732232"/>
      </dsp:txXfrm>
    </dsp:sp>
    <dsp:sp modelId="{95EF37EF-7AB3-47F7-8B2F-884D0917C7A0}">
      <dsp:nvSpPr>
        <dsp:cNvPr id="0" name=""/>
        <dsp:cNvSpPr/>
      </dsp:nvSpPr>
      <dsp:spPr>
        <a:xfrm>
          <a:off x="8687025" y="1348914"/>
          <a:ext cx="0" cy="82675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C63F5BC-1306-49B9-B5A3-74EEB4D36B8D}">
      <dsp:nvSpPr>
        <dsp:cNvPr id="0" name=""/>
        <dsp:cNvSpPr/>
      </dsp:nvSpPr>
      <dsp:spPr>
        <a:xfrm>
          <a:off x="8923523" y="1522968"/>
          <a:ext cx="148656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Oct.–Nov. 2025</a:t>
          </a:r>
        </a:p>
      </dsp:txBody>
      <dsp:txXfrm>
        <a:off x="8923523" y="1522968"/>
        <a:ext cx="1486560" cy="491701"/>
      </dsp:txXfrm>
    </dsp:sp>
    <dsp:sp modelId="{071372B6-1E84-4EDC-B7DD-6395F78EC698}">
      <dsp:nvSpPr>
        <dsp:cNvPr id="0" name=""/>
        <dsp:cNvSpPr/>
      </dsp:nvSpPr>
      <dsp:spPr>
        <a:xfrm>
          <a:off x="8654390" y="2143033"/>
          <a:ext cx="65270" cy="65270"/>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8B8DC2-757D-4F0E-B6FA-3163C21C87FB}">
      <dsp:nvSpPr>
        <dsp:cNvPr id="0" name=""/>
        <dsp:cNvSpPr/>
      </dsp:nvSpPr>
      <dsp:spPr>
        <a:xfrm>
          <a:off x="8822167" y="3002423"/>
          <a:ext cx="1689273" cy="811456"/>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4 RNs complete 4-week PICU training at PCH</a:t>
          </a:r>
        </a:p>
      </dsp:txBody>
      <dsp:txXfrm>
        <a:off x="8861779" y="3042035"/>
        <a:ext cx="1610049" cy="732232"/>
      </dsp:txXfrm>
    </dsp:sp>
    <dsp:sp modelId="{0E4AA36D-29D8-4223-85CC-53A0742E6C0C}">
      <dsp:nvSpPr>
        <dsp:cNvPr id="0" name=""/>
        <dsp:cNvSpPr/>
      </dsp:nvSpPr>
      <dsp:spPr>
        <a:xfrm>
          <a:off x="9666804" y="2175669"/>
          <a:ext cx="0" cy="82675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F3A2D94-084E-4314-A1A8-60F21845252D}">
      <dsp:nvSpPr>
        <dsp:cNvPr id="0" name=""/>
        <dsp:cNvSpPr/>
      </dsp:nvSpPr>
      <dsp:spPr>
        <a:xfrm>
          <a:off x="9634169" y="2143033"/>
          <a:ext cx="65270" cy="65270"/>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B22EE1-E8FE-457A-91DA-F81B6233D7D7}">
      <dsp:nvSpPr>
        <dsp:cNvPr id="0" name=""/>
        <dsp:cNvSpPr/>
      </dsp:nvSpPr>
      <dsp:spPr>
        <a:xfrm>
          <a:off x="4544094" y="1266"/>
          <a:ext cx="1427410" cy="92781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1. Online CHA Modules</a:t>
          </a:r>
        </a:p>
      </dsp:txBody>
      <dsp:txXfrm>
        <a:off x="4589386" y="46558"/>
        <a:ext cx="1336826" cy="837232"/>
      </dsp:txXfrm>
    </dsp:sp>
    <dsp:sp modelId="{8E1BE0D9-BF54-4AB5-A5F4-06AEE6B5DC86}">
      <dsp:nvSpPr>
        <dsp:cNvPr id="0" name=""/>
        <dsp:cNvSpPr/>
      </dsp:nvSpPr>
      <dsp:spPr>
        <a:xfrm>
          <a:off x="3400996" y="465174"/>
          <a:ext cx="3713607" cy="3713607"/>
        </a:xfrm>
        <a:custGeom>
          <a:avLst/>
          <a:gdLst/>
          <a:ahLst/>
          <a:cxnLst/>
          <a:rect l="0" t="0" r="0" b="0"/>
          <a:pathLst>
            <a:path>
              <a:moveTo>
                <a:pt x="2580354" y="146775"/>
              </a:moveTo>
              <a:arcTo wR="1856803" hR="1856803" stAng="17576057" swAng="1965558"/>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BFA88D5-D770-42EA-94AB-4A9E6ABC8360}">
      <dsp:nvSpPr>
        <dsp:cNvPr id="0" name=""/>
        <dsp:cNvSpPr/>
      </dsp:nvSpPr>
      <dsp:spPr>
        <a:xfrm>
          <a:off x="6310020" y="1284286"/>
          <a:ext cx="1427410" cy="92781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2. Didactic Education with Case Studies</a:t>
          </a:r>
        </a:p>
      </dsp:txBody>
      <dsp:txXfrm>
        <a:off x="6355312" y="1329578"/>
        <a:ext cx="1336826" cy="837232"/>
      </dsp:txXfrm>
    </dsp:sp>
    <dsp:sp modelId="{F0A621D6-E7B8-4A77-A77F-08197F0A0269}">
      <dsp:nvSpPr>
        <dsp:cNvPr id="0" name=""/>
        <dsp:cNvSpPr/>
      </dsp:nvSpPr>
      <dsp:spPr>
        <a:xfrm>
          <a:off x="3400996" y="465174"/>
          <a:ext cx="3713607" cy="3713607"/>
        </a:xfrm>
        <a:custGeom>
          <a:avLst/>
          <a:gdLst/>
          <a:ahLst/>
          <a:cxnLst/>
          <a:rect l="0" t="0" r="0" b="0"/>
          <a:pathLst>
            <a:path>
              <a:moveTo>
                <a:pt x="3711020" y="1758813"/>
              </a:moveTo>
              <a:arcTo wR="1856803" hR="1856803" stAng="21418493" swAng="2199393"/>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8DB67BC-6CAC-4B4F-A969-D3624D815ED5}">
      <dsp:nvSpPr>
        <dsp:cNvPr id="0" name=""/>
        <dsp:cNvSpPr/>
      </dsp:nvSpPr>
      <dsp:spPr>
        <a:xfrm>
          <a:off x="5635496" y="3360256"/>
          <a:ext cx="1427410" cy="92781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3. Training at PCH (4 weeks)</a:t>
          </a:r>
        </a:p>
      </dsp:txBody>
      <dsp:txXfrm>
        <a:off x="5680788" y="3405548"/>
        <a:ext cx="1336826" cy="837232"/>
      </dsp:txXfrm>
    </dsp:sp>
    <dsp:sp modelId="{82B4E3D6-4CD8-4E02-8510-9FE0FAEECD3C}">
      <dsp:nvSpPr>
        <dsp:cNvPr id="0" name=""/>
        <dsp:cNvSpPr/>
      </dsp:nvSpPr>
      <dsp:spPr>
        <a:xfrm>
          <a:off x="3400996" y="465174"/>
          <a:ext cx="3713607" cy="3713607"/>
        </a:xfrm>
        <a:custGeom>
          <a:avLst/>
          <a:gdLst/>
          <a:ahLst/>
          <a:cxnLst/>
          <a:rect l="0" t="0" r="0" b="0"/>
          <a:pathLst>
            <a:path>
              <a:moveTo>
                <a:pt x="2227101" y="3676309"/>
              </a:moveTo>
              <a:arcTo wR="1856803" hR="1856803" stAng="4709791" swAng="1380417"/>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FB77C11-143D-4D31-8CF3-B43E942A6739}">
      <dsp:nvSpPr>
        <dsp:cNvPr id="0" name=""/>
        <dsp:cNvSpPr/>
      </dsp:nvSpPr>
      <dsp:spPr>
        <a:xfrm>
          <a:off x="3452692" y="3360256"/>
          <a:ext cx="1427410" cy="92781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4. Training at ANMC</a:t>
          </a:r>
        </a:p>
      </dsp:txBody>
      <dsp:txXfrm>
        <a:off x="3497984" y="3405548"/>
        <a:ext cx="1336826" cy="837232"/>
      </dsp:txXfrm>
    </dsp:sp>
    <dsp:sp modelId="{6BA02D48-6FB3-4262-8836-256A7E9D55CB}">
      <dsp:nvSpPr>
        <dsp:cNvPr id="0" name=""/>
        <dsp:cNvSpPr/>
      </dsp:nvSpPr>
      <dsp:spPr>
        <a:xfrm>
          <a:off x="3400996" y="465174"/>
          <a:ext cx="3713607" cy="3713607"/>
        </a:xfrm>
        <a:custGeom>
          <a:avLst/>
          <a:gdLst/>
          <a:ahLst/>
          <a:cxnLst/>
          <a:rect l="0" t="0" r="0" b="0"/>
          <a:pathLst>
            <a:path>
              <a:moveTo>
                <a:pt x="310796" y="2885191"/>
              </a:moveTo>
              <a:arcTo wR="1856803" hR="1856803" stAng="8782115" swAng="2199393"/>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9DE5774-ACAF-4E7B-89F9-B87C8993CEDB}">
      <dsp:nvSpPr>
        <dsp:cNvPr id="0" name=""/>
        <dsp:cNvSpPr/>
      </dsp:nvSpPr>
      <dsp:spPr>
        <a:xfrm>
          <a:off x="2778169" y="1284286"/>
          <a:ext cx="1427410" cy="92781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5. Simulation</a:t>
          </a:r>
        </a:p>
      </dsp:txBody>
      <dsp:txXfrm>
        <a:off x="2823461" y="1329578"/>
        <a:ext cx="1336826" cy="837232"/>
      </dsp:txXfrm>
    </dsp:sp>
    <dsp:sp modelId="{75FB056B-00E4-4050-AB51-FDCC97118BAD}">
      <dsp:nvSpPr>
        <dsp:cNvPr id="0" name=""/>
        <dsp:cNvSpPr/>
      </dsp:nvSpPr>
      <dsp:spPr>
        <a:xfrm>
          <a:off x="3400996" y="465174"/>
          <a:ext cx="3713607" cy="3713607"/>
        </a:xfrm>
        <a:custGeom>
          <a:avLst/>
          <a:gdLst/>
          <a:ahLst/>
          <a:cxnLst/>
          <a:rect l="0" t="0" r="0" b="0"/>
          <a:pathLst>
            <a:path>
              <a:moveTo>
                <a:pt x="323018" y="810274"/>
              </a:moveTo>
              <a:arcTo wR="1856803" hR="1856803" stAng="12858385" swAng="1965558"/>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D5791-48EA-4460-88B2-E33731CE045F}">
      <dsp:nvSpPr>
        <dsp:cNvPr id="0" name=""/>
        <dsp:cNvSpPr/>
      </dsp:nvSpPr>
      <dsp:spPr>
        <a:xfrm>
          <a:off x="1020487" y="1050124"/>
          <a:ext cx="1098562" cy="1098562"/>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B4580C-9CE3-4DD6-B1D7-94FEC49B64FD}">
      <dsp:nvSpPr>
        <dsp:cNvPr id="0" name=""/>
        <dsp:cNvSpPr/>
      </dsp:nvSpPr>
      <dsp:spPr>
        <a:xfrm>
          <a:off x="393" y="2245484"/>
          <a:ext cx="3138750" cy="500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a:pPr>
          <a:r>
            <a:rPr lang="en-US" sz="1600" kern="1200"/>
            <a:t>Submit for poster/podium presentation</a:t>
          </a:r>
        </a:p>
      </dsp:txBody>
      <dsp:txXfrm>
        <a:off x="393" y="2245484"/>
        <a:ext cx="3138750" cy="500238"/>
      </dsp:txXfrm>
    </dsp:sp>
    <dsp:sp modelId="{368728EE-6869-4B80-9D5C-B82D8C95BE20}">
      <dsp:nvSpPr>
        <dsp:cNvPr id="0" name=""/>
        <dsp:cNvSpPr/>
      </dsp:nvSpPr>
      <dsp:spPr>
        <a:xfrm>
          <a:off x="393" y="2790744"/>
          <a:ext cx="3138750" cy="510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ANOL, ANPD, Magnet Conferences</a:t>
          </a:r>
        </a:p>
      </dsp:txBody>
      <dsp:txXfrm>
        <a:off x="393" y="2790744"/>
        <a:ext cx="3138750" cy="510469"/>
      </dsp:txXfrm>
    </dsp:sp>
    <dsp:sp modelId="{C9125CEE-2ED8-480A-A217-17731D1FB885}">
      <dsp:nvSpPr>
        <dsp:cNvPr id="0" name=""/>
        <dsp:cNvSpPr/>
      </dsp:nvSpPr>
      <dsp:spPr>
        <a:xfrm>
          <a:off x="4708518" y="1050124"/>
          <a:ext cx="1098562" cy="1098562"/>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839B0F-BD89-4276-911A-459EE22118CB}">
      <dsp:nvSpPr>
        <dsp:cNvPr id="0" name=""/>
        <dsp:cNvSpPr/>
      </dsp:nvSpPr>
      <dsp:spPr>
        <a:xfrm>
          <a:off x="3688425" y="2245484"/>
          <a:ext cx="3138750" cy="500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a:pPr>
          <a:r>
            <a:rPr lang="en-US" sz="1600" kern="1200"/>
            <a:t>Write manuscript for publication</a:t>
          </a:r>
        </a:p>
      </dsp:txBody>
      <dsp:txXfrm>
        <a:off x="3688425" y="2245484"/>
        <a:ext cx="3138750" cy="500238"/>
      </dsp:txXfrm>
    </dsp:sp>
    <dsp:sp modelId="{715BD02F-EA0F-4FA1-B7A2-B57FAE4FFBCD}">
      <dsp:nvSpPr>
        <dsp:cNvPr id="0" name=""/>
        <dsp:cNvSpPr/>
      </dsp:nvSpPr>
      <dsp:spPr>
        <a:xfrm>
          <a:off x="3688425" y="2790744"/>
          <a:ext cx="3138750" cy="510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Target journal: JONA</a:t>
          </a:r>
        </a:p>
      </dsp:txBody>
      <dsp:txXfrm>
        <a:off x="3688425" y="2790744"/>
        <a:ext cx="3138750" cy="510469"/>
      </dsp:txXfrm>
    </dsp:sp>
    <dsp:sp modelId="{F16FB191-6708-4ADB-86C2-F7429E9CC07B}">
      <dsp:nvSpPr>
        <dsp:cNvPr id="0" name=""/>
        <dsp:cNvSpPr/>
      </dsp:nvSpPr>
      <dsp:spPr>
        <a:xfrm>
          <a:off x="8396550" y="1050124"/>
          <a:ext cx="1098562" cy="1098562"/>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64A90-08B8-4636-9FBB-EA64A73CB181}">
      <dsp:nvSpPr>
        <dsp:cNvPr id="0" name=""/>
        <dsp:cNvSpPr/>
      </dsp:nvSpPr>
      <dsp:spPr>
        <a:xfrm>
          <a:off x="7376456" y="2245484"/>
          <a:ext cx="3138750" cy="500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a:pPr>
          <a:r>
            <a:rPr lang="en-US" sz="1600" kern="1200" dirty="0"/>
            <a:t>Magnet Exemplar for PCH/ Pathways for ANMC</a:t>
          </a:r>
        </a:p>
      </dsp:txBody>
      <dsp:txXfrm>
        <a:off x="7376456" y="2245484"/>
        <a:ext cx="3138750" cy="500238"/>
      </dsp:txXfrm>
    </dsp:sp>
    <dsp:sp modelId="{F52B38AF-0A26-44DF-AA9B-551EDB191197}">
      <dsp:nvSpPr>
        <dsp:cNvPr id="0" name=""/>
        <dsp:cNvSpPr/>
      </dsp:nvSpPr>
      <dsp:spPr>
        <a:xfrm>
          <a:off x="7376456" y="2790744"/>
          <a:ext cx="3138750" cy="510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Write up exemplars for both organizations</a:t>
          </a:r>
        </a:p>
      </dsp:txBody>
      <dsp:txXfrm>
        <a:off x="7376456" y="2790744"/>
        <a:ext cx="3138750" cy="5104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736007-27EF-4A0A-A984-6E063E17BC0F}">
      <dsp:nvSpPr>
        <dsp:cNvPr id="0" name=""/>
        <dsp:cNvSpPr/>
      </dsp:nvSpPr>
      <dsp:spPr>
        <a:xfrm>
          <a:off x="0" y="4560482"/>
          <a:ext cx="12030418" cy="0"/>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105307-5622-4576-81F9-F5FA25DE5F80}">
      <dsp:nvSpPr>
        <dsp:cNvPr id="0" name=""/>
        <dsp:cNvSpPr/>
      </dsp:nvSpPr>
      <dsp:spPr>
        <a:xfrm>
          <a:off x="0" y="3904806"/>
          <a:ext cx="12030418" cy="0"/>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CD2471-6B6C-42CC-BD54-2F75A4223031}">
      <dsp:nvSpPr>
        <dsp:cNvPr id="0" name=""/>
        <dsp:cNvSpPr/>
      </dsp:nvSpPr>
      <dsp:spPr>
        <a:xfrm>
          <a:off x="0" y="3249130"/>
          <a:ext cx="12030418" cy="0"/>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BC268E-2161-4DFF-A387-F42CBF0A9E1C}">
      <dsp:nvSpPr>
        <dsp:cNvPr id="0" name=""/>
        <dsp:cNvSpPr/>
      </dsp:nvSpPr>
      <dsp:spPr>
        <a:xfrm>
          <a:off x="0" y="2593454"/>
          <a:ext cx="12030418" cy="0"/>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A4C483-A69D-4641-A282-1256370D2669}">
      <dsp:nvSpPr>
        <dsp:cNvPr id="0" name=""/>
        <dsp:cNvSpPr/>
      </dsp:nvSpPr>
      <dsp:spPr>
        <a:xfrm>
          <a:off x="0" y="1937778"/>
          <a:ext cx="12030418" cy="0"/>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C012F3-DAC6-4A2A-AD6D-836F720E5E25}">
      <dsp:nvSpPr>
        <dsp:cNvPr id="0" name=""/>
        <dsp:cNvSpPr/>
      </dsp:nvSpPr>
      <dsp:spPr>
        <a:xfrm>
          <a:off x="0" y="1282102"/>
          <a:ext cx="12030418" cy="0"/>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44284C-CC7E-4F94-91A2-1BACE1BE2EEB}">
      <dsp:nvSpPr>
        <dsp:cNvPr id="0" name=""/>
        <dsp:cNvSpPr/>
      </dsp:nvSpPr>
      <dsp:spPr>
        <a:xfrm>
          <a:off x="0" y="626426"/>
          <a:ext cx="12030418" cy="0"/>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0D22F9-E697-4FCE-A6F4-9012B7A4D6B6}">
      <dsp:nvSpPr>
        <dsp:cNvPr id="0" name=""/>
        <dsp:cNvSpPr/>
      </dsp:nvSpPr>
      <dsp:spPr>
        <a:xfrm>
          <a:off x="3127908" y="1973"/>
          <a:ext cx="8902509" cy="624453"/>
        </a:xfrm>
        <a:prstGeom prst="rect">
          <a:avLst/>
        </a:prstGeom>
        <a:noFill/>
        <a:ln>
          <a:noFill/>
        </a:ln>
        <a:effectLst/>
      </dsp:spPr>
      <dsp:style>
        <a:lnRef idx="0">
          <a:scrgbClr r="0" g="0" b="0"/>
        </a:lnRef>
        <a:fillRef idx="0">
          <a:scrgbClr r="0" g="0" b="0"/>
        </a:fillRef>
        <a:effectRef idx="0">
          <a:scrgbClr r="0" g="0" b="0"/>
        </a:effectRef>
        <a:fontRef idx="minor"/>
      </dsp:style>
    </dsp:sp>
    <dsp:sp modelId="{19C9D9CF-EBA1-4281-A487-457722907616}">
      <dsp:nvSpPr>
        <dsp:cNvPr id="0" name=""/>
        <dsp:cNvSpPr/>
      </dsp:nvSpPr>
      <dsp:spPr>
        <a:xfrm>
          <a:off x="96683" y="1973"/>
          <a:ext cx="821263" cy="624453"/>
        </a:xfrm>
        <a:prstGeom prst="round2SameRect">
          <a:avLst>
            <a:gd name="adj1" fmla="val 16670"/>
            <a:gd name="adj2" fmla="val 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r>
            <a:rPr lang="en-US" sz="3500" kern="1200"/>
            <a:t>0</a:t>
          </a:r>
        </a:p>
      </dsp:txBody>
      <dsp:txXfrm>
        <a:off x="127172" y="32462"/>
        <a:ext cx="760285" cy="593964"/>
      </dsp:txXfrm>
    </dsp:sp>
    <dsp:sp modelId="{C99788AD-0688-43AF-9E20-91D267AE9B35}">
      <dsp:nvSpPr>
        <dsp:cNvPr id="0" name=""/>
        <dsp:cNvSpPr/>
      </dsp:nvSpPr>
      <dsp:spPr>
        <a:xfrm>
          <a:off x="3127908" y="657649"/>
          <a:ext cx="8902509" cy="624453"/>
        </a:xfrm>
        <a:prstGeom prst="rect">
          <a:avLst/>
        </a:prstGeom>
        <a:noFill/>
        <a:ln>
          <a:noFill/>
        </a:ln>
        <a:effectLst/>
      </dsp:spPr>
      <dsp:style>
        <a:lnRef idx="0">
          <a:scrgbClr r="0" g="0" b="0"/>
        </a:lnRef>
        <a:fillRef idx="0">
          <a:scrgbClr r="0" g="0" b="0"/>
        </a:fillRef>
        <a:effectRef idx="0">
          <a:scrgbClr r="0" g="0" b="0"/>
        </a:effectRef>
        <a:fontRef idx="minor"/>
      </dsp:style>
    </dsp:sp>
    <dsp:sp modelId="{CF859461-95B9-4450-B28C-EAD4A3373651}">
      <dsp:nvSpPr>
        <dsp:cNvPr id="0" name=""/>
        <dsp:cNvSpPr/>
      </dsp:nvSpPr>
      <dsp:spPr>
        <a:xfrm>
          <a:off x="96683" y="657649"/>
          <a:ext cx="821263" cy="624453"/>
        </a:xfrm>
        <a:prstGeom prst="round2SameRect">
          <a:avLst>
            <a:gd name="adj1" fmla="val 16670"/>
            <a:gd name="adj2" fmla="val 0"/>
          </a:avLst>
        </a:prstGeom>
        <a:gradFill rotWithShape="0">
          <a:gsLst>
            <a:gs pos="0">
              <a:schemeClr val="accent4">
                <a:hueOff val="-2027969"/>
                <a:satOff val="1680"/>
                <a:lumOff val="-686"/>
                <a:alphaOff val="0"/>
                <a:satMod val="103000"/>
                <a:lumMod val="102000"/>
                <a:tint val="94000"/>
              </a:schemeClr>
            </a:gs>
            <a:gs pos="50000">
              <a:schemeClr val="accent4">
                <a:hueOff val="-2027969"/>
                <a:satOff val="1680"/>
                <a:lumOff val="-686"/>
                <a:alphaOff val="0"/>
                <a:satMod val="110000"/>
                <a:lumMod val="100000"/>
                <a:shade val="100000"/>
              </a:schemeClr>
            </a:gs>
            <a:gs pos="100000">
              <a:schemeClr val="accent4">
                <a:hueOff val="-2027969"/>
                <a:satOff val="1680"/>
                <a:lumOff val="-686"/>
                <a:alphaOff val="0"/>
                <a:lumMod val="99000"/>
                <a:satMod val="120000"/>
                <a:shade val="78000"/>
              </a:schemeClr>
            </a:gs>
          </a:gsLst>
          <a:lin ang="5400000" scaled="0"/>
        </a:gradFill>
        <a:ln w="6350" cap="flat" cmpd="sng" algn="ctr">
          <a:solidFill>
            <a:schemeClr val="accent4">
              <a:hueOff val="-2027969"/>
              <a:satOff val="1680"/>
              <a:lumOff val="-686"/>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r>
            <a:rPr lang="en-US" sz="3500" kern="1200"/>
            <a:t>1</a:t>
          </a:r>
        </a:p>
      </dsp:txBody>
      <dsp:txXfrm>
        <a:off x="127172" y="688138"/>
        <a:ext cx="760285" cy="593964"/>
      </dsp:txXfrm>
    </dsp:sp>
    <dsp:sp modelId="{BFABF2AF-7595-431B-AB2A-9F416C30259E}">
      <dsp:nvSpPr>
        <dsp:cNvPr id="0" name=""/>
        <dsp:cNvSpPr/>
      </dsp:nvSpPr>
      <dsp:spPr>
        <a:xfrm>
          <a:off x="3127908" y="1313325"/>
          <a:ext cx="8902509" cy="624453"/>
        </a:xfrm>
        <a:prstGeom prst="rect">
          <a:avLst/>
        </a:prstGeom>
        <a:noFill/>
        <a:ln>
          <a:noFill/>
        </a:ln>
        <a:effectLst/>
      </dsp:spPr>
      <dsp:style>
        <a:lnRef idx="0">
          <a:scrgbClr r="0" g="0" b="0"/>
        </a:lnRef>
        <a:fillRef idx="0">
          <a:scrgbClr r="0" g="0" b="0"/>
        </a:fillRef>
        <a:effectRef idx="0">
          <a:scrgbClr r="0" g="0" b="0"/>
        </a:effectRef>
        <a:fontRef idx="minor"/>
      </dsp:style>
    </dsp:sp>
    <dsp:sp modelId="{4135C488-94CF-4896-AAD6-3E1A07281A1F}">
      <dsp:nvSpPr>
        <dsp:cNvPr id="0" name=""/>
        <dsp:cNvSpPr/>
      </dsp:nvSpPr>
      <dsp:spPr>
        <a:xfrm>
          <a:off x="96683" y="1313325"/>
          <a:ext cx="821263" cy="624453"/>
        </a:xfrm>
        <a:prstGeom prst="round2SameRect">
          <a:avLst>
            <a:gd name="adj1" fmla="val 16670"/>
            <a:gd name="adj2" fmla="val 0"/>
          </a:avLst>
        </a:prstGeom>
        <a:gradFill rotWithShape="0">
          <a:gsLst>
            <a:gs pos="0">
              <a:schemeClr val="accent4">
                <a:hueOff val="-4055938"/>
                <a:satOff val="3360"/>
                <a:lumOff val="-1373"/>
                <a:alphaOff val="0"/>
                <a:satMod val="103000"/>
                <a:lumMod val="102000"/>
                <a:tint val="94000"/>
              </a:schemeClr>
            </a:gs>
            <a:gs pos="50000">
              <a:schemeClr val="accent4">
                <a:hueOff val="-4055938"/>
                <a:satOff val="3360"/>
                <a:lumOff val="-1373"/>
                <a:alphaOff val="0"/>
                <a:satMod val="110000"/>
                <a:lumMod val="100000"/>
                <a:shade val="100000"/>
              </a:schemeClr>
            </a:gs>
            <a:gs pos="100000">
              <a:schemeClr val="accent4">
                <a:hueOff val="-4055938"/>
                <a:satOff val="3360"/>
                <a:lumOff val="-1373"/>
                <a:alphaOff val="0"/>
                <a:lumMod val="99000"/>
                <a:satMod val="120000"/>
                <a:shade val="78000"/>
              </a:schemeClr>
            </a:gs>
          </a:gsLst>
          <a:lin ang="5400000" scaled="0"/>
        </a:gradFill>
        <a:ln w="6350" cap="flat" cmpd="sng" algn="ctr">
          <a:solidFill>
            <a:schemeClr val="accent4">
              <a:hueOff val="-4055938"/>
              <a:satOff val="3360"/>
              <a:lumOff val="-137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r>
            <a:rPr lang="en-US" sz="3500" kern="1200"/>
            <a:t>2</a:t>
          </a:r>
        </a:p>
      </dsp:txBody>
      <dsp:txXfrm>
        <a:off x="127172" y="1343814"/>
        <a:ext cx="760285" cy="593964"/>
      </dsp:txXfrm>
    </dsp:sp>
    <dsp:sp modelId="{A0B5BA99-AB3C-40B7-B7C6-AF54000487E8}">
      <dsp:nvSpPr>
        <dsp:cNvPr id="0" name=""/>
        <dsp:cNvSpPr/>
      </dsp:nvSpPr>
      <dsp:spPr>
        <a:xfrm>
          <a:off x="3127908" y="1969001"/>
          <a:ext cx="8902509" cy="624453"/>
        </a:xfrm>
        <a:prstGeom prst="rect">
          <a:avLst/>
        </a:prstGeom>
        <a:noFill/>
        <a:ln>
          <a:noFill/>
        </a:ln>
        <a:effectLst/>
      </dsp:spPr>
      <dsp:style>
        <a:lnRef idx="0">
          <a:scrgbClr r="0" g="0" b="0"/>
        </a:lnRef>
        <a:fillRef idx="0">
          <a:scrgbClr r="0" g="0" b="0"/>
        </a:fillRef>
        <a:effectRef idx="0">
          <a:scrgbClr r="0" g="0" b="0"/>
        </a:effectRef>
        <a:fontRef idx="minor"/>
      </dsp:style>
    </dsp:sp>
    <dsp:sp modelId="{24959341-4263-4EC2-B1BF-D8FB3D60A4EF}">
      <dsp:nvSpPr>
        <dsp:cNvPr id="0" name=""/>
        <dsp:cNvSpPr/>
      </dsp:nvSpPr>
      <dsp:spPr>
        <a:xfrm>
          <a:off x="96683" y="1969001"/>
          <a:ext cx="821263" cy="624453"/>
        </a:xfrm>
        <a:prstGeom prst="round2SameRect">
          <a:avLst>
            <a:gd name="adj1" fmla="val 16670"/>
            <a:gd name="adj2" fmla="val 0"/>
          </a:avLst>
        </a:prstGeom>
        <a:gradFill rotWithShape="0">
          <a:gsLst>
            <a:gs pos="0">
              <a:schemeClr val="accent4">
                <a:hueOff val="-6083907"/>
                <a:satOff val="5040"/>
                <a:lumOff val="-2059"/>
                <a:alphaOff val="0"/>
                <a:satMod val="103000"/>
                <a:lumMod val="102000"/>
                <a:tint val="94000"/>
              </a:schemeClr>
            </a:gs>
            <a:gs pos="50000">
              <a:schemeClr val="accent4">
                <a:hueOff val="-6083907"/>
                <a:satOff val="5040"/>
                <a:lumOff val="-2059"/>
                <a:alphaOff val="0"/>
                <a:satMod val="110000"/>
                <a:lumMod val="100000"/>
                <a:shade val="100000"/>
              </a:schemeClr>
            </a:gs>
            <a:gs pos="100000">
              <a:schemeClr val="accent4">
                <a:hueOff val="-6083907"/>
                <a:satOff val="5040"/>
                <a:lumOff val="-2059"/>
                <a:alphaOff val="0"/>
                <a:lumMod val="99000"/>
                <a:satMod val="120000"/>
                <a:shade val="78000"/>
              </a:schemeClr>
            </a:gs>
          </a:gsLst>
          <a:lin ang="5400000" scaled="0"/>
        </a:gradFill>
        <a:ln w="6350" cap="flat" cmpd="sng" algn="ctr">
          <a:solidFill>
            <a:schemeClr val="accent4">
              <a:hueOff val="-6083907"/>
              <a:satOff val="5040"/>
              <a:lumOff val="-2059"/>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r>
            <a:rPr lang="en-US" sz="3500" kern="1200"/>
            <a:t>3</a:t>
          </a:r>
        </a:p>
      </dsp:txBody>
      <dsp:txXfrm>
        <a:off x="127172" y="1999490"/>
        <a:ext cx="760285" cy="593964"/>
      </dsp:txXfrm>
    </dsp:sp>
    <dsp:sp modelId="{691EBAB5-A880-4485-8070-87CB16895D0D}">
      <dsp:nvSpPr>
        <dsp:cNvPr id="0" name=""/>
        <dsp:cNvSpPr/>
      </dsp:nvSpPr>
      <dsp:spPr>
        <a:xfrm>
          <a:off x="3127908" y="2624677"/>
          <a:ext cx="8902509" cy="624453"/>
        </a:xfrm>
        <a:prstGeom prst="rect">
          <a:avLst/>
        </a:prstGeom>
        <a:noFill/>
        <a:ln>
          <a:noFill/>
        </a:ln>
        <a:effectLst/>
      </dsp:spPr>
      <dsp:style>
        <a:lnRef idx="0">
          <a:scrgbClr r="0" g="0" b="0"/>
        </a:lnRef>
        <a:fillRef idx="0">
          <a:scrgbClr r="0" g="0" b="0"/>
        </a:fillRef>
        <a:effectRef idx="0">
          <a:scrgbClr r="0" g="0" b="0"/>
        </a:effectRef>
        <a:fontRef idx="minor"/>
      </dsp:style>
    </dsp:sp>
    <dsp:sp modelId="{3261F141-7D25-4F86-B8DD-37697C8354C8}">
      <dsp:nvSpPr>
        <dsp:cNvPr id="0" name=""/>
        <dsp:cNvSpPr/>
      </dsp:nvSpPr>
      <dsp:spPr>
        <a:xfrm>
          <a:off x="96683" y="2624677"/>
          <a:ext cx="821263" cy="624453"/>
        </a:xfrm>
        <a:prstGeom prst="round2SameRect">
          <a:avLst>
            <a:gd name="adj1" fmla="val 16670"/>
            <a:gd name="adj2" fmla="val 0"/>
          </a:avLst>
        </a:prstGeom>
        <a:gradFill rotWithShape="0">
          <a:gsLst>
            <a:gs pos="0">
              <a:schemeClr val="accent4">
                <a:hueOff val="-8111876"/>
                <a:satOff val="6721"/>
                <a:lumOff val="-2745"/>
                <a:alphaOff val="0"/>
                <a:satMod val="103000"/>
                <a:lumMod val="102000"/>
                <a:tint val="94000"/>
              </a:schemeClr>
            </a:gs>
            <a:gs pos="50000">
              <a:schemeClr val="accent4">
                <a:hueOff val="-8111876"/>
                <a:satOff val="6721"/>
                <a:lumOff val="-2745"/>
                <a:alphaOff val="0"/>
                <a:satMod val="110000"/>
                <a:lumMod val="100000"/>
                <a:shade val="100000"/>
              </a:schemeClr>
            </a:gs>
            <a:gs pos="100000">
              <a:schemeClr val="accent4">
                <a:hueOff val="-8111876"/>
                <a:satOff val="6721"/>
                <a:lumOff val="-2745"/>
                <a:alphaOff val="0"/>
                <a:lumMod val="99000"/>
                <a:satMod val="120000"/>
                <a:shade val="78000"/>
              </a:schemeClr>
            </a:gs>
          </a:gsLst>
          <a:lin ang="5400000" scaled="0"/>
        </a:gradFill>
        <a:ln w="6350" cap="flat" cmpd="sng" algn="ctr">
          <a:solidFill>
            <a:schemeClr val="accent4">
              <a:hueOff val="-8111876"/>
              <a:satOff val="6721"/>
              <a:lumOff val="-274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r>
            <a:rPr lang="en-US" sz="3500" kern="1200"/>
            <a:t>4</a:t>
          </a:r>
        </a:p>
      </dsp:txBody>
      <dsp:txXfrm>
        <a:off x="127172" y="2655166"/>
        <a:ext cx="760285" cy="593964"/>
      </dsp:txXfrm>
    </dsp:sp>
    <dsp:sp modelId="{1C0B8774-42E7-46F9-B579-990FE75B624D}">
      <dsp:nvSpPr>
        <dsp:cNvPr id="0" name=""/>
        <dsp:cNvSpPr/>
      </dsp:nvSpPr>
      <dsp:spPr>
        <a:xfrm>
          <a:off x="3127908" y="3280353"/>
          <a:ext cx="8902509" cy="624453"/>
        </a:xfrm>
        <a:prstGeom prst="rect">
          <a:avLst/>
        </a:prstGeom>
        <a:noFill/>
        <a:ln>
          <a:noFill/>
        </a:ln>
        <a:effectLst/>
      </dsp:spPr>
      <dsp:style>
        <a:lnRef idx="0">
          <a:scrgbClr r="0" g="0" b="0"/>
        </a:lnRef>
        <a:fillRef idx="0">
          <a:scrgbClr r="0" g="0" b="0"/>
        </a:fillRef>
        <a:effectRef idx="0">
          <a:scrgbClr r="0" g="0" b="0"/>
        </a:effectRef>
        <a:fontRef idx="minor"/>
      </dsp:style>
    </dsp:sp>
    <dsp:sp modelId="{1118428A-98D2-4ABD-8CDF-C8DB35E7C8E2}">
      <dsp:nvSpPr>
        <dsp:cNvPr id="0" name=""/>
        <dsp:cNvSpPr/>
      </dsp:nvSpPr>
      <dsp:spPr>
        <a:xfrm>
          <a:off x="96683" y="3280353"/>
          <a:ext cx="821263" cy="624453"/>
        </a:xfrm>
        <a:prstGeom prst="round2SameRect">
          <a:avLst>
            <a:gd name="adj1" fmla="val 16670"/>
            <a:gd name="adj2" fmla="val 0"/>
          </a:avLst>
        </a:prstGeom>
        <a:gradFill rotWithShape="0">
          <a:gsLst>
            <a:gs pos="0">
              <a:schemeClr val="accent4">
                <a:hueOff val="-10139844"/>
                <a:satOff val="8401"/>
                <a:lumOff val="-3432"/>
                <a:alphaOff val="0"/>
                <a:satMod val="103000"/>
                <a:lumMod val="102000"/>
                <a:tint val="94000"/>
              </a:schemeClr>
            </a:gs>
            <a:gs pos="50000">
              <a:schemeClr val="accent4">
                <a:hueOff val="-10139844"/>
                <a:satOff val="8401"/>
                <a:lumOff val="-3432"/>
                <a:alphaOff val="0"/>
                <a:satMod val="110000"/>
                <a:lumMod val="100000"/>
                <a:shade val="100000"/>
              </a:schemeClr>
            </a:gs>
            <a:gs pos="100000">
              <a:schemeClr val="accent4">
                <a:hueOff val="-10139844"/>
                <a:satOff val="8401"/>
                <a:lumOff val="-3432"/>
                <a:alphaOff val="0"/>
                <a:lumMod val="99000"/>
                <a:satMod val="120000"/>
                <a:shade val="78000"/>
              </a:schemeClr>
            </a:gs>
          </a:gsLst>
          <a:lin ang="5400000" scaled="0"/>
        </a:gradFill>
        <a:ln w="6350" cap="flat" cmpd="sng" algn="ctr">
          <a:solidFill>
            <a:schemeClr val="accent4">
              <a:hueOff val="-10139844"/>
              <a:satOff val="8401"/>
              <a:lumOff val="-343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r>
            <a:rPr lang="en-US" sz="3500" kern="1200"/>
            <a:t>5</a:t>
          </a:r>
        </a:p>
      </dsp:txBody>
      <dsp:txXfrm>
        <a:off x="127172" y="3310842"/>
        <a:ext cx="760285" cy="593964"/>
      </dsp:txXfrm>
    </dsp:sp>
    <dsp:sp modelId="{CDA17F48-F836-42D3-B086-861763A9BC16}">
      <dsp:nvSpPr>
        <dsp:cNvPr id="0" name=""/>
        <dsp:cNvSpPr/>
      </dsp:nvSpPr>
      <dsp:spPr>
        <a:xfrm>
          <a:off x="3127908" y="3936029"/>
          <a:ext cx="8902509" cy="624453"/>
        </a:xfrm>
        <a:prstGeom prst="rect">
          <a:avLst/>
        </a:prstGeom>
        <a:noFill/>
        <a:ln>
          <a:noFill/>
        </a:ln>
        <a:effectLst/>
      </dsp:spPr>
      <dsp:style>
        <a:lnRef idx="0">
          <a:scrgbClr r="0" g="0" b="0"/>
        </a:lnRef>
        <a:fillRef idx="0">
          <a:scrgbClr r="0" g="0" b="0"/>
        </a:fillRef>
        <a:effectRef idx="0">
          <a:scrgbClr r="0" g="0" b="0"/>
        </a:effectRef>
        <a:fontRef idx="minor"/>
      </dsp:style>
    </dsp:sp>
    <dsp:sp modelId="{A612EF67-4176-40DA-89B4-DF58B278FDBA}">
      <dsp:nvSpPr>
        <dsp:cNvPr id="0" name=""/>
        <dsp:cNvSpPr/>
      </dsp:nvSpPr>
      <dsp:spPr>
        <a:xfrm>
          <a:off x="96683" y="3936029"/>
          <a:ext cx="821263" cy="624453"/>
        </a:xfrm>
        <a:prstGeom prst="round2SameRect">
          <a:avLst>
            <a:gd name="adj1" fmla="val 16670"/>
            <a:gd name="adj2" fmla="val 0"/>
          </a:avLst>
        </a:prstGeom>
        <a:gradFill rotWithShape="0">
          <a:gsLst>
            <a:gs pos="0">
              <a:schemeClr val="accent4">
                <a:hueOff val="-12167813"/>
                <a:satOff val="10081"/>
                <a:lumOff val="-4118"/>
                <a:alphaOff val="0"/>
                <a:satMod val="103000"/>
                <a:lumMod val="102000"/>
                <a:tint val="94000"/>
              </a:schemeClr>
            </a:gs>
            <a:gs pos="50000">
              <a:schemeClr val="accent4">
                <a:hueOff val="-12167813"/>
                <a:satOff val="10081"/>
                <a:lumOff val="-4118"/>
                <a:alphaOff val="0"/>
                <a:satMod val="110000"/>
                <a:lumMod val="100000"/>
                <a:shade val="100000"/>
              </a:schemeClr>
            </a:gs>
            <a:gs pos="100000">
              <a:schemeClr val="accent4">
                <a:hueOff val="-12167813"/>
                <a:satOff val="10081"/>
                <a:lumOff val="-4118"/>
                <a:alphaOff val="0"/>
                <a:lumMod val="99000"/>
                <a:satMod val="120000"/>
                <a:shade val="78000"/>
              </a:schemeClr>
            </a:gs>
          </a:gsLst>
          <a:lin ang="5400000" scaled="0"/>
        </a:gradFill>
        <a:ln w="6350" cap="flat" cmpd="sng" algn="ctr">
          <a:solidFill>
            <a:schemeClr val="accent4">
              <a:hueOff val="-12167813"/>
              <a:satOff val="10081"/>
              <a:lumOff val="-411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r>
            <a:rPr lang="en-US" sz="3500" kern="1200"/>
            <a:t>6</a:t>
          </a:r>
        </a:p>
      </dsp:txBody>
      <dsp:txXfrm>
        <a:off x="127172" y="3966518"/>
        <a:ext cx="760285" cy="5939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0F6B95-7B6C-453D-B588-7A98A5407CC6}">
      <dsp:nvSpPr>
        <dsp:cNvPr id="0" name=""/>
        <dsp:cNvSpPr/>
      </dsp:nvSpPr>
      <dsp:spPr>
        <a:xfrm>
          <a:off x="3197" y="1195666"/>
          <a:ext cx="2536588" cy="2029270"/>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t="-13000" b="-1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87C6040-7078-420D-85C0-F4D55BF12932}">
      <dsp:nvSpPr>
        <dsp:cNvPr id="0" name=""/>
        <dsp:cNvSpPr/>
      </dsp:nvSpPr>
      <dsp:spPr>
        <a:xfrm>
          <a:off x="231490" y="3306427"/>
          <a:ext cx="2257563" cy="710244"/>
        </a:xfrm>
        <a:prstGeom prst="wedgeRectCallout">
          <a:avLst>
            <a:gd name="adj1" fmla="val 20250"/>
            <a:gd name="adj2" fmla="val -607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i="0" kern="1200"/>
            <a:t>Care Environment </a:t>
          </a:r>
        </a:p>
      </dsp:txBody>
      <dsp:txXfrm>
        <a:off x="231490" y="3306427"/>
        <a:ext cx="2257563" cy="710244"/>
      </dsp:txXfrm>
    </dsp:sp>
    <dsp:sp modelId="{523A2F80-F6FC-4255-B460-BA300A6860FF}">
      <dsp:nvSpPr>
        <dsp:cNvPr id="0" name=""/>
        <dsp:cNvSpPr/>
      </dsp:nvSpPr>
      <dsp:spPr>
        <a:xfrm>
          <a:off x="2793444" y="1195666"/>
          <a:ext cx="2536588" cy="2029270"/>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t="-13000" b="-1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2548759-1093-4BA7-9F6D-DBC37F991802}">
      <dsp:nvSpPr>
        <dsp:cNvPr id="0" name=""/>
        <dsp:cNvSpPr/>
      </dsp:nvSpPr>
      <dsp:spPr>
        <a:xfrm>
          <a:off x="3021737" y="3306427"/>
          <a:ext cx="2257563" cy="710244"/>
        </a:xfrm>
        <a:prstGeom prst="wedgeRectCallout">
          <a:avLst>
            <a:gd name="adj1" fmla="val 20250"/>
            <a:gd name="adj2" fmla="val -607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i="0" kern="1200"/>
            <a:t>Clinical Services  </a:t>
          </a:r>
        </a:p>
      </dsp:txBody>
      <dsp:txXfrm>
        <a:off x="3021737" y="3306427"/>
        <a:ext cx="2257563" cy="710244"/>
      </dsp:txXfrm>
    </dsp:sp>
    <dsp:sp modelId="{D22CFB5C-5C47-4591-8927-12FA6B734684}">
      <dsp:nvSpPr>
        <dsp:cNvPr id="0" name=""/>
        <dsp:cNvSpPr/>
      </dsp:nvSpPr>
      <dsp:spPr>
        <a:xfrm>
          <a:off x="5583691" y="1195666"/>
          <a:ext cx="2536588" cy="2029270"/>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t="-13000" b="-1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4DD998D-7E68-421D-9B37-7A41D764E67D}">
      <dsp:nvSpPr>
        <dsp:cNvPr id="0" name=""/>
        <dsp:cNvSpPr/>
      </dsp:nvSpPr>
      <dsp:spPr>
        <a:xfrm>
          <a:off x="5811984" y="3306427"/>
          <a:ext cx="2257563" cy="710244"/>
        </a:xfrm>
        <a:prstGeom prst="wedgeRectCallout">
          <a:avLst>
            <a:gd name="adj1" fmla="val 20250"/>
            <a:gd name="adj2" fmla="val -607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i="0" kern="1200"/>
            <a:t>Support Services </a:t>
          </a:r>
        </a:p>
      </dsp:txBody>
      <dsp:txXfrm>
        <a:off x="5811984" y="3306427"/>
        <a:ext cx="2257563" cy="710244"/>
      </dsp:txXfrm>
    </dsp:sp>
    <dsp:sp modelId="{EC270F27-7CD5-4BED-B676-C21765C4DCFA}">
      <dsp:nvSpPr>
        <dsp:cNvPr id="0" name=""/>
        <dsp:cNvSpPr/>
      </dsp:nvSpPr>
      <dsp:spPr>
        <a:xfrm>
          <a:off x="8373939" y="1195666"/>
          <a:ext cx="2536588" cy="2029270"/>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t="-13000" b="-1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11C7272-FDCE-44AE-9AE9-1D2DEA28A840}">
      <dsp:nvSpPr>
        <dsp:cNvPr id="0" name=""/>
        <dsp:cNvSpPr/>
      </dsp:nvSpPr>
      <dsp:spPr>
        <a:xfrm>
          <a:off x="8602232" y="3306427"/>
          <a:ext cx="2257563" cy="710244"/>
        </a:xfrm>
        <a:prstGeom prst="wedgeRectCallout">
          <a:avLst>
            <a:gd name="adj1" fmla="val 20250"/>
            <a:gd name="adj2" fmla="val -607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i="0" kern="1200"/>
            <a:t>Crisis Stabilization and Prevention Services</a:t>
          </a:r>
        </a:p>
      </dsp:txBody>
      <dsp:txXfrm>
        <a:off x="8602232" y="3306427"/>
        <a:ext cx="2257563" cy="7102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0240F7-2626-44BB-A5D8-E6A8E1776D79}">
      <dsp:nvSpPr>
        <dsp:cNvPr id="0" name=""/>
        <dsp:cNvSpPr/>
      </dsp:nvSpPr>
      <dsp:spPr>
        <a:xfrm>
          <a:off x="0" y="4441427"/>
          <a:ext cx="10914062" cy="486023"/>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t>Level 6</a:t>
          </a:r>
        </a:p>
      </dsp:txBody>
      <dsp:txXfrm>
        <a:off x="0" y="4441427"/>
        <a:ext cx="10914062" cy="262452"/>
      </dsp:txXfrm>
    </dsp:sp>
    <dsp:sp modelId="{F02E29F8-4FD1-4603-B161-BD306ECA0D64}">
      <dsp:nvSpPr>
        <dsp:cNvPr id="0" name=""/>
        <dsp:cNvSpPr/>
      </dsp:nvSpPr>
      <dsp:spPr>
        <a:xfrm>
          <a:off x="0" y="4694159"/>
          <a:ext cx="10914062" cy="22357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t>Secure 24h Services w/ Psychiatric Management</a:t>
          </a:r>
        </a:p>
      </dsp:txBody>
      <dsp:txXfrm>
        <a:off x="0" y="4694159"/>
        <a:ext cx="10914062" cy="223570"/>
      </dsp:txXfrm>
    </dsp:sp>
    <dsp:sp modelId="{C845008C-CFC1-475B-B2E6-C4A674BB23D2}">
      <dsp:nvSpPr>
        <dsp:cNvPr id="0" name=""/>
        <dsp:cNvSpPr/>
      </dsp:nvSpPr>
      <dsp:spPr>
        <a:xfrm rot="10800000">
          <a:off x="0" y="3701214"/>
          <a:ext cx="10914062" cy="747503"/>
        </a:xfrm>
        <a:prstGeom prst="upArrowCallout">
          <a:avLst/>
        </a:prstGeom>
        <a:solidFill>
          <a:schemeClr val="accent1">
            <a:shade val="80000"/>
            <a:hueOff val="-41908"/>
            <a:satOff val="2228"/>
            <a:lumOff val="36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t>Level 5</a:t>
          </a:r>
        </a:p>
      </dsp:txBody>
      <dsp:txXfrm rot="-10800000">
        <a:off x="0" y="3701214"/>
        <a:ext cx="10914062" cy="262373"/>
      </dsp:txXfrm>
    </dsp:sp>
    <dsp:sp modelId="{94FB85F2-859D-42E5-BA7C-92C39120E3BC}">
      <dsp:nvSpPr>
        <dsp:cNvPr id="0" name=""/>
        <dsp:cNvSpPr/>
      </dsp:nvSpPr>
      <dsp:spPr>
        <a:xfrm>
          <a:off x="0" y="3963588"/>
          <a:ext cx="10914062" cy="22350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t>Non-secure 24h Services w/ Psychiatric Monitoring</a:t>
          </a:r>
        </a:p>
      </dsp:txBody>
      <dsp:txXfrm>
        <a:off x="0" y="3963588"/>
        <a:ext cx="10914062" cy="223503"/>
      </dsp:txXfrm>
    </dsp:sp>
    <dsp:sp modelId="{D5246E34-4168-4DB5-9BFC-81B4E0C5FA99}">
      <dsp:nvSpPr>
        <dsp:cNvPr id="0" name=""/>
        <dsp:cNvSpPr/>
      </dsp:nvSpPr>
      <dsp:spPr>
        <a:xfrm rot="10800000">
          <a:off x="0" y="2961001"/>
          <a:ext cx="10914062" cy="747503"/>
        </a:xfrm>
        <a:prstGeom prst="upArrowCallout">
          <a:avLst/>
        </a:prstGeom>
        <a:solidFill>
          <a:schemeClr val="accent1">
            <a:shade val="80000"/>
            <a:hueOff val="-83817"/>
            <a:satOff val="4457"/>
            <a:lumOff val="73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t>Level 4</a:t>
          </a:r>
        </a:p>
      </dsp:txBody>
      <dsp:txXfrm rot="-10800000">
        <a:off x="0" y="2961001"/>
        <a:ext cx="10914062" cy="262373"/>
      </dsp:txXfrm>
    </dsp:sp>
    <dsp:sp modelId="{E413A0C8-45D8-4237-99B0-5BC7D9DD4740}">
      <dsp:nvSpPr>
        <dsp:cNvPr id="0" name=""/>
        <dsp:cNvSpPr/>
      </dsp:nvSpPr>
      <dsp:spPr>
        <a:xfrm>
          <a:off x="0" y="3223375"/>
          <a:ext cx="10914062" cy="22350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t>Intensive Integrated Services w/o 24h Monitoring</a:t>
          </a:r>
        </a:p>
      </dsp:txBody>
      <dsp:txXfrm>
        <a:off x="0" y="3223375"/>
        <a:ext cx="10914062" cy="223503"/>
      </dsp:txXfrm>
    </dsp:sp>
    <dsp:sp modelId="{1723F7BB-1CF2-498C-A4B6-1F22ABC4DD31}">
      <dsp:nvSpPr>
        <dsp:cNvPr id="0" name=""/>
        <dsp:cNvSpPr/>
      </dsp:nvSpPr>
      <dsp:spPr>
        <a:xfrm rot="10800000">
          <a:off x="0" y="2220788"/>
          <a:ext cx="10914062" cy="747503"/>
        </a:xfrm>
        <a:prstGeom prst="upArrowCallout">
          <a:avLst/>
        </a:prstGeom>
        <a:solidFill>
          <a:schemeClr val="accent1">
            <a:shade val="80000"/>
            <a:hueOff val="-125725"/>
            <a:satOff val="6685"/>
            <a:lumOff val="110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t>Level 3</a:t>
          </a:r>
        </a:p>
      </dsp:txBody>
      <dsp:txXfrm rot="-10800000">
        <a:off x="0" y="2220788"/>
        <a:ext cx="10914062" cy="262373"/>
      </dsp:txXfrm>
    </dsp:sp>
    <dsp:sp modelId="{F59FCC0A-DB76-4001-B788-034E147582FC}">
      <dsp:nvSpPr>
        <dsp:cNvPr id="0" name=""/>
        <dsp:cNvSpPr/>
      </dsp:nvSpPr>
      <dsp:spPr>
        <a:xfrm>
          <a:off x="0" y="2483162"/>
          <a:ext cx="10914062" cy="22350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t>Intensive Outpatient Services</a:t>
          </a:r>
        </a:p>
      </dsp:txBody>
      <dsp:txXfrm>
        <a:off x="0" y="2483162"/>
        <a:ext cx="10914062" cy="223503"/>
      </dsp:txXfrm>
    </dsp:sp>
    <dsp:sp modelId="{2FA8E8CC-E506-4A4B-B240-A7CD3FA9B84C}">
      <dsp:nvSpPr>
        <dsp:cNvPr id="0" name=""/>
        <dsp:cNvSpPr/>
      </dsp:nvSpPr>
      <dsp:spPr>
        <a:xfrm rot="10800000">
          <a:off x="0" y="1480575"/>
          <a:ext cx="10914062" cy="747503"/>
        </a:xfrm>
        <a:prstGeom prst="upArrowCallout">
          <a:avLst/>
        </a:prstGeom>
        <a:solidFill>
          <a:schemeClr val="accent1">
            <a:shade val="80000"/>
            <a:hueOff val="-167633"/>
            <a:satOff val="8913"/>
            <a:lumOff val="14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t>Level 2</a:t>
          </a:r>
        </a:p>
      </dsp:txBody>
      <dsp:txXfrm rot="-10800000">
        <a:off x="0" y="1480575"/>
        <a:ext cx="10914062" cy="262373"/>
      </dsp:txXfrm>
    </dsp:sp>
    <dsp:sp modelId="{60F8352B-582D-42CB-9D59-F9BF1751A598}">
      <dsp:nvSpPr>
        <dsp:cNvPr id="0" name=""/>
        <dsp:cNvSpPr/>
      </dsp:nvSpPr>
      <dsp:spPr>
        <a:xfrm>
          <a:off x="0" y="1742949"/>
          <a:ext cx="10914062" cy="22350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t>Outpatient Services</a:t>
          </a:r>
        </a:p>
      </dsp:txBody>
      <dsp:txXfrm>
        <a:off x="0" y="1742949"/>
        <a:ext cx="10914062" cy="223503"/>
      </dsp:txXfrm>
    </dsp:sp>
    <dsp:sp modelId="{3FDAEA5F-607C-428A-B1E9-A0ECC634B54E}">
      <dsp:nvSpPr>
        <dsp:cNvPr id="0" name=""/>
        <dsp:cNvSpPr/>
      </dsp:nvSpPr>
      <dsp:spPr>
        <a:xfrm rot="10800000">
          <a:off x="0" y="740362"/>
          <a:ext cx="10914062" cy="747503"/>
        </a:xfrm>
        <a:prstGeom prst="upArrowCallout">
          <a:avLst/>
        </a:prstGeom>
        <a:solidFill>
          <a:schemeClr val="accent1">
            <a:shade val="80000"/>
            <a:hueOff val="-209542"/>
            <a:satOff val="11142"/>
            <a:lumOff val="183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t>Level 1</a:t>
          </a:r>
        </a:p>
      </dsp:txBody>
      <dsp:txXfrm rot="-10800000">
        <a:off x="0" y="740362"/>
        <a:ext cx="10914062" cy="262373"/>
      </dsp:txXfrm>
    </dsp:sp>
    <dsp:sp modelId="{CE9A9EC7-D838-4457-B4B6-91AC6A4E33C5}">
      <dsp:nvSpPr>
        <dsp:cNvPr id="0" name=""/>
        <dsp:cNvSpPr/>
      </dsp:nvSpPr>
      <dsp:spPr>
        <a:xfrm>
          <a:off x="0" y="1002735"/>
          <a:ext cx="10914062" cy="22350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t>Recovery Maintenance &amp; Health Management</a:t>
          </a:r>
        </a:p>
      </dsp:txBody>
      <dsp:txXfrm>
        <a:off x="0" y="1002735"/>
        <a:ext cx="10914062" cy="223503"/>
      </dsp:txXfrm>
    </dsp:sp>
    <dsp:sp modelId="{7ABB6BEB-6517-44A9-A31D-EA91E9121815}">
      <dsp:nvSpPr>
        <dsp:cNvPr id="0" name=""/>
        <dsp:cNvSpPr/>
      </dsp:nvSpPr>
      <dsp:spPr>
        <a:xfrm rot="10800000">
          <a:off x="0" y="149"/>
          <a:ext cx="10914062" cy="747503"/>
        </a:xfrm>
        <a:prstGeom prst="upArrowCallout">
          <a:avLst/>
        </a:prstGeom>
        <a:solidFill>
          <a:schemeClr val="accent1">
            <a:shade val="80000"/>
            <a:hueOff val="-251450"/>
            <a:satOff val="13370"/>
            <a:lumOff val="220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t>Level 0</a:t>
          </a:r>
        </a:p>
      </dsp:txBody>
      <dsp:txXfrm rot="-10800000">
        <a:off x="0" y="149"/>
        <a:ext cx="10914062" cy="262373"/>
      </dsp:txXfrm>
    </dsp:sp>
    <dsp:sp modelId="{C83AAAFE-9F5C-4120-9879-E27369FFF85F}">
      <dsp:nvSpPr>
        <dsp:cNvPr id="0" name=""/>
        <dsp:cNvSpPr/>
      </dsp:nvSpPr>
      <dsp:spPr>
        <a:xfrm>
          <a:off x="0" y="262522"/>
          <a:ext cx="10914062" cy="22350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t>Basic Services</a:t>
          </a:r>
        </a:p>
      </dsp:txBody>
      <dsp:txXfrm>
        <a:off x="0" y="262522"/>
        <a:ext cx="10914062" cy="22350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736007-27EF-4A0A-A984-6E063E17BC0F}">
      <dsp:nvSpPr>
        <dsp:cNvPr id="0" name=""/>
        <dsp:cNvSpPr/>
      </dsp:nvSpPr>
      <dsp:spPr>
        <a:xfrm>
          <a:off x="0" y="4652959"/>
          <a:ext cx="12030418" cy="0"/>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105307-5622-4576-81F9-F5FA25DE5F80}">
      <dsp:nvSpPr>
        <dsp:cNvPr id="0" name=""/>
        <dsp:cNvSpPr/>
      </dsp:nvSpPr>
      <dsp:spPr>
        <a:xfrm>
          <a:off x="0" y="3983988"/>
          <a:ext cx="12030418" cy="0"/>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CD2471-6B6C-42CC-BD54-2F75A4223031}">
      <dsp:nvSpPr>
        <dsp:cNvPr id="0" name=""/>
        <dsp:cNvSpPr/>
      </dsp:nvSpPr>
      <dsp:spPr>
        <a:xfrm>
          <a:off x="0" y="3315016"/>
          <a:ext cx="12030418" cy="0"/>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BC268E-2161-4DFF-A387-F42CBF0A9E1C}">
      <dsp:nvSpPr>
        <dsp:cNvPr id="0" name=""/>
        <dsp:cNvSpPr/>
      </dsp:nvSpPr>
      <dsp:spPr>
        <a:xfrm>
          <a:off x="0" y="2646044"/>
          <a:ext cx="12030418" cy="0"/>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A4C483-A69D-4641-A282-1256370D2669}">
      <dsp:nvSpPr>
        <dsp:cNvPr id="0" name=""/>
        <dsp:cNvSpPr/>
      </dsp:nvSpPr>
      <dsp:spPr>
        <a:xfrm>
          <a:off x="0" y="1977072"/>
          <a:ext cx="12030418" cy="0"/>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C012F3-DAC6-4A2A-AD6D-836F720E5E25}">
      <dsp:nvSpPr>
        <dsp:cNvPr id="0" name=""/>
        <dsp:cNvSpPr/>
      </dsp:nvSpPr>
      <dsp:spPr>
        <a:xfrm>
          <a:off x="0" y="1308100"/>
          <a:ext cx="12030418" cy="0"/>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44284C-CC7E-4F94-91A2-1BACE1BE2EEB}">
      <dsp:nvSpPr>
        <dsp:cNvPr id="0" name=""/>
        <dsp:cNvSpPr/>
      </dsp:nvSpPr>
      <dsp:spPr>
        <a:xfrm>
          <a:off x="0" y="639129"/>
          <a:ext cx="12030418" cy="0"/>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0D22F9-E697-4FCE-A6F4-9012B7A4D6B6}">
      <dsp:nvSpPr>
        <dsp:cNvPr id="0" name=""/>
        <dsp:cNvSpPr/>
      </dsp:nvSpPr>
      <dsp:spPr>
        <a:xfrm>
          <a:off x="3127908" y="2013"/>
          <a:ext cx="8902509" cy="637116"/>
        </a:xfrm>
        <a:prstGeom prst="rect">
          <a:avLst/>
        </a:prstGeom>
        <a:noFill/>
        <a:ln>
          <a:noFill/>
        </a:ln>
        <a:effectLst/>
      </dsp:spPr>
      <dsp:style>
        <a:lnRef idx="0">
          <a:scrgbClr r="0" g="0" b="0"/>
        </a:lnRef>
        <a:fillRef idx="0">
          <a:scrgbClr r="0" g="0" b="0"/>
        </a:fillRef>
        <a:effectRef idx="0">
          <a:scrgbClr r="0" g="0" b="0"/>
        </a:effectRef>
        <a:fontRef idx="minor"/>
      </dsp:style>
    </dsp:sp>
    <dsp:sp modelId="{19C9D9CF-EBA1-4281-A487-457722907616}">
      <dsp:nvSpPr>
        <dsp:cNvPr id="0" name=""/>
        <dsp:cNvSpPr/>
      </dsp:nvSpPr>
      <dsp:spPr>
        <a:xfrm>
          <a:off x="96683" y="2013"/>
          <a:ext cx="821263" cy="637116"/>
        </a:xfrm>
        <a:prstGeom prst="round2SameRect">
          <a:avLst>
            <a:gd name="adj1" fmla="val 16670"/>
            <a:gd name="adj2" fmla="val 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r>
            <a:rPr lang="en-US" sz="3500" kern="1200"/>
            <a:t>0</a:t>
          </a:r>
        </a:p>
      </dsp:txBody>
      <dsp:txXfrm>
        <a:off x="127790" y="33120"/>
        <a:ext cx="759049" cy="606009"/>
      </dsp:txXfrm>
    </dsp:sp>
    <dsp:sp modelId="{C99788AD-0688-43AF-9E20-91D267AE9B35}">
      <dsp:nvSpPr>
        <dsp:cNvPr id="0" name=""/>
        <dsp:cNvSpPr/>
      </dsp:nvSpPr>
      <dsp:spPr>
        <a:xfrm>
          <a:off x="3127908" y="670984"/>
          <a:ext cx="8902509" cy="637116"/>
        </a:xfrm>
        <a:prstGeom prst="rect">
          <a:avLst/>
        </a:prstGeom>
        <a:noFill/>
        <a:ln>
          <a:noFill/>
        </a:ln>
        <a:effectLst/>
      </dsp:spPr>
      <dsp:style>
        <a:lnRef idx="0">
          <a:scrgbClr r="0" g="0" b="0"/>
        </a:lnRef>
        <a:fillRef idx="0">
          <a:scrgbClr r="0" g="0" b="0"/>
        </a:fillRef>
        <a:effectRef idx="0">
          <a:scrgbClr r="0" g="0" b="0"/>
        </a:effectRef>
        <a:fontRef idx="minor"/>
      </dsp:style>
    </dsp:sp>
    <dsp:sp modelId="{CF859461-95B9-4450-B28C-EAD4A3373651}">
      <dsp:nvSpPr>
        <dsp:cNvPr id="0" name=""/>
        <dsp:cNvSpPr/>
      </dsp:nvSpPr>
      <dsp:spPr>
        <a:xfrm>
          <a:off x="96683" y="670984"/>
          <a:ext cx="821263" cy="637116"/>
        </a:xfrm>
        <a:prstGeom prst="round2SameRect">
          <a:avLst>
            <a:gd name="adj1" fmla="val 16670"/>
            <a:gd name="adj2" fmla="val 0"/>
          </a:avLst>
        </a:prstGeom>
        <a:gradFill rotWithShape="0">
          <a:gsLst>
            <a:gs pos="0">
              <a:schemeClr val="accent4">
                <a:hueOff val="-2027969"/>
                <a:satOff val="1680"/>
                <a:lumOff val="-686"/>
                <a:alphaOff val="0"/>
                <a:satMod val="103000"/>
                <a:lumMod val="102000"/>
                <a:tint val="94000"/>
              </a:schemeClr>
            </a:gs>
            <a:gs pos="50000">
              <a:schemeClr val="accent4">
                <a:hueOff val="-2027969"/>
                <a:satOff val="1680"/>
                <a:lumOff val="-686"/>
                <a:alphaOff val="0"/>
                <a:satMod val="110000"/>
                <a:lumMod val="100000"/>
                <a:shade val="100000"/>
              </a:schemeClr>
            </a:gs>
            <a:gs pos="100000">
              <a:schemeClr val="accent4">
                <a:hueOff val="-2027969"/>
                <a:satOff val="1680"/>
                <a:lumOff val="-686"/>
                <a:alphaOff val="0"/>
                <a:lumMod val="99000"/>
                <a:satMod val="120000"/>
                <a:shade val="78000"/>
              </a:schemeClr>
            </a:gs>
          </a:gsLst>
          <a:lin ang="5400000" scaled="0"/>
        </a:gradFill>
        <a:ln w="6350" cap="flat" cmpd="sng" algn="ctr">
          <a:solidFill>
            <a:schemeClr val="accent4">
              <a:hueOff val="-2027969"/>
              <a:satOff val="1680"/>
              <a:lumOff val="-686"/>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r>
            <a:rPr lang="en-US" sz="3500" kern="1200"/>
            <a:t>1</a:t>
          </a:r>
        </a:p>
      </dsp:txBody>
      <dsp:txXfrm>
        <a:off x="127790" y="702091"/>
        <a:ext cx="759049" cy="606009"/>
      </dsp:txXfrm>
    </dsp:sp>
    <dsp:sp modelId="{BFABF2AF-7595-431B-AB2A-9F416C30259E}">
      <dsp:nvSpPr>
        <dsp:cNvPr id="0" name=""/>
        <dsp:cNvSpPr/>
      </dsp:nvSpPr>
      <dsp:spPr>
        <a:xfrm>
          <a:off x="3127908" y="1339956"/>
          <a:ext cx="8902509" cy="637116"/>
        </a:xfrm>
        <a:prstGeom prst="rect">
          <a:avLst/>
        </a:prstGeom>
        <a:noFill/>
        <a:ln>
          <a:noFill/>
        </a:ln>
        <a:effectLst/>
      </dsp:spPr>
      <dsp:style>
        <a:lnRef idx="0">
          <a:scrgbClr r="0" g="0" b="0"/>
        </a:lnRef>
        <a:fillRef idx="0">
          <a:scrgbClr r="0" g="0" b="0"/>
        </a:fillRef>
        <a:effectRef idx="0">
          <a:scrgbClr r="0" g="0" b="0"/>
        </a:effectRef>
        <a:fontRef idx="minor"/>
      </dsp:style>
    </dsp:sp>
    <dsp:sp modelId="{4135C488-94CF-4896-AAD6-3E1A07281A1F}">
      <dsp:nvSpPr>
        <dsp:cNvPr id="0" name=""/>
        <dsp:cNvSpPr/>
      </dsp:nvSpPr>
      <dsp:spPr>
        <a:xfrm>
          <a:off x="96683" y="1339956"/>
          <a:ext cx="821263" cy="637116"/>
        </a:xfrm>
        <a:prstGeom prst="round2SameRect">
          <a:avLst>
            <a:gd name="adj1" fmla="val 16670"/>
            <a:gd name="adj2" fmla="val 0"/>
          </a:avLst>
        </a:prstGeom>
        <a:gradFill rotWithShape="0">
          <a:gsLst>
            <a:gs pos="0">
              <a:schemeClr val="accent4">
                <a:hueOff val="-4055938"/>
                <a:satOff val="3360"/>
                <a:lumOff val="-1373"/>
                <a:alphaOff val="0"/>
                <a:satMod val="103000"/>
                <a:lumMod val="102000"/>
                <a:tint val="94000"/>
              </a:schemeClr>
            </a:gs>
            <a:gs pos="50000">
              <a:schemeClr val="accent4">
                <a:hueOff val="-4055938"/>
                <a:satOff val="3360"/>
                <a:lumOff val="-1373"/>
                <a:alphaOff val="0"/>
                <a:satMod val="110000"/>
                <a:lumMod val="100000"/>
                <a:shade val="100000"/>
              </a:schemeClr>
            </a:gs>
            <a:gs pos="100000">
              <a:schemeClr val="accent4">
                <a:hueOff val="-4055938"/>
                <a:satOff val="3360"/>
                <a:lumOff val="-1373"/>
                <a:alphaOff val="0"/>
                <a:lumMod val="99000"/>
                <a:satMod val="120000"/>
                <a:shade val="78000"/>
              </a:schemeClr>
            </a:gs>
          </a:gsLst>
          <a:lin ang="5400000" scaled="0"/>
        </a:gradFill>
        <a:ln w="6350" cap="flat" cmpd="sng" algn="ctr">
          <a:solidFill>
            <a:schemeClr val="accent4">
              <a:hueOff val="-4055938"/>
              <a:satOff val="3360"/>
              <a:lumOff val="-137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r>
            <a:rPr lang="en-US" sz="3500" kern="1200"/>
            <a:t>2</a:t>
          </a:r>
        </a:p>
      </dsp:txBody>
      <dsp:txXfrm>
        <a:off x="127790" y="1371063"/>
        <a:ext cx="759049" cy="606009"/>
      </dsp:txXfrm>
    </dsp:sp>
    <dsp:sp modelId="{A0B5BA99-AB3C-40B7-B7C6-AF54000487E8}">
      <dsp:nvSpPr>
        <dsp:cNvPr id="0" name=""/>
        <dsp:cNvSpPr/>
      </dsp:nvSpPr>
      <dsp:spPr>
        <a:xfrm>
          <a:off x="3127908" y="2008928"/>
          <a:ext cx="8902509" cy="637116"/>
        </a:xfrm>
        <a:prstGeom prst="rect">
          <a:avLst/>
        </a:prstGeom>
        <a:noFill/>
        <a:ln>
          <a:noFill/>
        </a:ln>
        <a:effectLst/>
      </dsp:spPr>
      <dsp:style>
        <a:lnRef idx="0">
          <a:scrgbClr r="0" g="0" b="0"/>
        </a:lnRef>
        <a:fillRef idx="0">
          <a:scrgbClr r="0" g="0" b="0"/>
        </a:fillRef>
        <a:effectRef idx="0">
          <a:scrgbClr r="0" g="0" b="0"/>
        </a:effectRef>
        <a:fontRef idx="minor"/>
      </dsp:style>
    </dsp:sp>
    <dsp:sp modelId="{24959341-4263-4EC2-B1BF-D8FB3D60A4EF}">
      <dsp:nvSpPr>
        <dsp:cNvPr id="0" name=""/>
        <dsp:cNvSpPr/>
      </dsp:nvSpPr>
      <dsp:spPr>
        <a:xfrm>
          <a:off x="96683" y="2008928"/>
          <a:ext cx="821263" cy="637116"/>
        </a:xfrm>
        <a:prstGeom prst="round2SameRect">
          <a:avLst>
            <a:gd name="adj1" fmla="val 16670"/>
            <a:gd name="adj2" fmla="val 0"/>
          </a:avLst>
        </a:prstGeom>
        <a:gradFill rotWithShape="0">
          <a:gsLst>
            <a:gs pos="0">
              <a:schemeClr val="accent4">
                <a:hueOff val="-6083907"/>
                <a:satOff val="5040"/>
                <a:lumOff val="-2059"/>
                <a:alphaOff val="0"/>
                <a:satMod val="103000"/>
                <a:lumMod val="102000"/>
                <a:tint val="94000"/>
              </a:schemeClr>
            </a:gs>
            <a:gs pos="50000">
              <a:schemeClr val="accent4">
                <a:hueOff val="-6083907"/>
                <a:satOff val="5040"/>
                <a:lumOff val="-2059"/>
                <a:alphaOff val="0"/>
                <a:satMod val="110000"/>
                <a:lumMod val="100000"/>
                <a:shade val="100000"/>
              </a:schemeClr>
            </a:gs>
            <a:gs pos="100000">
              <a:schemeClr val="accent4">
                <a:hueOff val="-6083907"/>
                <a:satOff val="5040"/>
                <a:lumOff val="-2059"/>
                <a:alphaOff val="0"/>
                <a:lumMod val="99000"/>
                <a:satMod val="120000"/>
                <a:shade val="78000"/>
              </a:schemeClr>
            </a:gs>
          </a:gsLst>
          <a:lin ang="5400000" scaled="0"/>
        </a:gradFill>
        <a:ln w="6350" cap="flat" cmpd="sng" algn="ctr">
          <a:solidFill>
            <a:schemeClr val="accent4">
              <a:hueOff val="-6083907"/>
              <a:satOff val="5040"/>
              <a:lumOff val="-2059"/>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r>
            <a:rPr lang="en-US" sz="3500" kern="1200"/>
            <a:t>3</a:t>
          </a:r>
        </a:p>
      </dsp:txBody>
      <dsp:txXfrm>
        <a:off x="127790" y="2040035"/>
        <a:ext cx="759049" cy="606009"/>
      </dsp:txXfrm>
    </dsp:sp>
    <dsp:sp modelId="{691EBAB5-A880-4485-8070-87CB16895D0D}">
      <dsp:nvSpPr>
        <dsp:cNvPr id="0" name=""/>
        <dsp:cNvSpPr/>
      </dsp:nvSpPr>
      <dsp:spPr>
        <a:xfrm>
          <a:off x="3127908" y="2677900"/>
          <a:ext cx="8902509" cy="637116"/>
        </a:xfrm>
        <a:prstGeom prst="rect">
          <a:avLst/>
        </a:prstGeom>
        <a:noFill/>
        <a:ln>
          <a:noFill/>
        </a:ln>
        <a:effectLst/>
      </dsp:spPr>
      <dsp:style>
        <a:lnRef idx="0">
          <a:scrgbClr r="0" g="0" b="0"/>
        </a:lnRef>
        <a:fillRef idx="0">
          <a:scrgbClr r="0" g="0" b="0"/>
        </a:fillRef>
        <a:effectRef idx="0">
          <a:scrgbClr r="0" g="0" b="0"/>
        </a:effectRef>
        <a:fontRef idx="minor"/>
      </dsp:style>
    </dsp:sp>
    <dsp:sp modelId="{3261F141-7D25-4F86-B8DD-37697C8354C8}">
      <dsp:nvSpPr>
        <dsp:cNvPr id="0" name=""/>
        <dsp:cNvSpPr/>
      </dsp:nvSpPr>
      <dsp:spPr>
        <a:xfrm>
          <a:off x="96683" y="2677900"/>
          <a:ext cx="821263" cy="637116"/>
        </a:xfrm>
        <a:prstGeom prst="round2SameRect">
          <a:avLst>
            <a:gd name="adj1" fmla="val 16670"/>
            <a:gd name="adj2" fmla="val 0"/>
          </a:avLst>
        </a:prstGeom>
        <a:gradFill rotWithShape="0">
          <a:gsLst>
            <a:gs pos="0">
              <a:schemeClr val="accent4">
                <a:hueOff val="-8111876"/>
                <a:satOff val="6721"/>
                <a:lumOff val="-2745"/>
                <a:alphaOff val="0"/>
                <a:satMod val="103000"/>
                <a:lumMod val="102000"/>
                <a:tint val="94000"/>
              </a:schemeClr>
            </a:gs>
            <a:gs pos="50000">
              <a:schemeClr val="accent4">
                <a:hueOff val="-8111876"/>
                <a:satOff val="6721"/>
                <a:lumOff val="-2745"/>
                <a:alphaOff val="0"/>
                <a:satMod val="110000"/>
                <a:lumMod val="100000"/>
                <a:shade val="100000"/>
              </a:schemeClr>
            </a:gs>
            <a:gs pos="100000">
              <a:schemeClr val="accent4">
                <a:hueOff val="-8111876"/>
                <a:satOff val="6721"/>
                <a:lumOff val="-2745"/>
                <a:alphaOff val="0"/>
                <a:lumMod val="99000"/>
                <a:satMod val="120000"/>
                <a:shade val="78000"/>
              </a:schemeClr>
            </a:gs>
          </a:gsLst>
          <a:lin ang="5400000" scaled="0"/>
        </a:gradFill>
        <a:ln w="6350" cap="flat" cmpd="sng" algn="ctr">
          <a:solidFill>
            <a:schemeClr val="accent4">
              <a:hueOff val="-8111876"/>
              <a:satOff val="6721"/>
              <a:lumOff val="-274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r>
            <a:rPr lang="en-US" sz="3500" kern="1200"/>
            <a:t>4</a:t>
          </a:r>
        </a:p>
      </dsp:txBody>
      <dsp:txXfrm>
        <a:off x="127790" y="2709007"/>
        <a:ext cx="759049" cy="606009"/>
      </dsp:txXfrm>
    </dsp:sp>
    <dsp:sp modelId="{1C0B8774-42E7-46F9-B579-990FE75B624D}">
      <dsp:nvSpPr>
        <dsp:cNvPr id="0" name=""/>
        <dsp:cNvSpPr/>
      </dsp:nvSpPr>
      <dsp:spPr>
        <a:xfrm>
          <a:off x="3127908" y="3346872"/>
          <a:ext cx="8902509" cy="637116"/>
        </a:xfrm>
        <a:prstGeom prst="rect">
          <a:avLst/>
        </a:prstGeom>
        <a:noFill/>
        <a:ln>
          <a:noFill/>
        </a:ln>
        <a:effectLst/>
      </dsp:spPr>
      <dsp:style>
        <a:lnRef idx="0">
          <a:scrgbClr r="0" g="0" b="0"/>
        </a:lnRef>
        <a:fillRef idx="0">
          <a:scrgbClr r="0" g="0" b="0"/>
        </a:fillRef>
        <a:effectRef idx="0">
          <a:scrgbClr r="0" g="0" b="0"/>
        </a:effectRef>
        <a:fontRef idx="minor"/>
      </dsp:style>
    </dsp:sp>
    <dsp:sp modelId="{1118428A-98D2-4ABD-8CDF-C8DB35E7C8E2}">
      <dsp:nvSpPr>
        <dsp:cNvPr id="0" name=""/>
        <dsp:cNvSpPr/>
      </dsp:nvSpPr>
      <dsp:spPr>
        <a:xfrm>
          <a:off x="96683" y="3346872"/>
          <a:ext cx="821263" cy="637116"/>
        </a:xfrm>
        <a:prstGeom prst="round2SameRect">
          <a:avLst>
            <a:gd name="adj1" fmla="val 16670"/>
            <a:gd name="adj2" fmla="val 0"/>
          </a:avLst>
        </a:prstGeom>
        <a:gradFill rotWithShape="0">
          <a:gsLst>
            <a:gs pos="0">
              <a:schemeClr val="accent4">
                <a:hueOff val="-10139844"/>
                <a:satOff val="8401"/>
                <a:lumOff val="-3432"/>
                <a:alphaOff val="0"/>
                <a:satMod val="103000"/>
                <a:lumMod val="102000"/>
                <a:tint val="94000"/>
              </a:schemeClr>
            </a:gs>
            <a:gs pos="50000">
              <a:schemeClr val="accent4">
                <a:hueOff val="-10139844"/>
                <a:satOff val="8401"/>
                <a:lumOff val="-3432"/>
                <a:alphaOff val="0"/>
                <a:satMod val="110000"/>
                <a:lumMod val="100000"/>
                <a:shade val="100000"/>
              </a:schemeClr>
            </a:gs>
            <a:gs pos="100000">
              <a:schemeClr val="accent4">
                <a:hueOff val="-10139844"/>
                <a:satOff val="8401"/>
                <a:lumOff val="-3432"/>
                <a:alphaOff val="0"/>
                <a:lumMod val="99000"/>
                <a:satMod val="120000"/>
                <a:shade val="78000"/>
              </a:schemeClr>
            </a:gs>
          </a:gsLst>
          <a:lin ang="5400000" scaled="0"/>
        </a:gradFill>
        <a:ln w="6350" cap="flat" cmpd="sng" algn="ctr">
          <a:solidFill>
            <a:schemeClr val="accent4">
              <a:hueOff val="-10139844"/>
              <a:satOff val="8401"/>
              <a:lumOff val="-343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r>
            <a:rPr lang="en-US" sz="3500" kern="1200"/>
            <a:t>5</a:t>
          </a:r>
        </a:p>
      </dsp:txBody>
      <dsp:txXfrm>
        <a:off x="127790" y="3377979"/>
        <a:ext cx="759049" cy="606009"/>
      </dsp:txXfrm>
    </dsp:sp>
    <dsp:sp modelId="{CDA17F48-F836-42D3-B086-861763A9BC16}">
      <dsp:nvSpPr>
        <dsp:cNvPr id="0" name=""/>
        <dsp:cNvSpPr/>
      </dsp:nvSpPr>
      <dsp:spPr>
        <a:xfrm>
          <a:off x="3127908" y="4015843"/>
          <a:ext cx="8902509" cy="637116"/>
        </a:xfrm>
        <a:prstGeom prst="rect">
          <a:avLst/>
        </a:prstGeom>
        <a:noFill/>
        <a:ln>
          <a:noFill/>
        </a:ln>
        <a:effectLst/>
      </dsp:spPr>
      <dsp:style>
        <a:lnRef idx="0">
          <a:scrgbClr r="0" g="0" b="0"/>
        </a:lnRef>
        <a:fillRef idx="0">
          <a:scrgbClr r="0" g="0" b="0"/>
        </a:fillRef>
        <a:effectRef idx="0">
          <a:scrgbClr r="0" g="0" b="0"/>
        </a:effectRef>
        <a:fontRef idx="minor"/>
      </dsp:style>
    </dsp:sp>
    <dsp:sp modelId="{A612EF67-4176-40DA-89B4-DF58B278FDBA}">
      <dsp:nvSpPr>
        <dsp:cNvPr id="0" name=""/>
        <dsp:cNvSpPr/>
      </dsp:nvSpPr>
      <dsp:spPr>
        <a:xfrm>
          <a:off x="96683" y="4015843"/>
          <a:ext cx="821263" cy="637116"/>
        </a:xfrm>
        <a:prstGeom prst="round2SameRect">
          <a:avLst>
            <a:gd name="adj1" fmla="val 16670"/>
            <a:gd name="adj2" fmla="val 0"/>
          </a:avLst>
        </a:prstGeom>
        <a:gradFill rotWithShape="0">
          <a:gsLst>
            <a:gs pos="0">
              <a:schemeClr val="accent4">
                <a:hueOff val="-12167813"/>
                <a:satOff val="10081"/>
                <a:lumOff val="-4118"/>
                <a:alphaOff val="0"/>
                <a:satMod val="103000"/>
                <a:lumMod val="102000"/>
                <a:tint val="94000"/>
              </a:schemeClr>
            </a:gs>
            <a:gs pos="50000">
              <a:schemeClr val="accent4">
                <a:hueOff val="-12167813"/>
                <a:satOff val="10081"/>
                <a:lumOff val="-4118"/>
                <a:alphaOff val="0"/>
                <a:satMod val="110000"/>
                <a:lumMod val="100000"/>
                <a:shade val="100000"/>
              </a:schemeClr>
            </a:gs>
            <a:gs pos="100000">
              <a:schemeClr val="accent4">
                <a:hueOff val="-12167813"/>
                <a:satOff val="10081"/>
                <a:lumOff val="-4118"/>
                <a:alphaOff val="0"/>
                <a:lumMod val="99000"/>
                <a:satMod val="120000"/>
                <a:shade val="78000"/>
              </a:schemeClr>
            </a:gs>
          </a:gsLst>
          <a:lin ang="5400000" scaled="0"/>
        </a:gradFill>
        <a:ln w="6350" cap="flat" cmpd="sng" algn="ctr">
          <a:solidFill>
            <a:schemeClr val="accent4">
              <a:hueOff val="-12167813"/>
              <a:satOff val="10081"/>
              <a:lumOff val="-411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r>
            <a:rPr lang="en-US" sz="3500" kern="1200"/>
            <a:t>6</a:t>
          </a:r>
        </a:p>
      </dsp:txBody>
      <dsp:txXfrm>
        <a:off x="127790" y="4046950"/>
        <a:ext cx="759049" cy="60600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5.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6.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7.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AEA66E-2186-4E40-B405-22C60CEE680E}" type="datetimeFigureOut">
              <a:rPr lang="en-US" smtClean="0"/>
              <a:t>4/6/26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B20E59-5F87-D146-AEDD-655231ADBADB}" type="slidenum">
              <a:rPr lang="en-US" smtClean="0"/>
              <a:t>‹#›</a:t>
            </a:fld>
            <a:endParaRPr lang="en-US"/>
          </a:p>
        </p:txBody>
      </p:sp>
    </p:spTree>
    <p:extLst>
      <p:ext uri="{BB962C8B-B14F-4D97-AF65-F5344CB8AC3E}">
        <p14:creationId xmlns:p14="http://schemas.microsoft.com/office/powerpoint/2010/main" val="2177955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link in chat: https://</a:t>
            </a:r>
            <a:r>
              <a:rPr lang="en-US" dirty="0" err="1"/>
              <a:t>secure.givelively.org</a:t>
            </a:r>
            <a:r>
              <a:rPr lang="en-US" dirty="0"/>
              <a:t>/donate/all-</a:t>
            </a:r>
            <a:r>
              <a:rPr lang="en-US" dirty="0" err="1"/>
              <a:t>alaska</a:t>
            </a:r>
            <a:r>
              <a:rPr lang="en-US" dirty="0"/>
              <a:t>-pediatric-partnership/a2p2-30th-anniversary</a:t>
            </a:r>
          </a:p>
        </p:txBody>
      </p:sp>
      <p:sp>
        <p:nvSpPr>
          <p:cNvPr id="4" name="Slide Number Placeholder 3"/>
          <p:cNvSpPr>
            <a:spLocks noGrp="1"/>
          </p:cNvSpPr>
          <p:nvPr>
            <p:ph type="sldNum" sz="quarter" idx="5"/>
          </p:nvPr>
        </p:nvSpPr>
        <p:spPr/>
        <p:txBody>
          <a:bodyPr/>
          <a:lstStyle/>
          <a:p>
            <a:fld id="{AEB20E59-5F87-D146-AEDD-655231ADBADB}" type="slidenum">
              <a:rPr lang="en-US" smtClean="0"/>
              <a:t>5</a:t>
            </a:fld>
            <a:endParaRPr lang="en-US"/>
          </a:p>
        </p:txBody>
      </p:sp>
    </p:spTree>
    <p:extLst>
      <p:ext uri="{BB962C8B-B14F-4D97-AF65-F5344CB8AC3E}">
        <p14:creationId xmlns:p14="http://schemas.microsoft.com/office/powerpoint/2010/main" val="2683369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Different for each individual, frequently does occur across the lifespan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7E843D-DB3D-4D67-9D2A-BB0A86E05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043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Referral form located at the bottom of the CLP homepage, linked </a:t>
            </a:r>
          </a:p>
          <a:p>
            <a:r>
              <a:rPr lang="en-US" dirty="0"/>
              <a:t>Please have PCP send referrals with a related diagnosis or concern.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7E843D-DB3D-4D67-9D2A-BB0A86E05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532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7E843D-DB3D-4D67-9D2A-BB0A86E05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299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7E843D-DB3D-4D67-9D2A-BB0A86E05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237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7E843D-DB3D-4D67-9D2A-BB0A86E05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184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88A66-BCEE-0FF0-A288-E21B078B8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AFDC07-11B9-703C-46E8-CE7A43D7D8C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D249CC3-6F6B-D668-8D8A-5E47964C0E6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29B8E8-35B9-FE63-CCD2-F908A87BB6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7E843D-DB3D-4D67-9D2A-BB0A86E05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491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38F28-D59C-C144-EFF8-29DA62EFCB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D8BC6A-61B8-BD3D-4430-8A6886E2725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A5C9EC7-7D0D-BF62-389B-358E871F556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53165E1-CF1E-BCE6-F65F-86128B72F0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7E843D-DB3D-4D67-9D2A-BB0A86E05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272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9051B-B7A0-FD55-9EC2-4E5314C484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8BF244-A29D-4685-CCBD-D76839E4F43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8490205-E885-911D-0050-692A9BE5B5E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0F13E5-EE49-2406-4ED8-72700CEF6B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7E843D-DB3D-4D67-9D2A-BB0A86E05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184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AC598-FBC9-185D-76DE-756AED4806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AD2230-228A-4614-5DFD-5DA132F7665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19AAEBF-5FC6-17BC-105C-5776DACE5B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212420A-26D6-9E54-69A3-75F7E26E4F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53985-D910-443B-9D4E-EA13F0E497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236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31078-8612-5984-55B4-00E6F3B0EC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7C9DDF-E4D9-A38A-87CD-44D72E46092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B81BE08-8173-F929-5456-8C5B3CA830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24A221-523A-9E02-DC8D-C64A5065EE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53985-D910-443B-9D4E-EA13F0E497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754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B8158-AECA-425F-8AEA-3C85E553AF1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98442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85197-D1C2-8A58-5B6F-F3BD4ABBE2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8570F8-46F4-0634-7289-31FD5DE44AD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504E405-D4A4-40ED-F012-E84D97CFAE6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24F9BC6-5C52-AAE4-F87F-02172122D7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53985-D910-443B-9D4E-EA13F0E497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860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8B9C0-047A-AF02-ABA1-3CC80773A1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977EDC-0ED3-3D10-4FA8-565664869BD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F0765C9-5DC0-E350-A71C-EDC91D2959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A441246-CF89-6EBC-EE35-89C031D81B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53985-D910-443B-9D4E-EA13F0E497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846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C2A50-CFDA-0F40-572D-EE46832922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1DFAD7-31FB-47A8-91F2-7F9634A5780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8B6B72B-77CF-112F-5E64-BCFD09533E5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A682617-5814-A85C-3EC6-682A1E1B00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53985-D910-443B-9D4E-EA13F0E497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590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803E4-B12E-5679-72F8-82DE82FCD4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6E5296-3EFC-9B60-0753-F7851C8D41C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7771CFA-0660-F707-B43E-69BC3E61EE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C7F6560-E083-3BC6-52D7-713637CBE3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53985-D910-443B-9D4E-EA13F0E497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1658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D202C-3D0B-5B3F-0E93-DD6AA922B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904567-058F-F369-3FDC-195C53F4AE5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CC3CFF5-3DBE-46EE-3283-935C79A3620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0DD9D3-B9A2-9E80-8D88-007CDF3F10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53985-D910-443B-9D4E-EA13F0E497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888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FBBFB-25A9-91CB-84AD-10B4083734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2D5D2-AE4F-4A0D-FBC2-7C613B0B03E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3D75BB4-1A81-490C-59C9-7453856295C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29F328E-FBB4-3AB3-77DE-68660ECADA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53985-D910-443B-9D4E-EA13F0E497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513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B7E7E-6BB1-4EA8-6BCC-061DF2E604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781347-DEB9-2F6B-E30A-7F7D6EE1E89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BD577E3-8866-932C-B182-35B1B9791F5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12B178E-B343-1C01-7689-CA76A32B0F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53985-D910-443B-9D4E-EA13F0E497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5920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5A5FD-17FA-F2E8-46BD-57F1D1550F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92E6BA-48F4-9CB7-94BA-DCDFF09A37A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7B0BAAF-94FA-5789-6BFC-6285B1B417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DEE2B6-762E-E88D-2222-4C29A51682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53985-D910-443B-9D4E-EA13F0E497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918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5DBF7-1FE1-B6BD-2918-D8672BA139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97A28-B207-EFEC-26F9-3D8CA5BB858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ED2B33B-6133-BDA3-DC2E-AE8E01107C8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A1F37D-B05C-90F4-37CB-2AF2902B80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53985-D910-443B-9D4E-EA13F0E497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083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FF794-E7F5-59E9-9AF8-72AFB31EE6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D095E3-E9C7-5624-6A7F-920CACDCF1D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ADEA7A5-750D-ACCF-C255-58E1CF9F42D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4DD8A5-9D25-AC53-53A2-72C5193DC6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53985-D910-443B-9D4E-EA13F0E497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131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B8158-AECA-425F-8AEA-3C85E553AF1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9803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366E8-9E6F-4D5D-AAE5-FA8E1475E8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EAF560-75D7-2CA8-4E54-568AAE1A678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9E5EC5C-A63D-249E-2D78-9878B30A72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3D6E17C-9CDB-181F-A4EF-286B04CC47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53985-D910-443B-9D4E-EA13F0E497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5723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https://www.usatoday.com/story/news/nation/2025/10/16/alaska-search-rescue-operations-typhoon-halong/86722266007/
What Caused the Crisis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A2D27-E8DC-40B6-BD28-EF27A63823FD}"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8761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https://en.wikipedia.org/wiki/Typhoon_Halong_%282025%29
The impact of Typhoon Halong on Western Alaska was devastating, particularly for the Alaska Native villages of Kipnuk and Kwigillingok. In Kipnuk, approximately 90% of homes—121 in total—were destroyed, while Kwigillingok saw about a third of its homes swept away. These communities, which rely heavily on subsistence hunting and fishing, were left in ruins. Over 1,600 residents were displaced, with many homes floated off their foundations and essential infrastructure, such as roads, power lines, and water systems, severely damaged or rendered inoperable. Tragically, one person was confirmed dead, and two others remain missing. The storm's force uprooted boardwalks, snapped utility poles, and scattered personal belongings across miles. The destruction extended beyond physical damage, disrupting the cultural and economic lifelines of these communities. The loss of food stores, fishing equipment, and traditional structures has had a profound impact on the residents' way of life. The scale of the disaster has prompted urgent calls for federal assistance and highlighted the need for long-term recovery and adaptation plans to safeguard these vulnerable populations.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A2D27-E8DC-40B6-BD28-EF27A63823FD}"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21329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https://en.wikipedia.org/wiki/Typhoon_Halong_%282025%29
In the wake of Typhoon Halong's destruction, the Alaska National Guard and U.S. Coast Guard launched an extensive search-and-rescue operation to evacuate residents from the hardest-hit villages. Hundreds of people were airlifted from flooded homes in Kipnuk and Kwigillingok to Bethel, a regional hub. From there, evacuees were transported to Anchorage aboard military aircraft, including C-17 Globemaster planes. The evacuation was one of the largest airlifts in Alaska's history, necessitated by the remote locations of the affected communities and the urgency of the situation. In Anchorage, emergency shelters were established in schools, sports arenas, and convention centers to accommodate the influx of displaced residents. The American Red Cross, in collaboration with FEMA and local authorities, provided essential services such as food, water, medical care, and emotional support. The rapid mobilization of resources and personnel was critical in ensuring the safety and well-being of evacuees, many of whom had lost everything. The evacuation effort also underscored the logistical challenges of disaster response in remote and infrastructure-limited regions.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A2D27-E8DC-40B6-BD28-EF27A63823FD}"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956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https://alaskabeacon.com/2025/10/15/in-photos-mass-evacuation-of-kipnuk-and-kwigillingok-residents-begins-from-western-alaska/
First 2 Days in Anchorage, Week Since the Storm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A2D27-E8DC-40B6-BD28-EF27A63823FD}"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5791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https://alaskabeacon.com/2025/10/15/in-photos-mass-evacuation-of-kipnuk-and-kwigillingok-residents-begins-from-western-alaska/
Upon arrival in Anchorage, evacuees from the storm-ravaged villages were welcomed into emergency shelters set up at the Alaska Airlines Center and the Egan Civic and Convention Center. These facilities were quickly transformed into safe havens, offering cots, meals, and medical assistance. Volunteers and staff from the American Red Cross and other organizations worked tirelessly to provide basic necessities, including clothing, hygiene products, and emotional support. The Anchorage School District played a pivotal role by enrolling displaced students and offering services such as mental health counseling, language assistance, and transportation. The first 48 hours were marked by a flurry of activity as local and state officials coordinated logistics, assessed needs, and began planning for longer-term housing solutions. The cultural and emotional toll on the evacuees was profound, as many faced the reality of not being able to return home for months, if at all. Community leaders emphasized the importance of creating an environment of healing and support, recognizing the unique cultural and social needs of the Alaska Native populations. The swift and compassionate response in Anchorage provided a critical foundation for the ongoing recovery efforts.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A2D27-E8DC-40B6-BD28-EF27A63823FD}"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6531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https://alaskabeacon.com/2025/10/15/in-photos-mass-evacuation-of-kipnuk-and-kwigillingok-residents-begins-from-western-alaska/
In the week following Typhoon Halong's landfall, recovery efforts have shifted from immediate rescue to stabilization and assessment. Federal and state agencies, including FEMA and the Alaska Division of Homeland Security and Emergency Management, have been conducting damage assessments across the affected regions. The Alaska Federation of Natives convened during its annual convention in Anchorage, where it passed resolutions calling for a national disaster declaration and long-term investments in rural infrastructure. These resolutions emphasized the need for improved housing, emergency preparedness, and climate resilience in remote communities. Meanwhile, tribal organizations and local governments have been working to dry out and salvage homes, distribute supplies, and provide support to displaced residents. The Yukon-Kuskokwim Health Corporation has been instrumental in coordinating healthcare services and anticipating the challenges posed by the approaching winter freeze. The collective response has highlighted both the resilience of the affected communities and the systemic vulnerabilities that need to be addressed to prevent future disasters of this magnitude.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A2D27-E8DC-40B6-BD28-EF27A63823FD}"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032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EE492-A4DC-B033-81B1-2F91A04A6F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AD3AEA-FA72-B31F-7678-FFE7347B00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4E41ED-1915-BF78-31C6-5013AD6101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70B874-2864-776B-C6C8-A4A13D4BE6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B8158-AECA-425F-8AEA-3C85E553AF1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1966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August 4th event included 23 community programs including the State immunization program, car seat program, the local diaper pantry, Stone Soup Group, Head Start, as well as SCF programs like Health Education, WIC, midwife/OBGYN clinic, and Child and Family Developmental Services. Over 175 customers attended the event. Nurse home visitors and other team members were available at a table to answer questions of potential participants and those awaiting an invitation to join the program. The diaper pantry gave out 2,800 diapers to 51 families. The Health Education department made egg bites, mini pancakes, sandwiches, and hummus. There was a door prize raffle with 16 prizes that included safe sleep kits with pack and plays and sleep sacks; strollers; and other fun prizes.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7E843D-DB3D-4D67-9D2A-BB0A86E05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627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7E843D-DB3D-4D67-9D2A-BB0A86E05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941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the only accredited cleft lip and palate program in Alaska. We see customer-owners from across the state regularly. </a:t>
            </a:r>
          </a:p>
          <a:p>
            <a:r>
              <a:rPr lang="en-US" dirty="0"/>
              <a:t>We do not impose an age limit and see people across the lifespan, including prenatal visits when possible.</a:t>
            </a:r>
          </a:p>
          <a:p>
            <a:r>
              <a:rPr lang="en-US" dirty="0"/>
              <a:t>Timeline for intervention can often range across the lifespan and involve multiple disciplines. </a:t>
            </a:r>
          </a:p>
          <a:p>
            <a:r>
              <a:rPr lang="en-US" dirty="0"/>
              <a:t>Interdisciplinary – Monday is used for more intensive evaluations including those at ENT; Tuesdays are for quicker check-ins and the interdisciplinary round table, where all the team members share current updates/info for each CO.</a:t>
            </a:r>
          </a:p>
          <a:p>
            <a:r>
              <a:rPr lang="en-US" dirty="0"/>
              <a:t>[extra info]</a:t>
            </a:r>
          </a:p>
          <a:p>
            <a:r>
              <a:rPr lang="en-US" sz="3200" dirty="0">
                <a:solidFill>
                  <a:schemeClr val="bg1"/>
                </a:solidFill>
              </a:rPr>
              <a:t>Cleft lip +/- Cleft Palate occurs in about 1 in 700 births globally -</a:t>
            </a:r>
          </a:p>
          <a:p>
            <a:pPr marL="0" indent="0">
              <a:buNone/>
            </a:pPr>
            <a:endParaRPr lang="en-US" sz="3200" dirty="0">
              <a:solidFill>
                <a:schemeClr val="bg1"/>
              </a:solidFill>
            </a:endParaRPr>
          </a:p>
          <a:p>
            <a:pPr lvl="1">
              <a:buFont typeface="Courier New" panose="020B0604020202020204" pitchFamily="34" charset="0"/>
              <a:buChar char="o"/>
            </a:pPr>
            <a:r>
              <a:rPr lang="en-US" sz="2800" dirty="0">
                <a:solidFill>
                  <a:schemeClr val="bg1"/>
                </a:solidFill>
              </a:rPr>
              <a:t>Higher Risk Groups: Alaska Native/American Indian, Asian, Pacific Islander and Caucasian populations</a:t>
            </a:r>
          </a:p>
          <a:p>
            <a:pPr lvl="2">
              <a:buFont typeface="Wingdings" panose="020B0604020202020204" pitchFamily="34" charset="0"/>
              <a:buChar char="§"/>
            </a:pPr>
            <a:r>
              <a:rPr lang="en-US" sz="2400" dirty="0">
                <a:solidFill>
                  <a:schemeClr val="bg1"/>
                </a:solidFill>
              </a:rPr>
              <a:t>Alaska Native/Native Americans are at one of the highest risk rates, about 3.6 per 1000 births</a:t>
            </a:r>
          </a:p>
          <a:p>
            <a:pPr marL="914400" lvl="2" indent="0">
              <a:buNone/>
            </a:pPr>
            <a:endParaRPr lang="en-US" sz="2400" dirty="0">
              <a:solidFill>
                <a:schemeClr val="bg1"/>
              </a:solidFill>
            </a:endParaRPr>
          </a:p>
          <a:p>
            <a:pPr lvl="1">
              <a:buFont typeface="Courier New" panose="020B0604020202020204" pitchFamily="34" charset="0"/>
              <a:buChar char="o"/>
            </a:pPr>
            <a:r>
              <a:rPr lang="en-US" sz="2800" dirty="0">
                <a:solidFill>
                  <a:schemeClr val="bg1"/>
                </a:solidFill>
              </a:rPr>
              <a:t>Lower Risk Groups: Hispanic, African populations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7E843D-DB3D-4D67-9D2A-BB0A86E05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9655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of current CLP team members –reference briefly for more information</a:t>
            </a:r>
          </a:p>
          <a:p>
            <a:r>
              <a:rPr lang="en-US" dirty="0"/>
              <a:t>Referral form is at the bottom of the CLP Clinic page, access it from SCF main home page. Current team page needs some updating, but all the roles are filled!</a:t>
            </a:r>
          </a:p>
          <a:p>
            <a:r>
              <a:rPr lang="en-US" dirty="0"/>
              <a:t>Preferred to have referral from PCPs with a diagnosis, if possible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7E843D-DB3D-4D67-9D2A-BB0A86E05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300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-ACPA – nationally recognized standard of excellence for cleft care</a:t>
            </a:r>
          </a:p>
          <a:p>
            <a:r>
              <a:rPr lang="en-US" dirty="0"/>
              <a:t>-Prenatal visits – support with feeding with a cleft, parent education, answer questions</a:t>
            </a:r>
          </a:p>
          <a:p>
            <a:r>
              <a:rPr lang="en-US" dirty="0"/>
              <a:t>-Evaluate resonance in speech while ENT performs imaging (nasopharyngoscopy)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 input to plastic surgeons if speech errors can be treated in therapy or not (implication being that the family may be recommended a surgery)</a:t>
            </a:r>
          </a:p>
          <a:p>
            <a:r>
              <a:rPr lang="en-US" dirty="0"/>
              <a:t>-There are specific speech errors that develop when a child has a cleft palate. We may provide speech therapy before and after surgery. Speech therapy is not always, but often required after palatal repair to correct the speech errors that have developed as well as other developmental errors. This is a good example of why SLPs in this role need to be trained to distinguish between an error that a child can unlearn vs. an error that is obligatory to their oral structures. We don’t want to put someone in therapy for months working on a sound they can’t change. We also don’t want to direct families to consider physical management when we could have identified speech errors treatable in therapy.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7E843D-DB3D-4D67-9D2A-BB0A86E05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580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5.sv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5.sv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5.sv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5.sv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Master" Target="../slideMasters/slideMaster6.xml"/><Relationship Id="rId4" Type="http://schemas.openxmlformats.org/officeDocument/2006/relationships/image" Target="../media/image45.sv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8.sv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8.sv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50.jpe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5.sv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5.sv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2.sv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2.sv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24F5D-2228-824F-ACAA-2109C3F1D7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733332-B5F0-FF4D-8270-C553926264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A8D800-2367-8444-9CAD-F907B0B3C650}"/>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5" name="Footer Placeholder 4">
            <a:extLst>
              <a:ext uri="{FF2B5EF4-FFF2-40B4-BE49-F238E27FC236}">
                <a16:creationId xmlns:a16="http://schemas.microsoft.com/office/drawing/2014/main" id="{2A8CA7D9-EF65-DD42-B620-5D30D952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99569C-8FE7-604D-8DCC-5C77ECB0CD75}"/>
              </a:ext>
            </a:extLst>
          </p:cNvPr>
          <p:cNvSpPr>
            <a:spLocks noGrp="1"/>
          </p:cNvSpPr>
          <p:nvPr>
            <p:ph type="sldNum" sz="quarter" idx="12"/>
          </p:nvPr>
        </p:nvSpPr>
        <p:spPr/>
        <p:txBody>
          <a:bodyPr/>
          <a:lstStyle/>
          <a:p>
            <a:fld id="{801B0030-F696-B549-B432-11F3FD413B22}" type="slidenum">
              <a:rPr lang="en-US" altLang="en-US" smtClean="0"/>
              <a:pPr/>
              <a:t>‹#›</a:t>
            </a:fld>
            <a:endParaRPr lang="en-US" altLang="en-US"/>
          </a:p>
        </p:txBody>
      </p:sp>
    </p:spTree>
    <p:extLst>
      <p:ext uri="{BB962C8B-B14F-4D97-AF65-F5344CB8AC3E}">
        <p14:creationId xmlns:p14="http://schemas.microsoft.com/office/powerpoint/2010/main" val="3876525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358D3-CB15-3847-A846-F8EDDE5F03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985850-01E8-2049-A3CD-B19E59B510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1F2F6E-4069-1941-9FBF-ABE9B8F13283}"/>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5" name="Footer Placeholder 4">
            <a:extLst>
              <a:ext uri="{FF2B5EF4-FFF2-40B4-BE49-F238E27FC236}">
                <a16:creationId xmlns:a16="http://schemas.microsoft.com/office/drawing/2014/main" id="{65B8285F-D484-8B49-B1D8-0603EC953D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39F562-81CB-E945-B99D-BDC1CA757DE2}"/>
              </a:ext>
            </a:extLst>
          </p:cNvPr>
          <p:cNvSpPr>
            <a:spLocks noGrp="1"/>
          </p:cNvSpPr>
          <p:nvPr>
            <p:ph type="sldNum" sz="quarter" idx="12"/>
          </p:nvPr>
        </p:nvSpPr>
        <p:spPr/>
        <p:txBody>
          <a:bodyPr/>
          <a:lstStyle/>
          <a:p>
            <a:fld id="{B9390837-5B65-474A-88C8-3203F3890B31}" type="slidenum">
              <a:rPr lang="en-US" smtClean="0"/>
              <a:t>‹#›</a:t>
            </a:fld>
            <a:endParaRPr lang="en-US"/>
          </a:p>
        </p:txBody>
      </p:sp>
    </p:spTree>
    <p:extLst>
      <p:ext uri="{BB962C8B-B14F-4D97-AF65-F5344CB8AC3E}">
        <p14:creationId xmlns:p14="http://schemas.microsoft.com/office/powerpoint/2010/main" val="715535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4">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4" name="Freeform: Shape 53">
            <a:extLst>
              <a:ext uri="{FF2B5EF4-FFF2-40B4-BE49-F238E27FC236}">
                <a16:creationId xmlns:a16="http://schemas.microsoft.com/office/drawing/2014/main" id="{80C832CB-AEBA-0166-62A1-DD6E746FAB7F}"/>
              </a:ext>
              <a:ext uri="{C183D7F6-B498-43B3-948B-1728B52AA6E4}">
                <adec:decorative xmlns:adec="http://schemas.microsoft.com/office/drawing/2017/decorative" val="1"/>
              </a:ext>
            </a:extLst>
          </p:cNvPr>
          <p:cNvSpPr/>
          <p:nvPr/>
        </p:nvSpPr>
        <p:spPr>
          <a:xfrm>
            <a:off x="0" y="3998914"/>
            <a:ext cx="8421624" cy="750682"/>
          </a:xfrm>
          <a:custGeom>
            <a:avLst/>
            <a:gdLst>
              <a:gd name="connsiteX0" fmla="*/ 8405663 w 8412480"/>
              <a:gd name="connsiteY0" fmla="*/ 613007 h 750682"/>
              <a:gd name="connsiteX1" fmla="*/ 8410900 w 8412480"/>
              <a:gd name="connsiteY1" fmla="*/ 748070 h 750682"/>
              <a:gd name="connsiteX2" fmla="*/ 8412448 w 8412480"/>
              <a:gd name="connsiteY2" fmla="*/ 748073 h 750682"/>
              <a:gd name="connsiteX3" fmla="*/ 8412480 w 8412480"/>
              <a:gd name="connsiteY3" fmla="*/ 750682 h 750682"/>
              <a:gd name="connsiteX4" fmla="*/ 8407855 w 8412480"/>
              <a:gd name="connsiteY4" fmla="*/ 750682 h 750682"/>
              <a:gd name="connsiteX5" fmla="*/ 8387021 w 8412480"/>
              <a:gd name="connsiteY5" fmla="*/ 0 h 750682"/>
              <a:gd name="connsiteX6" fmla="*/ 8391235 w 8412480"/>
              <a:gd name="connsiteY6" fmla="*/ 176446 h 750682"/>
              <a:gd name="connsiteX7" fmla="*/ 8397685 w 8412480"/>
              <a:gd name="connsiteY7" fmla="*/ 389003 h 750682"/>
              <a:gd name="connsiteX8" fmla="*/ 1 w 8412480"/>
              <a:gd name="connsiteY8" fmla="*/ 340330 h 750682"/>
              <a:gd name="connsiteX9" fmla="*/ 1373 w 8412480"/>
              <a:gd name="connsiteY9" fmla="*/ 750682 h 750682"/>
              <a:gd name="connsiteX10" fmla="*/ 0 w 8412480"/>
              <a:gd name="connsiteY10" fmla="*/ 750682 h 750682"/>
              <a:gd name="connsiteX11" fmla="*/ 0 w 8412480"/>
              <a:gd name="connsiteY11" fmla="*/ 120509 h 750682"/>
              <a:gd name="connsiteX12" fmla="*/ 2789964 w 8412480"/>
              <a:gd name="connsiteY12" fmla="*/ 97369 h 75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12480" h="750682">
                <a:moveTo>
                  <a:pt x="8405663" y="613007"/>
                </a:moveTo>
                <a:lnTo>
                  <a:pt x="8410900" y="748070"/>
                </a:lnTo>
                <a:lnTo>
                  <a:pt x="8412448" y="748073"/>
                </a:lnTo>
                <a:lnTo>
                  <a:pt x="8412480" y="750682"/>
                </a:lnTo>
                <a:lnTo>
                  <a:pt x="8407855" y="750682"/>
                </a:lnTo>
                <a:close/>
                <a:moveTo>
                  <a:pt x="8387021" y="0"/>
                </a:moveTo>
                <a:lnTo>
                  <a:pt x="8391235" y="176446"/>
                </a:lnTo>
                <a:lnTo>
                  <a:pt x="8397685" y="389003"/>
                </a:lnTo>
                <a:lnTo>
                  <a:pt x="1" y="340330"/>
                </a:lnTo>
                <a:lnTo>
                  <a:pt x="1373" y="750682"/>
                </a:lnTo>
                <a:lnTo>
                  <a:pt x="0" y="750682"/>
                </a:lnTo>
                <a:lnTo>
                  <a:pt x="0" y="120509"/>
                </a:lnTo>
                <a:lnTo>
                  <a:pt x="2789964" y="97369"/>
                </a:ln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Shape 49">
            <a:extLst>
              <a:ext uri="{FF2B5EF4-FFF2-40B4-BE49-F238E27FC236}">
                <a16:creationId xmlns:a16="http://schemas.microsoft.com/office/drawing/2014/main" id="{88505AB7-BA37-773F-31FB-F501EEEF88B1}"/>
              </a:ext>
              <a:ext uri="{C183D7F6-B498-43B3-948B-1728B52AA6E4}">
                <adec:decorative xmlns:adec="http://schemas.microsoft.com/office/drawing/2017/decorative" val="1"/>
              </a:ext>
            </a:extLst>
          </p:cNvPr>
          <p:cNvSpPr/>
          <p:nvPr/>
        </p:nvSpPr>
        <p:spPr>
          <a:xfrm rot="16200000" flipH="1">
            <a:off x="9366502" y="4032504"/>
            <a:ext cx="1892810" cy="3758185"/>
          </a:xfrm>
          <a:custGeom>
            <a:avLst/>
            <a:gdLst>
              <a:gd name="connsiteX0" fmla="*/ 0 w 1892810"/>
              <a:gd name="connsiteY0" fmla="*/ 7774 h 3758185"/>
              <a:gd name="connsiteX1" fmla="*/ 50077 w 1892810"/>
              <a:gd name="connsiteY1" fmla="*/ 3758185 h 3758185"/>
              <a:gd name="connsiteX2" fmla="*/ 1892809 w 1892810"/>
              <a:gd name="connsiteY2" fmla="*/ 3758182 h 3758185"/>
              <a:gd name="connsiteX3" fmla="*/ 1892810 w 1892810"/>
              <a:gd name="connsiteY3" fmla="*/ 3758182 h 3758185"/>
              <a:gd name="connsiteX4" fmla="*/ 1892809 w 1892810"/>
              <a:gd name="connsiteY4" fmla="*/ 3757428 h 3758185"/>
              <a:gd name="connsiteX5" fmla="*/ 1892809 w 1892810"/>
              <a:gd name="connsiteY5" fmla="*/ 0 h 375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810" h="3758185">
                <a:moveTo>
                  <a:pt x="0" y="7774"/>
                </a:moveTo>
                <a:lnTo>
                  <a:pt x="50077" y="3758185"/>
                </a:lnTo>
                <a:lnTo>
                  <a:pt x="1892809" y="3758182"/>
                </a:lnTo>
                <a:lnTo>
                  <a:pt x="1892810" y="3758182"/>
                </a:lnTo>
                <a:lnTo>
                  <a:pt x="1892809" y="3757428"/>
                </a:lnTo>
                <a:lnTo>
                  <a:pt x="1892809" y="0"/>
                </a:lnTo>
                <a:close/>
              </a:path>
            </a:pathLst>
          </a:custGeom>
          <a:solidFill>
            <a:schemeClr val="accent1">
              <a:lumMod val="20000"/>
              <a:lumOff val="80000"/>
              <a:alpha val="90000"/>
            </a:schemeClr>
          </a:solidFill>
          <a:ln w="0" cap="flat">
            <a:noFill/>
            <a:prstDash val="solid"/>
            <a:miter/>
          </a:ln>
        </p:spPr>
        <p:txBody>
          <a:bodyPr wrap="square" rtlCol="0" anchor="ctr">
            <a:noAutofit/>
          </a:bodyPr>
          <a:lstStyle/>
          <a:p>
            <a:endParaRPr lang="en-US"/>
          </a:p>
        </p:txBody>
      </p:sp>
      <p:sp>
        <p:nvSpPr>
          <p:cNvPr id="59" name="Freeform: Shape 58">
            <a:extLst>
              <a:ext uri="{FF2B5EF4-FFF2-40B4-BE49-F238E27FC236}">
                <a16:creationId xmlns:a16="http://schemas.microsoft.com/office/drawing/2014/main" id="{35C569D5-52BD-189D-B98D-F7CE32330DD6}"/>
              </a:ext>
              <a:ext uri="{C183D7F6-B498-43B3-948B-1728B52AA6E4}">
                <adec:decorative xmlns:adec="http://schemas.microsoft.com/office/drawing/2017/decorative" val="1"/>
              </a:ext>
            </a:extLst>
          </p:cNvPr>
          <p:cNvSpPr/>
          <p:nvPr/>
        </p:nvSpPr>
        <p:spPr>
          <a:xfrm rot="5400000">
            <a:off x="7890451" y="453331"/>
            <a:ext cx="4754880" cy="3848216"/>
          </a:xfrm>
          <a:custGeom>
            <a:avLst/>
            <a:gdLst>
              <a:gd name="connsiteX0" fmla="*/ 0 w 4749595"/>
              <a:gd name="connsiteY0" fmla="*/ 3848216 h 3848216"/>
              <a:gd name="connsiteX1" fmla="*/ 0 w 4749595"/>
              <a:gd name="connsiteY1" fmla="*/ 0 h 3848216"/>
              <a:gd name="connsiteX2" fmla="*/ 4749595 w 4749595"/>
              <a:gd name="connsiteY2" fmla="*/ 0 h 3848216"/>
              <a:gd name="connsiteX3" fmla="*/ 4746009 w 4749595"/>
              <a:gd name="connsiteY3" fmla="*/ 1719630 h 3848216"/>
              <a:gd name="connsiteX4" fmla="*/ 4741709 w 4749595"/>
              <a:gd name="connsiteY4" fmla="*/ 3781099 h 3848216"/>
              <a:gd name="connsiteX5" fmla="*/ 32541 w 4749595"/>
              <a:gd name="connsiteY5" fmla="*/ 3847251 h 384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9595" h="3848216">
                <a:moveTo>
                  <a:pt x="0" y="3848216"/>
                </a:moveTo>
                <a:lnTo>
                  <a:pt x="0" y="0"/>
                </a:lnTo>
                <a:lnTo>
                  <a:pt x="4749595" y="0"/>
                </a:lnTo>
                <a:lnTo>
                  <a:pt x="4746009" y="1719630"/>
                </a:lnTo>
                <a:cubicBezTo>
                  <a:pt x="4744369" y="2407822"/>
                  <a:pt x="4742728" y="3096014"/>
                  <a:pt x="4741709" y="3781099"/>
                </a:cubicBezTo>
                <a:cubicBezTo>
                  <a:pt x="3339076" y="3842786"/>
                  <a:pt x="863123" y="3825597"/>
                  <a:pt x="32541" y="3847251"/>
                </a:cubicBezTo>
                <a:close/>
              </a:path>
            </a:pathLst>
          </a:custGeom>
          <a:solidFill>
            <a:schemeClr val="accent1">
              <a:lumMod val="20000"/>
              <a:lumOff val="80000"/>
              <a:alpha val="90000"/>
            </a:schemeClr>
          </a:solidFill>
          <a:ln w="0" cap="flat">
            <a:noFill/>
            <a:prstDash val="solid"/>
            <a:miter/>
          </a:ln>
        </p:spPr>
        <p:txBody>
          <a:bodyPr wrap="square" rtlCol="0" anchor="ctr">
            <a:noAutofit/>
          </a:bodyPr>
          <a:lstStyle/>
          <a:p>
            <a:endParaRPr lang="en-US"/>
          </a:p>
        </p:txBody>
      </p:sp>
      <p:sp>
        <p:nvSpPr>
          <p:cNvPr id="58" name="Freeform: Shape 57">
            <a:extLst>
              <a:ext uri="{FF2B5EF4-FFF2-40B4-BE49-F238E27FC236}">
                <a16:creationId xmlns:a16="http://schemas.microsoft.com/office/drawing/2014/main" id="{4CF4DD73-D0F0-03A5-1E13-251B82F21AAF}"/>
              </a:ext>
              <a:ext uri="{C183D7F6-B498-43B3-948B-1728B52AA6E4}">
                <adec:decorative xmlns:adec="http://schemas.microsoft.com/office/drawing/2017/decorative" val="1"/>
              </a:ext>
            </a:extLst>
          </p:cNvPr>
          <p:cNvSpPr/>
          <p:nvPr/>
        </p:nvSpPr>
        <p:spPr>
          <a:xfrm>
            <a:off x="8415356" y="4468306"/>
            <a:ext cx="3789359" cy="2389694"/>
          </a:xfrm>
          <a:custGeom>
            <a:avLst/>
            <a:gdLst>
              <a:gd name="connsiteX0" fmla="*/ 3789358 w 3789359"/>
              <a:gd name="connsiteY0" fmla="*/ 0 h 2389694"/>
              <a:gd name="connsiteX1" fmla="*/ 3789359 w 3789359"/>
              <a:gd name="connsiteY1" fmla="*/ 0 h 2389694"/>
              <a:gd name="connsiteX2" fmla="*/ 3789359 w 3789359"/>
              <a:gd name="connsiteY2" fmla="*/ 561612 h 2389694"/>
              <a:gd name="connsiteX3" fmla="*/ 39391 w 3789359"/>
              <a:gd name="connsiteY3" fmla="*/ 509115 h 2389694"/>
              <a:gd name="connsiteX4" fmla="*/ 32024 w 3789359"/>
              <a:gd name="connsiteY4" fmla="*/ 2389694 h 2389694"/>
              <a:gd name="connsiteX5" fmla="*/ 22622 w 3789359"/>
              <a:gd name="connsiteY5" fmla="*/ 2389694 h 2389694"/>
              <a:gd name="connsiteX6" fmla="*/ 0 w 3789359"/>
              <a:gd name="connsiteY6" fmla="*/ 269559 h 2389694"/>
              <a:gd name="connsiteX7" fmla="*/ 2057013 w 3789359"/>
              <a:gd name="connsiteY7" fmla="*/ 273846 h 2389694"/>
              <a:gd name="connsiteX8" fmla="*/ 3776643 w 3789359"/>
              <a:gd name="connsiteY8" fmla="*/ 277429 h 2389694"/>
              <a:gd name="connsiteX9" fmla="*/ 3776643 w 3789359"/>
              <a:gd name="connsiteY9" fmla="*/ 274371 h 2389694"/>
              <a:gd name="connsiteX10" fmla="*/ 3789358 w 3789359"/>
              <a:gd name="connsiteY10" fmla="*/ 274399 h 238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9359" h="2389694">
                <a:moveTo>
                  <a:pt x="3789358" y="0"/>
                </a:moveTo>
                <a:lnTo>
                  <a:pt x="3789359" y="0"/>
                </a:lnTo>
                <a:lnTo>
                  <a:pt x="3789359" y="561612"/>
                </a:lnTo>
                <a:lnTo>
                  <a:pt x="39391" y="509115"/>
                </a:lnTo>
                <a:lnTo>
                  <a:pt x="32024" y="2389694"/>
                </a:lnTo>
                <a:lnTo>
                  <a:pt x="22622" y="2389694"/>
                </a:lnTo>
                <a:lnTo>
                  <a:pt x="0" y="269559"/>
                </a:lnTo>
                <a:lnTo>
                  <a:pt x="2057013" y="273846"/>
                </a:lnTo>
                <a:lnTo>
                  <a:pt x="3776643" y="277429"/>
                </a:lnTo>
                <a:lnTo>
                  <a:pt x="3776643" y="274371"/>
                </a:lnTo>
                <a:lnTo>
                  <a:pt x="3789358" y="274399"/>
                </a:lnTo>
                <a:close/>
              </a:path>
            </a:pathLst>
          </a:cu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53144C4-FEA7-A342-81D0-F094EA02C980}"/>
              </a:ext>
            </a:extLst>
          </p:cNvPr>
          <p:cNvSpPr>
            <a:spLocks noGrp="1"/>
          </p:cNvSpPr>
          <p:nvPr>
            <p:ph type="ctrTitle"/>
          </p:nvPr>
        </p:nvSpPr>
        <p:spPr>
          <a:xfrm>
            <a:off x="512064" y="512064"/>
            <a:ext cx="5858255" cy="2916936"/>
          </a:xfrm>
        </p:spPr>
        <p:txBody>
          <a:bodyPr vert="horz" lIns="91440" tIns="45720" rIns="91440" bIns="45720" rtlCol="0" anchor="t">
            <a:normAutofit/>
          </a:bodyPr>
          <a:lstStyle>
            <a:lvl1pPr>
              <a:defRPr lang="en-US" sz="4400" dirty="0"/>
            </a:lvl1pPr>
          </a:lstStyle>
          <a:p>
            <a:pPr lvl="0"/>
            <a:r>
              <a:rPr lang="en-US"/>
              <a:t>Click to edit Master title style</a:t>
            </a:r>
          </a:p>
        </p:txBody>
      </p:sp>
      <p:sp>
        <p:nvSpPr>
          <p:cNvPr id="3" name="Subtitle 2">
            <a:extLst>
              <a:ext uri="{FF2B5EF4-FFF2-40B4-BE49-F238E27FC236}">
                <a16:creationId xmlns:a16="http://schemas.microsoft.com/office/drawing/2014/main" id="{AB1C4534-E538-3236-6C20-A8B374A8AE5F}"/>
              </a:ext>
            </a:extLst>
          </p:cNvPr>
          <p:cNvSpPr>
            <a:spLocks noGrp="1"/>
          </p:cNvSpPr>
          <p:nvPr>
            <p:ph type="subTitle" idx="1"/>
          </p:nvPr>
        </p:nvSpPr>
        <p:spPr>
          <a:xfrm>
            <a:off x="512063" y="4750308"/>
            <a:ext cx="5858255" cy="1305080"/>
          </a:xfrm>
        </p:spPr>
        <p:txBody>
          <a:bodyPr vert="horz" lIns="91440" tIns="45720" rIns="91440" bIns="45720" rtlCol="0" anchor="ctr">
            <a:normAutofit/>
          </a:bodyPr>
          <a:lstStyle>
            <a:lvl1pPr marL="0" indent="0">
              <a:lnSpc>
                <a:spcPct val="130000"/>
              </a:lnSpc>
              <a:buNone/>
              <a:defRPr lang="en-US" cap="all" spc="300" baseline="0" dirty="0">
                <a:solidFill>
                  <a:schemeClr val="tx2"/>
                </a:solidFill>
              </a:defRPr>
            </a:lvl1pPr>
          </a:lstStyle>
          <a:p>
            <a:pPr lvl="0"/>
            <a:r>
              <a:rPr lang="en-US"/>
              <a:t>Click to edit Master subtitle style</a:t>
            </a:r>
          </a:p>
        </p:txBody>
      </p:sp>
      <p:sp>
        <p:nvSpPr>
          <p:cNvPr id="5" name="Footer Placeholder 4">
            <a:extLst>
              <a:ext uri="{FF2B5EF4-FFF2-40B4-BE49-F238E27FC236}">
                <a16:creationId xmlns:a16="http://schemas.microsoft.com/office/drawing/2014/main" id="{62A03C87-C6AA-D0C4-87B0-FF0D63B32C19}"/>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635019C6-1EDF-B6A6-D0C0-A7D72B6ECA3D}"/>
              </a:ext>
            </a:extLst>
          </p:cNvPr>
          <p:cNvSpPr>
            <a:spLocks noGrp="1"/>
          </p:cNvSpPr>
          <p:nvPr>
            <p:ph type="dt" sz="half" idx="10"/>
          </p:nvPr>
        </p:nvSpPr>
        <p:spPr/>
        <p:txBody>
          <a:bodyPr/>
          <a:lstStyle>
            <a:lvl1pPr>
              <a:defRPr>
                <a:solidFill>
                  <a:schemeClr val="accent1">
                    <a:lumMod val="50000"/>
                  </a:schemeClr>
                </a:solidFill>
              </a:defRPr>
            </a:lvl1pPr>
          </a:lstStyle>
          <a:p>
            <a:fld id="{F76CE7C7-CE48-4EE5-9BB4-F51A1717C59F}" type="datetime1">
              <a:rPr lang="en-US" smtClean="0"/>
              <a:pPr/>
              <a:t>4/6/26</a:t>
            </a:fld>
            <a:endParaRPr lang="en-US"/>
          </a:p>
        </p:txBody>
      </p:sp>
      <p:sp>
        <p:nvSpPr>
          <p:cNvPr id="6" name="Slide Number Placeholder 5">
            <a:extLst>
              <a:ext uri="{FF2B5EF4-FFF2-40B4-BE49-F238E27FC236}">
                <a16:creationId xmlns:a16="http://schemas.microsoft.com/office/drawing/2014/main" id="{C53042B5-2042-6232-C599-BB8FB4C21A01}"/>
              </a:ext>
            </a:extLst>
          </p:cNvPr>
          <p:cNvSpPr>
            <a:spLocks noGrp="1"/>
          </p:cNvSpPr>
          <p:nvPr>
            <p:ph type="sldNum" sz="quarter" idx="12"/>
          </p:nvPr>
        </p:nvSpPr>
        <p:spPr>
          <a:noFill/>
        </p:spPr>
        <p:txBody>
          <a:bodyPr/>
          <a:lstStyle>
            <a:lvl1pPr>
              <a:defRPr>
                <a:solidFill>
                  <a:schemeClr val="accent1">
                    <a:lumMod val="50000"/>
                  </a:schemeClr>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23979496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5">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83A7C6D-ED5C-F10A-9B7A-D50F2F7C2F5D}"/>
              </a:ext>
              <a:ext uri="{C183D7F6-B498-43B3-948B-1728B52AA6E4}">
                <adec:decorative xmlns:adec="http://schemas.microsoft.com/office/drawing/2017/decorative" val="1"/>
              </a:ext>
            </a:extLst>
          </p:cNvPr>
          <p:cNvSpPr/>
          <p:nvPr/>
        </p:nvSpPr>
        <p:spPr>
          <a:xfrm rot="16358685">
            <a:off x="5548712" y="489921"/>
            <a:ext cx="1093581" cy="12204540"/>
          </a:xfrm>
          <a:custGeom>
            <a:avLst/>
            <a:gdLst>
              <a:gd name="connsiteX0" fmla="*/ 975571 w 1093581"/>
              <a:gd name="connsiteY0" fmla="*/ 9065171 h 12204540"/>
              <a:gd name="connsiteX1" fmla="*/ 1089756 w 1093581"/>
              <a:gd name="connsiteY1" fmla="*/ 12003609 h 12204540"/>
              <a:gd name="connsiteX2" fmla="*/ 1091598 w 1093581"/>
              <a:gd name="connsiteY2" fmla="*/ 12114986 h 12204540"/>
              <a:gd name="connsiteX3" fmla="*/ 1093581 w 1093581"/>
              <a:gd name="connsiteY3" fmla="*/ 12180012 h 12204540"/>
              <a:gd name="connsiteX4" fmla="*/ 562578 w 1093581"/>
              <a:gd name="connsiteY4" fmla="*/ 12204540 h 12204540"/>
              <a:gd name="connsiteX5" fmla="*/ 0 w 1093581"/>
              <a:gd name="connsiteY5" fmla="*/ 25527 h 12204540"/>
              <a:gd name="connsiteX6" fmla="*/ 552616 w 1093581"/>
              <a:gd name="connsiteY6" fmla="*/ 0 h 12204540"/>
              <a:gd name="connsiteX7" fmla="*/ 563282 w 1093581"/>
              <a:gd name="connsiteY7" fmla="*/ 277194 h 12204540"/>
              <a:gd name="connsiteX8" fmla="*/ 667885 w 1093581"/>
              <a:gd name="connsiteY8" fmla="*/ 2834013 h 12204540"/>
              <a:gd name="connsiteX9" fmla="*/ 753228 w 1093581"/>
              <a:gd name="connsiteY9" fmla="*/ 4865714 h 12204540"/>
              <a:gd name="connsiteX10" fmla="*/ 842701 w 1093581"/>
              <a:gd name="connsiteY10" fmla="*/ 6511136 h 12204540"/>
              <a:gd name="connsiteX11" fmla="*/ 975571 w 1093581"/>
              <a:gd name="connsiteY11" fmla="*/ 9065171 h 1220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3581" h="12204540">
                <a:moveTo>
                  <a:pt x="975571" y="9065171"/>
                </a:moveTo>
                <a:cubicBezTo>
                  <a:pt x="1005920" y="9896898"/>
                  <a:pt x="1015659" y="10850537"/>
                  <a:pt x="1089756" y="12003609"/>
                </a:cubicBezTo>
                <a:cubicBezTo>
                  <a:pt x="1089961" y="12036435"/>
                  <a:pt x="1090589" y="12073718"/>
                  <a:pt x="1091598" y="12114986"/>
                </a:cubicBezTo>
                <a:lnTo>
                  <a:pt x="1093581" y="12180012"/>
                </a:lnTo>
                <a:lnTo>
                  <a:pt x="562578" y="12204540"/>
                </a:lnTo>
                <a:lnTo>
                  <a:pt x="0" y="25527"/>
                </a:lnTo>
                <a:lnTo>
                  <a:pt x="552616" y="0"/>
                </a:lnTo>
                <a:lnTo>
                  <a:pt x="563282" y="277194"/>
                </a:lnTo>
                <a:cubicBezTo>
                  <a:pt x="595615" y="1100709"/>
                  <a:pt x="642006" y="2197669"/>
                  <a:pt x="667885" y="2834013"/>
                </a:cubicBezTo>
                <a:cubicBezTo>
                  <a:pt x="704692" y="3739038"/>
                  <a:pt x="731489" y="4293406"/>
                  <a:pt x="753228" y="4865714"/>
                </a:cubicBezTo>
                <a:cubicBezTo>
                  <a:pt x="813226" y="6066687"/>
                  <a:pt x="805625" y="5811230"/>
                  <a:pt x="842701" y="6511136"/>
                </a:cubicBezTo>
                <a:cubicBezTo>
                  <a:pt x="879776" y="7211044"/>
                  <a:pt x="916972" y="8126001"/>
                  <a:pt x="975571" y="9065171"/>
                </a:cubicBezTo>
                <a:close/>
              </a:path>
            </a:pathLst>
          </a:custGeom>
          <a:solidFill>
            <a:schemeClr val="accent1">
              <a:lumMod val="40000"/>
              <a:lumOff val="60000"/>
              <a:alpha val="87000"/>
            </a:schemeClr>
          </a:solidFill>
          <a:ln w="0" cap="flat">
            <a:noFill/>
            <a:prstDash val="solid"/>
            <a:miter/>
          </a:ln>
        </p:spPr>
        <p:txBody>
          <a:bodyPr wrap="square" rtlCol="0" anchor="ctr">
            <a:noAutofit/>
          </a:bodyPr>
          <a:lstStyle/>
          <a:p>
            <a:endParaRPr lang="en-US"/>
          </a:p>
        </p:txBody>
      </p:sp>
      <p:sp>
        <p:nvSpPr>
          <p:cNvPr id="9" name="Freeform 63">
            <a:extLst>
              <a:ext uri="{FF2B5EF4-FFF2-40B4-BE49-F238E27FC236}">
                <a16:creationId xmlns:a16="http://schemas.microsoft.com/office/drawing/2014/main" id="{AACD8403-BC09-71C7-7B6D-217853DCFD07}"/>
              </a:ext>
              <a:ext uri="{C183D7F6-B498-43B3-948B-1728B52AA6E4}">
                <adec:decorative xmlns:adec="http://schemas.microsoft.com/office/drawing/2017/decorative" val="1"/>
              </a:ext>
            </a:extLst>
          </p:cNvPr>
          <p:cNvSpPr/>
          <p:nvPr/>
        </p:nvSpPr>
        <p:spPr>
          <a:xfrm rot="10800000">
            <a:off x="11623076" y="5202090"/>
            <a:ext cx="454485" cy="1128879"/>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3990"/>
              <a:gd name="connsiteY0" fmla="*/ 2159 h 966120"/>
              <a:gd name="connsiteX1" fmla="*/ 71243 w 93990"/>
              <a:gd name="connsiteY1" fmla="*/ 0 h 966120"/>
              <a:gd name="connsiteX2" fmla="*/ 93990 w 93990"/>
              <a:gd name="connsiteY2" fmla="*/ 965401 h 966120"/>
              <a:gd name="connsiteX3" fmla="*/ 9027 w 93990"/>
              <a:gd name="connsiteY3" fmla="*/ 966120 h 966120"/>
              <a:gd name="connsiteX4" fmla="*/ 0 w 93990"/>
              <a:gd name="connsiteY4" fmla="*/ 2159 h 966120"/>
              <a:gd name="connsiteX0" fmla="*/ 0 w 93990"/>
              <a:gd name="connsiteY0" fmla="*/ 2159 h 966120"/>
              <a:gd name="connsiteX1" fmla="*/ 71243 w 93990"/>
              <a:gd name="connsiteY1" fmla="*/ 0 h 966120"/>
              <a:gd name="connsiteX2" fmla="*/ 77750 w 93990"/>
              <a:gd name="connsiteY2" fmla="*/ 23106 h 966120"/>
              <a:gd name="connsiteX3" fmla="*/ 93990 w 93990"/>
              <a:gd name="connsiteY3" fmla="*/ 965401 h 966120"/>
              <a:gd name="connsiteX4" fmla="*/ 9027 w 93990"/>
              <a:gd name="connsiteY4" fmla="*/ 966120 h 966120"/>
              <a:gd name="connsiteX5" fmla="*/ 0 w 93990"/>
              <a:gd name="connsiteY5" fmla="*/ 2159 h 966120"/>
              <a:gd name="connsiteX0" fmla="*/ 0 w 93990"/>
              <a:gd name="connsiteY0" fmla="*/ 5428 h 969389"/>
              <a:gd name="connsiteX1" fmla="*/ 71243 w 93990"/>
              <a:gd name="connsiteY1" fmla="*/ 3269 h 969389"/>
              <a:gd name="connsiteX2" fmla="*/ 77750 w 93990"/>
              <a:gd name="connsiteY2" fmla="*/ 26375 h 969389"/>
              <a:gd name="connsiteX3" fmla="*/ 93990 w 93990"/>
              <a:gd name="connsiteY3" fmla="*/ 968670 h 969389"/>
              <a:gd name="connsiteX4" fmla="*/ 9027 w 93990"/>
              <a:gd name="connsiteY4" fmla="*/ 969389 h 969389"/>
              <a:gd name="connsiteX5" fmla="*/ 0 w 93990"/>
              <a:gd name="connsiteY5" fmla="*/ 5428 h 969389"/>
              <a:gd name="connsiteX0" fmla="*/ 0 w 93990"/>
              <a:gd name="connsiteY0" fmla="*/ 8575 h 972536"/>
              <a:gd name="connsiteX1" fmla="*/ 71243 w 93990"/>
              <a:gd name="connsiteY1" fmla="*/ 6416 h 972536"/>
              <a:gd name="connsiteX2" fmla="*/ 77750 w 93990"/>
              <a:gd name="connsiteY2" fmla="*/ 29522 h 972536"/>
              <a:gd name="connsiteX3" fmla="*/ 93990 w 93990"/>
              <a:gd name="connsiteY3" fmla="*/ 971817 h 972536"/>
              <a:gd name="connsiteX4" fmla="*/ 9027 w 93990"/>
              <a:gd name="connsiteY4" fmla="*/ 972536 h 972536"/>
              <a:gd name="connsiteX5" fmla="*/ 0 w 93990"/>
              <a:gd name="connsiteY5" fmla="*/ 8575 h 972536"/>
              <a:gd name="connsiteX0" fmla="*/ 0 w 89935"/>
              <a:gd name="connsiteY0" fmla="*/ 5329 h 978172"/>
              <a:gd name="connsiteX1" fmla="*/ 67188 w 89935"/>
              <a:gd name="connsiteY1" fmla="*/ 12052 h 978172"/>
              <a:gd name="connsiteX2" fmla="*/ 73695 w 89935"/>
              <a:gd name="connsiteY2" fmla="*/ 35158 h 978172"/>
              <a:gd name="connsiteX3" fmla="*/ 89935 w 89935"/>
              <a:gd name="connsiteY3" fmla="*/ 977453 h 978172"/>
              <a:gd name="connsiteX4" fmla="*/ 4972 w 89935"/>
              <a:gd name="connsiteY4" fmla="*/ 978172 h 978172"/>
              <a:gd name="connsiteX5" fmla="*/ 0 w 89935"/>
              <a:gd name="connsiteY5" fmla="*/ 5329 h 978172"/>
              <a:gd name="connsiteX0" fmla="*/ 2422 w 92357"/>
              <a:gd name="connsiteY0" fmla="*/ 5329 h 978172"/>
              <a:gd name="connsiteX1" fmla="*/ 69610 w 92357"/>
              <a:gd name="connsiteY1" fmla="*/ 12052 h 978172"/>
              <a:gd name="connsiteX2" fmla="*/ 76117 w 92357"/>
              <a:gd name="connsiteY2" fmla="*/ 35158 h 978172"/>
              <a:gd name="connsiteX3" fmla="*/ 92357 w 92357"/>
              <a:gd name="connsiteY3" fmla="*/ 977453 h 978172"/>
              <a:gd name="connsiteX4" fmla="*/ 7394 w 92357"/>
              <a:gd name="connsiteY4" fmla="*/ 978172 h 978172"/>
              <a:gd name="connsiteX5" fmla="*/ 2422 w 92357"/>
              <a:gd name="connsiteY5" fmla="*/ 5329 h 978172"/>
              <a:gd name="connsiteX0" fmla="*/ 2422 w 86564"/>
              <a:gd name="connsiteY0" fmla="*/ 5329 h 978172"/>
              <a:gd name="connsiteX1" fmla="*/ 69610 w 86564"/>
              <a:gd name="connsiteY1" fmla="*/ 12052 h 978172"/>
              <a:gd name="connsiteX2" fmla="*/ 76117 w 86564"/>
              <a:gd name="connsiteY2" fmla="*/ 35158 h 978172"/>
              <a:gd name="connsiteX3" fmla="*/ 86564 w 86564"/>
              <a:gd name="connsiteY3" fmla="*/ 964130 h 978172"/>
              <a:gd name="connsiteX4" fmla="*/ 7394 w 86564"/>
              <a:gd name="connsiteY4" fmla="*/ 978172 h 978172"/>
              <a:gd name="connsiteX5" fmla="*/ 2422 w 86564"/>
              <a:gd name="connsiteY5" fmla="*/ 5329 h 978172"/>
              <a:gd name="connsiteX0" fmla="*/ 2256 w 86398"/>
              <a:gd name="connsiteY0" fmla="*/ 5329 h 964130"/>
              <a:gd name="connsiteX1" fmla="*/ 69444 w 86398"/>
              <a:gd name="connsiteY1" fmla="*/ 12052 h 964130"/>
              <a:gd name="connsiteX2" fmla="*/ 75951 w 86398"/>
              <a:gd name="connsiteY2" fmla="*/ 35158 h 964130"/>
              <a:gd name="connsiteX3" fmla="*/ 86398 w 86398"/>
              <a:gd name="connsiteY3" fmla="*/ 964130 h 964130"/>
              <a:gd name="connsiteX4" fmla="*/ 8386 w 86398"/>
              <a:gd name="connsiteY4" fmla="*/ 953746 h 964130"/>
              <a:gd name="connsiteX5" fmla="*/ 2256 w 86398"/>
              <a:gd name="connsiteY5" fmla="*/ 5329 h 964130"/>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7"/>
              <a:gd name="connsiteY0" fmla="*/ 6607 h 963562"/>
              <a:gd name="connsiteX1" fmla="*/ 69443 w 86397"/>
              <a:gd name="connsiteY1" fmla="*/ 9026 h 963562"/>
              <a:gd name="connsiteX2" fmla="*/ 75950 w 86397"/>
              <a:gd name="connsiteY2" fmla="*/ 32132 h 963562"/>
              <a:gd name="connsiteX3" fmla="*/ 86397 w 86397"/>
              <a:gd name="connsiteY3" fmla="*/ 961104 h 963562"/>
              <a:gd name="connsiteX4" fmla="*/ 8385 w 86397"/>
              <a:gd name="connsiteY4" fmla="*/ 950720 h 963562"/>
              <a:gd name="connsiteX5" fmla="*/ 2256 w 86397"/>
              <a:gd name="connsiteY5" fmla="*/ 6607 h 963562"/>
              <a:gd name="connsiteX0" fmla="*/ 2256 w 86397"/>
              <a:gd name="connsiteY0" fmla="*/ 12964 h 969919"/>
              <a:gd name="connsiteX1" fmla="*/ 68053 w 86397"/>
              <a:gd name="connsiteY1" fmla="*/ 3907 h 969919"/>
              <a:gd name="connsiteX2" fmla="*/ 75950 w 86397"/>
              <a:gd name="connsiteY2" fmla="*/ 38489 h 969919"/>
              <a:gd name="connsiteX3" fmla="*/ 86397 w 86397"/>
              <a:gd name="connsiteY3" fmla="*/ 967461 h 969919"/>
              <a:gd name="connsiteX4" fmla="*/ 8385 w 86397"/>
              <a:gd name="connsiteY4" fmla="*/ 957077 h 969919"/>
              <a:gd name="connsiteX5" fmla="*/ 2256 w 86397"/>
              <a:gd name="connsiteY5" fmla="*/ 12964 h 969919"/>
              <a:gd name="connsiteX0" fmla="*/ 2256 w 86397"/>
              <a:gd name="connsiteY0" fmla="*/ 9057 h 966012"/>
              <a:gd name="connsiteX1" fmla="*/ 68053 w 86397"/>
              <a:gd name="connsiteY1" fmla="*/ 0 h 966012"/>
              <a:gd name="connsiteX2" fmla="*/ 75950 w 86397"/>
              <a:gd name="connsiteY2" fmla="*/ 34582 h 966012"/>
              <a:gd name="connsiteX3" fmla="*/ 86397 w 86397"/>
              <a:gd name="connsiteY3" fmla="*/ 963554 h 966012"/>
              <a:gd name="connsiteX4" fmla="*/ 8385 w 86397"/>
              <a:gd name="connsiteY4" fmla="*/ 953170 h 966012"/>
              <a:gd name="connsiteX5" fmla="*/ 2256 w 86397"/>
              <a:gd name="connsiteY5" fmla="*/ 9057 h 966012"/>
              <a:gd name="connsiteX0" fmla="*/ 2256 w 86397"/>
              <a:gd name="connsiteY0" fmla="*/ 5579 h 962534"/>
              <a:gd name="connsiteX1" fmla="*/ 68054 w 86397"/>
              <a:gd name="connsiteY1" fmla="*/ 411 h 962534"/>
              <a:gd name="connsiteX2" fmla="*/ 75950 w 86397"/>
              <a:gd name="connsiteY2" fmla="*/ 31104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579 h 962534"/>
              <a:gd name="connsiteX1" fmla="*/ 68054 w 86397"/>
              <a:gd name="connsiteY1" fmla="*/ 411 h 962534"/>
              <a:gd name="connsiteX2" fmla="*/ 75950 w 86397"/>
              <a:gd name="connsiteY2" fmla="*/ 10359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168 h 962123"/>
              <a:gd name="connsiteX1" fmla="*/ 68054 w 86397"/>
              <a:gd name="connsiteY1" fmla="*/ 0 h 962123"/>
              <a:gd name="connsiteX2" fmla="*/ 75950 w 86397"/>
              <a:gd name="connsiteY2" fmla="*/ 9948 h 962123"/>
              <a:gd name="connsiteX3" fmla="*/ 86397 w 86397"/>
              <a:gd name="connsiteY3" fmla="*/ 959665 h 962123"/>
              <a:gd name="connsiteX4" fmla="*/ 8385 w 86397"/>
              <a:gd name="connsiteY4" fmla="*/ 949281 h 962123"/>
              <a:gd name="connsiteX5" fmla="*/ 2256 w 86397"/>
              <a:gd name="connsiteY5" fmla="*/ 5168 h 962123"/>
              <a:gd name="connsiteX0" fmla="*/ 2256 w 86397"/>
              <a:gd name="connsiteY0" fmla="*/ 5168 h 964398"/>
              <a:gd name="connsiteX1" fmla="*/ 68054 w 86397"/>
              <a:gd name="connsiteY1" fmla="*/ 0 h 964398"/>
              <a:gd name="connsiteX2" fmla="*/ 75950 w 86397"/>
              <a:gd name="connsiteY2" fmla="*/ 9948 h 964398"/>
              <a:gd name="connsiteX3" fmla="*/ 86397 w 86397"/>
              <a:gd name="connsiteY3" fmla="*/ 959665 h 964398"/>
              <a:gd name="connsiteX4" fmla="*/ 8385 w 86397"/>
              <a:gd name="connsiteY4" fmla="*/ 949281 h 964398"/>
              <a:gd name="connsiteX5" fmla="*/ 2256 w 86397"/>
              <a:gd name="connsiteY5" fmla="*/ 5168 h 964398"/>
              <a:gd name="connsiteX0" fmla="*/ 2256 w 86397"/>
              <a:gd name="connsiteY0" fmla="*/ 5168 h 960791"/>
              <a:gd name="connsiteX1" fmla="*/ 68054 w 86397"/>
              <a:gd name="connsiteY1" fmla="*/ 0 h 960791"/>
              <a:gd name="connsiteX2" fmla="*/ 75950 w 86397"/>
              <a:gd name="connsiteY2" fmla="*/ 9948 h 960791"/>
              <a:gd name="connsiteX3" fmla="*/ 86397 w 86397"/>
              <a:gd name="connsiteY3" fmla="*/ 959665 h 960791"/>
              <a:gd name="connsiteX4" fmla="*/ 8385 w 86397"/>
              <a:gd name="connsiteY4" fmla="*/ 949281 h 960791"/>
              <a:gd name="connsiteX5" fmla="*/ 2256 w 86397"/>
              <a:gd name="connsiteY5" fmla="*/ 5168 h 960791"/>
              <a:gd name="connsiteX0" fmla="*/ 2256 w 86397"/>
              <a:gd name="connsiteY0" fmla="*/ 5168 h 956295"/>
              <a:gd name="connsiteX1" fmla="*/ 68054 w 86397"/>
              <a:gd name="connsiteY1" fmla="*/ 0 h 956295"/>
              <a:gd name="connsiteX2" fmla="*/ 75950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 name="connsiteX0" fmla="*/ 2256 w 86397"/>
              <a:gd name="connsiteY0" fmla="*/ 5168 h 956295"/>
              <a:gd name="connsiteX1" fmla="*/ 68054 w 86397"/>
              <a:gd name="connsiteY1" fmla="*/ 0 h 956295"/>
              <a:gd name="connsiteX2" fmla="*/ 81492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7" h="956295">
                <a:moveTo>
                  <a:pt x="2256" y="5168"/>
                </a:moveTo>
                <a:cubicBezTo>
                  <a:pt x="15577" y="1124"/>
                  <a:pt x="20555" y="4749"/>
                  <a:pt x="68054" y="0"/>
                </a:cubicBezTo>
                <a:cubicBezTo>
                  <a:pt x="68678" y="10663"/>
                  <a:pt x="80868" y="-715"/>
                  <a:pt x="81492" y="9948"/>
                </a:cubicBezTo>
                <a:cubicBezTo>
                  <a:pt x="84974" y="319605"/>
                  <a:pt x="86391" y="643525"/>
                  <a:pt x="86397" y="953182"/>
                </a:cubicBezTo>
                <a:cubicBezTo>
                  <a:pt x="74389" y="956203"/>
                  <a:pt x="7163" y="959761"/>
                  <a:pt x="8385" y="949281"/>
                </a:cubicBezTo>
                <a:cubicBezTo>
                  <a:pt x="6728" y="625000"/>
                  <a:pt x="-4776" y="165133"/>
                  <a:pt x="2256" y="5168"/>
                </a:cubicBezTo>
                <a:close/>
              </a:path>
            </a:pathLst>
          </a:custGeom>
          <a:solidFill>
            <a:schemeClr val="bg2"/>
          </a:solidFill>
          <a:ln w="0" cap="flat">
            <a:noFill/>
            <a:prstDash val="solid"/>
            <a:miter/>
          </a:ln>
        </p:spPr>
        <p:txBody>
          <a:bodyPr rtlCol="0" anchor="ctr"/>
          <a:lstStyle/>
          <a:p>
            <a:endParaRPr lang="en-US"/>
          </a:p>
        </p:txBody>
      </p:sp>
      <p:sp>
        <p:nvSpPr>
          <p:cNvPr id="10" name="Freeform 64">
            <a:extLst>
              <a:ext uri="{FF2B5EF4-FFF2-40B4-BE49-F238E27FC236}">
                <a16:creationId xmlns:a16="http://schemas.microsoft.com/office/drawing/2014/main" id="{460A1D3A-4B9C-1E98-0477-3EC5B2BD2B97}"/>
              </a:ext>
              <a:ext uri="{C183D7F6-B498-43B3-948B-1728B52AA6E4}">
                <adec:decorative xmlns:adec="http://schemas.microsoft.com/office/drawing/2017/decorative" val="1"/>
              </a:ext>
            </a:extLst>
          </p:cNvPr>
          <p:cNvSpPr/>
          <p:nvPr/>
        </p:nvSpPr>
        <p:spPr>
          <a:xfrm rot="10800000">
            <a:off x="11115741" y="5219046"/>
            <a:ext cx="385934" cy="1112975"/>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bg2"/>
          </a:solidFill>
          <a:ln w="0" cap="flat">
            <a:noFill/>
            <a:prstDash val="solid"/>
            <a:miter/>
          </a:ln>
        </p:spPr>
        <p:txBody>
          <a:bodyPr rtlCol="0" anchor="ctr"/>
          <a:lstStyle/>
          <a:p>
            <a:endParaRPr lang="en-US"/>
          </a:p>
        </p:txBody>
      </p:sp>
      <p:sp>
        <p:nvSpPr>
          <p:cNvPr id="11" name="Freeform 66">
            <a:extLst>
              <a:ext uri="{FF2B5EF4-FFF2-40B4-BE49-F238E27FC236}">
                <a16:creationId xmlns:a16="http://schemas.microsoft.com/office/drawing/2014/main" id="{36121201-FE85-A6B4-D69A-BAB546EB7E3F}"/>
              </a:ext>
              <a:ext uri="{C183D7F6-B498-43B3-948B-1728B52AA6E4}">
                <adec:decorative xmlns:adec="http://schemas.microsoft.com/office/drawing/2017/decorative" val="1"/>
              </a:ext>
            </a:extLst>
          </p:cNvPr>
          <p:cNvSpPr/>
          <p:nvPr/>
        </p:nvSpPr>
        <p:spPr>
          <a:xfrm rot="10800000">
            <a:off x="10592406" y="5213668"/>
            <a:ext cx="418359" cy="1112975"/>
          </a:xfrm>
          <a:custGeom>
            <a:avLst/>
            <a:gdLst>
              <a:gd name="connsiteX0" fmla="*/ 0 w 95749"/>
              <a:gd name="connsiteY0" fmla="*/ 2114 h 950020"/>
              <a:gd name="connsiteX1" fmla="*/ 76151 w 95749"/>
              <a:gd name="connsiteY1" fmla="*/ 0 h 950020"/>
              <a:gd name="connsiteX2" fmla="*/ 95750 w 95749"/>
              <a:gd name="connsiteY2" fmla="*/ 948087 h 950020"/>
              <a:gd name="connsiteX3" fmla="*/ 13755 w 95749"/>
              <a:gd name="connsiteY3" fmla="*/ 950021 h 950020"/>
              <a:gd name="connsiteX4" fmla="*/ 0 w 95749"/>
              <a:gd name="connsiteY4" fmla="*/ 2114 h 950020"/>
              <a:gd name="connsiteX0" fmla="*/ 0 w 79530"/>
              <a:gd name="connsiteY0" fmla="*/ 2114 h 950021"/>
              <a:gd name="connsiteX1" fmla="*/ 76151 w 79530"/>
              <a:gd name="connsiteY1" fmla="*/ 0 h 950021"/>
              <a:gd name="connsiteX2" fmla="*/ 79530 w 79530"/>
              <a:gd name="connsiteY2" fmla="*/ 939205 h 950021"/>
              <a:gd name="connsiteX3" fmla="*/ 13755 w 79530"/>
              <a:gd name="connsiteY3" fmla="*/ 950021 h 950021"/>
              <a:gd name="connsiteX4" fmla="*/ 0 w 79530"/>
              <a:gd name="connsiteY4" fmla="*/ 2114 h 950021"/>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4463 h 939205"/>
              <a:gd name="connsiteX4" fmla="*/ 0 w 79530"/>
              <a:gd name="connsiteY4" fmla="*/ 2114 h 939205"/>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8352 h 939205"/>
              <a:gd name="connsiteX4" fmla="*/ 0 w 79530"/>
              <a:gd name="connsiteY4" fmla="*/ 2114 h 939205"/>
              <a:gd name="connsiteX0" fmla="*/ 0 w 79530"/>
              <a:gd name="connsiteY0" fmla="*/ 2114 h 939205"/>
              <a:gd name="connsiteX1" fmla="*/ 76151 w 79530"/>
              <a:gd name="connsiteY1" fmla="*/ 0 h 939205"/>
              <a:gd name="connsiteX2" fmla="*/ 79530 w 79530"/>
              <a:gd name="connsiteY2" fmla="*/ 939205 h 939205"/>
              <a:gd name="connsiteX3" fmla="*/ 6701 w 79530"/>
              <a:gd name="connsiteY3" fmla="*/ 936116 h 939205"/>
              <a:gd name="connsiteX4" fmla="*/ 0 w 79530"/>
              <a:gd name="connsiteY4" fmla="*/ 2114 h 93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0" h="939205">
                <a:moveTo>
                  <a:pt x="0" y="2114"/>
                </a:moveTo>
                <a:lnTo>
                  <a:pt x="76151" y="0"/>
                </a:lnTo>
                <a:cubicBezTo>
                  <a:pt x="77277" y="313068"/>
                  <a:pt x="78404" y="626137"/>
                  <a:pt x="79530" y="939205"/>
                </a:cubicBezTo>
                <a:lnTo>
                  <a:pt x="6701" y="936116"/>
                </a:lnTo>
                <a:cubicBezTo>
                  <a:pt x="4467" y="624782"/>
                  <a:pt x="2234" y="313448"/>
                  <a:pt x="0" y="2114"/>
                </a:cubicBezTo>
                <a:close/>
              </a:path>
            </a:pathLst>
          </a:custGeom>
          <a:solidFill>
            <a:schemeClr val="bg2"/>
          </a:solidFill>
          <a:ln w="0" cap="flat">
            <a:noFill/>
            <a:prstDash val="solid"/>
            <a:miter/>
          </a:ln>
        </p:spPr>
        <p:txBody>
          <a:bodyPr rtlCol="0" anchor="ctr"/>
          <a:lstStyle/>
          <a:p>
            <a:endParaRPr lang="en-US"/>
          </a:p>
        </p:txBody>
      </p:sp>
      <p:sp>
        <p:nvSpPr>
          <p:cNvPr id="12" name="Freeform 67">
            <a:extLst>
              <a:ext uri="{FF2B5EF4-FFF2-40B4-BE49-F238E27FC236}">
                <a16:creationId xmlns:a16="http://schemas.microsoft.com/office/drawing/2014/main" id="{DCF9C51F-6F42-6E6B-E0B4-F974E5EBE4E4}"/>
              </a:ext>
              <a:ext uri="{C183D7F6-B498-43B3-948B-1728B52AA6E4}">
                <adec:decorative xmlns:adec="http://schemas.microsoft.com/office/drawing/2017/decorative" val="1"/>
              </a:ext>
            </a:extLst>
          </p:cNvPr>
          <p:cNvSpPr/>
          <p:nvPr/>
        </p:nvSpPr>
        <p:spPr>
          <a:xfrm rot="10800000">
            <a:off x="10099332" y="5205405"/>
            <a:ext cx="387895" cy="1122716"/>
          </a:xfrm>
          <a:custGeom>
            <a:avLst/>
            <a:gdLst>
              <a:gd name="connsiteX0" fmla="*/ 0 w 102178"/>
              <a:gd name="connsiteY0" fmla="*/ 630 h 957350"/>
              <a:gd name="connsiteX1" fmla="*/ 73229 w 102178"/>
              <a:gd name="connsiteY1" fmla="*/ 0 h 957350"/>
              <a:gd name="connsiteX2" fmla="*/ 102179 w 102178"/>
              <a:gd name="connsiteY2" fmla="*/ 957351 h 957350"/>
              <a:gd name="connsiteX3" fmla="*/ 8451 w 102178"/>
              <a:gd name="connsiteY3" fmla="*/ 953439 h 957350"/>
              <a:gd name="connsiteX4" fmla="*/ 0 w 102178"/>
              <a:gd name="connsiteY4" fmla="*/ 630 h 957350"/>
              <a:gd name="connsiteX0" fmla="*/ 0 w 102179"/>
              <a:gd name="connsiteY0" fmla="*/ 630 h 957351"/>
              <a:gd name="connsiteX1" fmla="*/ 82929 w 102179"/>
              <a:gd name="connsiteY1" fmla="*/ 0 h 957351"/>
              <a:gd name="connsiteX2" fmla="*/ 102179 w 102179"/>
              <a:gd name="connsiteY2" fmla="*/ 957351 h 957351"/>
              <a:gd name="connsiteX3" fmla="*/ 8451 w 102179"/>
              <a:gd name="connsiteY3" fmla="*/ 953439 h 957351"/>
              <a:gd name="connsiteX4" fmla="*/ 0 w 102179"/>
              <a:gd name="connsiteY4" fmla="*/ 630 h 957351"/>
              <a:gd name="connsiteX0" fmla="*/ 0 w 96360"/>
              <a:gd name="connsiteY0" fmla="*/ 630 h 957351"/>
              <a:gd name="connsiteX1" fmla="*/ 82929 w 96360"/>
              <a:gd name="connsiteY1" fmla="*/ 0 h 957351"/>
              <a:gd name="connsiteX2" fmla="*/ 96360 w 96360"/>
              <a:gd name="connsiteY2" fmla="*/ 957351 h 957351"/>
              <a:gd name="connsiteX3" fmla="*/ 8451 w 96360"/>
              <a:gd name="connsiteY3" fmla="*/ 953439 h 957351"/>
              <a:gd name="connsiteX4" fmla="*/ 0 w 96360"/>
              <a:gd name="connsiteY4" fmla="*/ 630 h 957351"/>
              <a:gd name="connsiteX0" fmla="*/ 2218 w 98578"/>
              <a:gd name="connsiteY0" fmla="*/ 630 h 957351"/>
              <a:gd name="connsiteX1" fmla="*/ 85147 w 98578"/>
              <a:gd name="connsiteY1" fmla="*/ 0 h 957351"/>
              <a:gd name="connsiteX2" fmla="*/ 98578 w 98578"/>
              <a:gd name="connsiteY2" fmla="*/ 957351 h 957351"/>
              <a:gd name="connsiteX3" fmla="*/ 0 w 98578"/>
              <a:gd name="connsiteY3" fmla="*/ 950478 h 957351"/>
              <a:gd name="connsiteX4" fmla="*/ 2218 w 98578"/>
              <a:gd name="connsiteY4" fmla="*/ 630 h 957351"/>
              <a:gd name="connsiteX0" fmla="*/ 2218 w 92600"/>
              <a:gd name="connsiteY0" fmla="*/ 630 h 951076"/>
              <a:gd name="connsiteX1" fmla="*/ 85147 w 92600"/>
              <a:gd name="connsiteY1" fmla="*/ 0 h 951076"/>
              <a:gd name="connsiteX2" fmla="*/ 92600 w 92600"/>
              <a:gd name="connsiteY2" fmla="*/ 949867 h 951076"/>
              <a:gd name="connsiteX3" fmla="*/ 0 w 92600"/>
              <a:gd name="connsiteY3" fmla="*/ 950478 h 951076"/>
              <a:gd name="connsiteX4" fmla="*/ 2218 w 92600"/>
              <a:gd name="connsiteY4" fmla="*/ 630 h 951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00" h="951076">
                <a:moveTo>
                  <a:pt x="2218" y="630"/>
                </a:moveTo>
                <a:lnTo>
                  <a:pt x="85147" y="0"/>
                </a:lnTo>
                <a:cubicBezTo>
                  <a:pt x="87631" y="316622"/>
                  <a:pt x="90116" y="633245"/>
                  <a:pt x="92600" y="949867"/>
                </a:cubicBezTo>
                <a:cubicBezTo>
                  <a:pt x="59741" y="947576"/>
                  <a:pt x="32859" y="952769"/>
                  <a:pt x="0" y="950478"/>
                </a:cubicBezTo>
                <a:cubicBezTo>
                  <a:pt x="739" y="633862"/>
                  <a:pt x="1479" y="317246"/>
                  <a:pt x="2218" y="630"/>
                </a:cubicBezTo>
                <a:close/>
              </a:path>
            </a:pathLst>
          </a:custGeom>
          <a:solidFill>
            <a:schemeClr val="bg2"/>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8E823D5-E00D-374C-C9C4-89F0DEE0895E}"/>
              </a:ext>
              <a:ext uri="{C183D7F6-B498-43B3-948B-1728B52AA6E4}">
                <adec:decorative xmlns:adec="http://schemas.microsoft.com/office/drawing/2017/decorative" val="1"/>
              </a:ext>
            </a:extLst>
          </p:cNvPr>
          <p:cNvSpPr/>
          <p:nvPr/>
        </p:nvSpPr>
        <p:spPr>
          <a:xfrm rot="10800000">
            <a:off x="9661460" y="5198611"/>
            <a:ext cx="361128" cy="1119208"/>
          </a:xfrm>
          <a:custGeom>
            <a:avLst/>
            <a:gdLst>
              <a:gd name="connsiteX0" fmla="*/ 1 w 238261"/>
              <a:gd name="connsiteY0" fmla="*/ 1614026 h 1907742"/>
              <a:gd name="connsiteX1" fmla="*/ 8376 w 238261"/>
              <a:gd name="connsiteY1" fmla="*/ 477682 h 1907742"/>
              <a:gd name="connsiteX2" fmla="*/ 30323 w 238261"/>
              <a:gd name="connsiteY2" fmla="*/ 97 h 1907742"/>
              <a:gd name="connsiteX3" fmla="*/ 189843 w 238261"/>
              <a:gd name="connsiteY3" fmla="*/ 3712 h 1907742"/>
              <a:gd name="connsiteX4" fmla="*/ 238261 w 238261"/>
              <a:gd name="connsiteY4" fmla="*/ 5064 h 1907742"/>
              <a:gd name="connsiteX5" fmla="*/ 238261 w 238261"/>
              <a:gd name="connsiteY5" fmla="*/ 1900411 h 1907742"/>
              <a:gd name="connsiteX6" fmla="*/ 142402 w 238261"/>
              <a:gd name="connsiteY6" fmla="*/ 1905615 h 1907742"/>
              <a:gd name="connsiteX7" fmla="*/ 1989 w 238261"/>
              <a:gd name="connsiteY7" fmla="*/ 1894120 h 1907742"/>
              <a:gd name="connsiteX8" fmla="*/ 1 w 238261"/>
              <a:gd name="connsiteY8" fmla="*/ 1614026 h 1907742"/>
              <a:gd name="connsiteX0" fmla="*/ 1 w 238261"/>
              <a:gd name="connsiteY0" fmla="*/ 1611000 h 1904716"/>
              <a:gd name="connsiteX1" fmla="*/ 8376 w 238261"/>
              <a:gd name="connsiteY1" fmla="*/ 474656 h 1904716"/>
              <a:gd name="connsiteX2" fmla="*/ 17497 w 238261"/>
              <a:gd name="connsiteY2" fmla="*/ 77 h 1904716"/>
              <a:gd name="connsiteX3" fmla="*/ 189843 w 238261"/>
              <a:gd name="connsiteY3" fmla="*/ 686 h 1904716"/>
              <a:gd name="connsiteX4" fmla="*/ 238261 w 238261"/>
              <a:gd name="connsiteY4" fmla="*/ 2038 h 1904716"/>
              <a:gd name="connsiteX5" fmla="*/ 238261 w 238261"/>
              <a:gd name="connsiteY5" fmla="*/ 1897385 h 1904716"/>
              <a:gd name="connsiteX6" fmla="*/ 142402 w 238261"/>
              <a:gd name="connsiteY6" fmla="*/ 1902589 h 1904716"/>
              <a:gd name="connsiteX7" fmla="*/ 1989 w 238261"/>
              <a:gd name="connsiteY7" fmla="*/ 1891094 h 1904716"/>
              <a:gd name="connsiteX8" fmla="*/ 1 w 238261"/>
              <a:gd name="connsiteY8" fmla="*/ 1611000 h 1904716"/>
              <a:gd name="connsiteX0" fmla="*/ 1 w 238261"/>
              <a:gd name="connsiteY0" fmla="*/ 1611301 h 1905017"/>
              <a:gd name="connsiteX1" fmla="*/ 8376 w 238261"/>
              <a:gd name="connsiteY1" fmla="*/ 474957 h 1905017"/>
              <a:gd name="connsiteX2" fmla="*/ 17497 w 238261"/>
              <a:gd name="connsiteY2" fmla="*/ 378 h 1905017"/>
              <a:gd name="connsiteX3" fmla="*/ 189843 w 238261"/>
              <a:gd name="connsiteY3" fmla="*/ 987 h 1905017"/>
              <a:gd name="connsiteX4" fmla="*/ 238261 w 238261"/>
              <a:gd name="connsiteY4" fmla="*/ 2339 h 1905017"/>
              <a:gd name="connsiteX5" fmla="*/ 238261 w 238261"/>
              <a:gd name="connsiteY5" fmla="*/ 1897686 h 1905017"/>
              <a:gd name="connsiteX6" fmla="*/ 142402 w 238261"/>
              <a:gd name="connsiteY6" fmla="*/ 1902890 h 1905017"/>
              <a:gd name="connsiteX7" fmla="*/ 1989 w 238261"/>
              <a:gd name="connsiteY7" fmla="*/ 1891395 h 1905017"/>
              <a:gd name="connsiteX8" fmla="*/ 1 w 238261"/>
              <a:gd name="connsiteY8" fmla="*/ 1611301 h 190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61" h="1905017">
                <a:moveTo>
                  <a:pt x="1" y="1611301"/>
                </a:moveTo>
                <a:cubicBezTo>
                  <a:pt x="-84" y="1252524"/>
                  <a:pt x="5460" y="743444"/>
                  <a:pt x="8376" y="474957"/>
                </a:cubicBezTo>
                <a:cubicBezTo>
                  <a:pt x="11292" y="206470"/>
                  <a:pt x="10354" y="-10318"/>
                  <a:pt x="17497" y="378"/>
                </a:cubicBezTo>
                <a:lnTo>
                  <a:pt x="189843" y="987"/>
                </a:lnTo>
                <a:lnTo>
                  <a:pt x="238261" y="2339"/>
                </a:lnTo>
                <a:lnTo>
                  <a:pt x="238261" y="1897686"/>
                </a:lnTo>
                <a:lnTo>
                  <a:pt x="142402" y="1902890"/>
                </a:lnTo>
                <a:cubicBezTo>
                  <a:pt x="58794" y="1906720"/>
                  <a:pt x="-6412" y="1906720"/>
                  <a:pt x="1989" y="1891395"/>
                </a:cubicBezTo>
                <a:cubicBezTo>
                  <a:pt x="613" y="1830259"/>
                  <a:pt x="29" y="1730893"/>
                  <a:pt x="1" y="1611301"/>
                </a:cubicBezTo>
                <a:close/>
              </a:path>
            </a:pathLst>
          </a:custGeom>
          <a:solidFill>
            <a:schemeClr val="bg2"/>
          </a:solidFill>
          <a:ln w="0" cap="flat">
            <a:noFill/>
            <a:prstDash val="solid"/>
            <a:miter/>
          </a:ln>
        </p:spPr>
        <p:txBody>
          <a:bodyPr wrap="square" rtlCol="0" anchor="ctr">
            <a:noAutofit/>
          </a:bodyPr>
          <a:lstStyle/>
          <a:p>
            <a:endParaRPr lang="en-US"/>
          </a:p>
        </p:txBody>
      </p:sp>
      <p:sp>
        <p:nvSpPr>
          <p:cNvPr id="18" name="Freeform 63">
            <a:extLst>
              <a:ext uri="{FF2B5EF4-FFF2-40B4-BE49-F238E27FC236}">
                <a16:creationId xmlns:a16="http://schemas.microsoft.com/office/drawing/2014/main" id="{DEAEAFCA-59DA-7657-B619-585D019726F2}"/>
              </a:ext>
              <a:ext uri="{C183D7F6-B498-43B3-948B-1728B52AA6E4}">
                <adec:decorative xmlns:adec="http://schemas.microsoft.com/office/drawing/2017/decorative" val="1"/>
              </a:ext>
            </a:extLst>
          </p:cNvPr>
          <p:cNvSpPr/>
          <p:nvPr/>
        </p:nvSpPr>
        <p:spPr>
          <a:xfrm rot="10800000">
            <a:off x="4439963" y="5209315"/>
            <a:ext cx="408335" cy="1124970"/>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3990"/>
              <a:gd name="connsiteY0" fmla="*/ 2159 h 966120"/>
              <a:gd name="connsiteX1" fmla="*/ 71243 w 93990"/>
              <a:gd name="connsiteY1" fmla="*/ 0 h 966120"/>
              <a:gd name="connsiteX2" fmla="*/ 93990 w 93990"/>
              <a:gd name="connsiteY2" fmla="*/ 965401 h 966120"/>
              <a:gd name="connsiteX3" fmla="*/ 9027 w 93990"/>
              <a:gd name="connsiteY3" fmla="*/ 966120 h 966120"/>
              <a:gd name="connsiteX4" fmla="*/ 0 w 93990"/>
              <a:gd name="connsiteY4" fmla="*/ 2159 h 966120"/>
              <a:gd name="connsiteX0" fmla="*/ 0 w 93990"/>
              <a:gd name="connsiteY0" fmla="*/ 2159 h 966120"/>
              <a:gd name="connsiteX1" fmla="*/ 71243 w 93990"/>
              <a:gd name="connsiteY1" fmla="*/ 0 h 966120"/>
              <a:gd name="connsiteX2" fmla="*/ 77750 w 93990"/>
              <a:gd name="connsiteY2" fmla="*/ 23106 h 966120"/>
              <a:gd name="connsiteX3" fmla="*/ 93990 w 93990"/>
              <a:gd name="connsiteY3" fmla="*/ 965401 h 966120"/>
              <a:gd name="connsiteX4" fmla="*/ 9027 w 93990"/>
              <a:gd name="connsiteY4" fmla="*/ 966120 h 966120"/>
              <a:gd name="connsiteX5" fmla="*/ 0 w 93990"/>
              <a:gd name="connsiteY5" fmla="*/ 2159 h 966120"/>
              <a:gd name="connsiteX0" fmla="*/ 0 w 93990"/>
              <a:gd name="connsiteY0" fmla="*/ 5428 h 969389"/>
              <a:gd name="connsiteX1" fmla="*/ 71243 w 93990"/>
              <a:gd name="connsiteY1" fmla="*/ 3269 h 969389"/>
              <a:gd name="connsiteX2" fmla="*/ 77750 w 93990"/>
              <a:gd name="connsiteY2" fmla="*/ 26375 h 969389"/>
              <a:gd name="connsiteX3" fmla="*/ 93990 w 93990"/>
              <a:gd name="connsiteY3" fmla="*/ 968670 h 969389"/>
              <a:gd name="connsiteX4" fmla="*/ 9027 w 93990"/>
              <a:gd name="connsiteY4" fmla="*/ 969389 h 969389"/>
              <a:gd name="connsiteX5" fmla="*/ 0 w 93990"/>
              <a:gd name="connsiteY5" fmla="*/ 5428 h 969389"/>
              <a:gd name="connsiteX0" fmla="*/ 0 w 93990"/>
              <a:gd name="connsiteY0" fmla="*/ 8575 h 972536"/>
              <a:gd name="connsiteX1" fmla="*/ 71243 w 93990"/>
              <a:gd name="connsiteY1" fmla="*/ 6416 h 972536"/>
              <a:gd name="connsiteX2" fmla="*/ 77750 w 93990"/>
              <a:gd name="connsiteY2" fmla="*/ 29522 h 972536"/>
              <a:gd name="connsiteX3" fmla="*/ 93990 w 93990"/>
              <a:gd name="connsiteY3" fmla="*/ 971817 h 972536"/>
              <a:gd name="connsiteX4" fmla="*/ 9027 w 93990"/>
              <a:gd name="connsiteY4" fmla="*/ 972536 h 972536"/>
              <a:gd name="connsiteX5" fmla="*/ 0 w 93990"/>
              <a:gd name="connsiteY5" fmla="*/ 8575 h 972536"/>
              <a:gd name="connsiteX0" fmla="*/ 0 w 89935"/>
              <a:gd name="connsiteY0" fmla="*/ 5329 h 978172"/>
              <a:gd name="connsiteX1" fmla="*/ 67188 w 89935"/>
              <a:gd name="connsiteY1" fmla="*/ 12052 h 978172"/>
              <a:gd name="connsiteX2" fmla="*/ 73695 w 89935"/>
              <a:gd name="connsiteY2" fmla="*/ 35158 h 978172"/>
              <a:gd name="connsiteX3" fmla="*/ 89935 w 89935"/>
              <a:gd name="connsiteY3" fmla="*/ 977453 h 978172"/>
              <a:gd name="connsiteX4" fmla="*/ 4972 w 89935"/>
              <a:gd name="connsiteY4" fmla="*/ 978172 h 978172"/>
              <a:gd name="connsiteX5" fmla="*/ 0 w 89935"/>
              <a:gd name="connsiteY5" fmla="*/ 5329 h 978172"/>
              <a:gd name="connsiteX0" fmla="*/ 2422 w 92357"/>
              <a:gd name="connsiteY0" fmla="*/ 5329 h 978172"/>
              <a:gd name="connsiteX1" fmla="*/ 69610 w 92357"/>
              <a:gd name="connsiteY1" fmla="*/ 12052 h 978172"/>
              <a:gd name="connsiteX2" fmla="*/ 76117 w 92357"/>
              <a:gd name="connsiteY2" fmla="*/ 35158 h 978172"/>
              <a:gd name="connsiteX3" fmla="*/ 92357 w 92357"/>
              <a:gd name="connsiteY3" fmla="*/ 977453 h 978172"/>
              <a:gd name="connsiteX4" fmla="*/ 7394 w 92357"/>
              <a:gd name="connsiteY4" fmla="*/ 978172 h 978172"/>
              <a:gd name="connsiteX5" fmla="*/ 2422 w 92357"/>
              <a:gd name="connsiteY5" fmla="*/ 5329 h 978172"/>
              <a:gd name="connsiteX0" fmla="*/ 2422 w 86564"/>
              <a:gd name="connsiteY0" fmla="*/ 5329 h 978172"/>
              <a:gd name="connsiteX1" fmla="*/ 69610 w 86564"/>
              <a:gd name="connsiteY1" fmla="*/ 12052 h 978172"/>
              <a:gd name="connsiteX2" fmla="*/ 76117 w 86564"/>
              <a:gd name="connsiteY2" fmla="*/ 35158 h 978172"/>
              <a:gd name="connsiteX3" fmla="*/ 86564 w 86564"/>
              <a:gd name="connsiteY3" fmla="*/ 964130 h 978172"/>
              <a:gd name="connsiteX4" fmla="*/ 7394 w 86564"/>
              <a:gd name="connsiteY4" fmla="*/ 978172 h 978172"/>
              <a:gd name="connsiteX5" fmla="*/ 2422 w 86564"/>
              <a:gd name="connsiteY5" fmla="*/ 5329 h 978172"/>
              <a:gd name="connsiteX0" fmla="*/ 2256 w 86398"/>
              <a:gd name="connsiteY0" fmla="*/ 5329 h 964130"/>
              <a:gd name="connsiteX1" fmla="*/ 69444 w 86398"/>
              <a:gd name="connsiteY1" fmla="*/ 12052 h 964130"/>
              <a:gd name="connsiteX2" fmla="*/ 75951 w 86398"/>
              <a:gd name="connsiteY2" fmla="*/ 35158 h 964130"/>
              <a:gd name="connsiteX3" fmla="*/ 86398 w 86398"/>
              <a:gd name="connsiteY3" fmla="*/ 964130 h 964130"/>
              <a:gd name="connsiteX4" fmla="*/ 8386 w 86398"/>
              <a:gd name="connsiteY4" fmla="*/ 953746 h 964130"/>
              <a:gd name="connsiteX5" fmla="*/ 2256 w 86398"/>
              <a:gd name="connsiteY5" fmla="*/ 5329 h 964130"/>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7"/>
              <a:gd name="connsiteY0" fmla="*/ 6607 h 963562"/>
              <a:gd name="connsiteX1" fmla="*/ 69443 w 86397"/>
              <a:gd name="connsiteY1" fmla="*/ 9026 h 963562"/>
              <a:gd name="connsiteX2" fmla="*/ 75950 w 86397"/>
              <a:gd name="connsiteY2" fmla="*/ 32132 h 963562"/>
              <a:gd name="connsiteX3" fmla="*/ 86397 w 86397"/>
              <a:gd name="connsiteY3" fmla="*/ 961104 h 963562"/>
              <a:gd name="connsiteX4" fmla="*/ 8385 w 86397"/>
              <a:gd name="connsiteY4" fmla="*/ 950720 h 963562"/>
              <a:gd name="connsiteX5" fmla="*/ 2256 w 86397"/>
              <a:gd name="connsiteY5" fmla="*/ 6607 h 963562"/>
              <a:gd name="connsiteX0" fmla="*/ 2256 w 86397"/>
              <a:gd name="connsiteY0" fmla="*/ 12964 h 969919"/>
              <a:gd name="connsiteX1" fmla="*/ 68053 w 86397"/>
              <a:gd name="connsiteY1" fmla="*/ 3907 h 969919"/>
              <a:gd name="connsiteX2" fmla="*/ 75950 w 86397"/>
              <a:gd name="connsiteY2" fmla="*/ 38489 h 969919"/>
              <a:gd name="connsiteX3" fmla="*/ 86397 w 86397"/>
              <a:gd name="connsiteY3" fmla="*/ 967461 h 969919"/>
              <a:gd name="connsiteX4" fmla="*/ 8385 w 86397"/>
              <a:gd name="connsiteY4" fmla="*/ 957077 h 969919"/>
              <a:gd name="connsiteX5" fmla="*/ 2256 w 86397"/>
              <a:gd name="connsiteY5" fmla="*/ 12964 h 969919"/>
              <a:gd name="connsiteX0" fmla="*/ 2256 w 86397"/>
              <a:gd name="connsiteY0" fmla="*/ 9057 h 966012"/>
              <a:gd name="connsiteX1" fmla="*/ 68053 w 86397"/>
              <a:gd name="connsiteY1" fmla="*/ 0 h 966012"/>
              <a:gd name="connsiteX2" fmla="*/ 75950 w 86397"/>
              <a:gd name="connsiteY2" fmla="*/ 34582 h 966012"/>
              <a:gd name="connsiteX3" fmla="*/ 86397 w 86397"/>
              <a:gd name="connsiteY3" fmla="*/ 963554 h 966012"/>
              <a:gd name="connsiteX4" fmla="*/ 8385 w 86397"/>
              <a:gd name="connsiteY4" fmla="*/ 953170 h 966012"/>
              <a:gd name="connsiteX5" fmla="*/ 2256 w 86397"/>
              <a:gd name="connsiteY5" fmla="*/ 9057 h 966012"/>
              <a:gd name="connsiteX0" fmla="*/ 2256 w 86397"/>
              <a:gd name="connsiteY0" fmla="*/ 5579 h 962534"/>
              <a:gd name="connsiteX1" fmla="*/ 68054 w 86397"/>
              <a:gd name="connsiteY1" fmla="*/ 411 h 962534"/>
              <a:gd name="connsiteX2" fmla="*/ 75950 w 86397"/>
              <a:gd name="connsiteY2" fmla="*/ 31104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579 h 962534"/>
              <a:gd name="connsiteX1" fmla="*/ 68054 w 86397"/>
              <a:gd name="connsiteY1" fmla="*/ 411 h 962534"/>
              <a:gd name="connsiteX2" fmla="*/ 75950 w 86397"/>
              <a:gd name="connsiteY2" fmla="*/ 10359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168 h 962123"/>
              <a:gd name="connsiteX1" fmla="*/ 68054 w 86397"/>
              <a:gd name="connsiteY1" fmla="*/ 0 h 962123"/>
              <a:gd name="connsiteX2" fmla="*/ 75950 w 86397"/>
              <a:gd name="connsiteY2" fmla="*/ 9948 h 962123"/>
              <a:gd name="connsiteX3" fmla="*/ 86397 w 86397"/>
              <a:gd name="connsiteY3" fmla="*/ 959665 h 962123"/>
              <a:gd name="connsiteX4" fmla="*/ 8385 w 86397"/>
              <a:gd name="connsiteY4" fmla="*/ 949281 h 962123"/>
              <a:gd name="connsiteX5" fmla="*/ 2256 w 86397"/>
              <a:gd name="connsiteY5" fmla="*/ 5168 h 962123"/>
              <a:gd name="connsiteX0" fmla="*/ 2256 w 86397"/>
              <a:gd name="connsiteY0" fmla="*/ 5168 h 964398"/>
              <a:gd name="connsiteX1" fmla="*/ 68054 w 86397"/>
              <a:gd name="connsiteY1" fmla="*/ 0 h 964398"/>
              <a:gd name="connsiteX2" fmla="*/ 75950 w 86397"/>
              <a:gd name="connsiteY2" fmla="*/ 9948 h 964398"/>
              <a:gd name="connsiteX3" fmla="*/ 86397 w 86397"/>
              <a:gd name="connsiteY3" fmla="*/ 959665 h 964398"/>
              <a:gd name="connsiteX4" fmla="*/ 8385 w 86397"/>
              <a:gd name="connsiteY4" fmla="*/ 949281 h 964398"/>
              <a:gd name="connsiteX5" fmla="*/ 2256 w 86397"/>
              <a:gd name="connsiteY5" fmla="*/ 5168 h 964398"/>
              <a:gd name="connsiteX0" fmla="*/ 2256 w 86397"/>
              <a:gd name="connsiteY0" fmla="*/ 5168 h 960791"/>
              <a:gd name="connsiteX1" fmla="*/ 68054 w 86397"/>
              <a:gd name="connsiteY1" fmla="*/ 0 h 960791"/>
              <a:gd name="connsiteX2" fmla="*/ 75950 w 86397"/>
              <a:gd name="connsiteY2" fmla="*/ 9948 h 960791"/>
              <a:gd name="connsiteX3" fmla="*/ 86397 w 86397"/>
              <a:gd name="connsiteY3" fmla="*/ 959665 h 960791"/>
              <a:gd name="connsiteX4" fmla="*/ 8385 w 86397"/>
              <a:gd name="connsiteY4" fmla="*/ 949281 h 960791"/>
              <a:gd name="connsiteX5" fmla="*/ 2256 w 86397"/>
              <a:gd name="connsiteY5" fmla="*/ 5168 h 960791"/>
              <a:gd name="connsiteX0" fmla="*/ 2256 w 86397"/>
              <a:gd name="connsiteY0" fmla="*/ 5168 h 956295"/>
              <a:gd name="connsiteX1" fmla="*/ 68054 w 86397"/>
              <a:gd name="connsiteY1" fmla="*/ 0 h 956295"/>
              <a:gd name="connsiteX2" fmla="*/ 75950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 name="connsiteX0" fmla="*/ 2256 w 81862"/>
              <a:gd name="connsiteY0" fmla="*/ 5168 h 954497"/>
              <a:gd name="connsiteX1" fmla="*/ 68054 w 81862"/>
              <a:gd name="connsiteY1" fmla="*/ 0 h 954497"/>
              <a:gd name="connsiteX2" fmla="*/ 75950 w 81862"/>
              <a:gd name="connsiteY2" fmla="*/ 9948 h 954497"/>
              <a:gd name="connsiteX3" fmla="*/ 81862 w 81862"/>
              <a:gd name="connsiteY3" fmla="*/ 948691 h 954497"/>
              <a:gd name="connsiteX4" fmla="*/ 8385 w 81862"/>
              <a:gd name="connsiteY4" fmla="*/ 949281 h 954497"/>
              <a:gd name="connsiteX5" fmla="*/ 2256 w 81862"/>
              <a:gd name="connsiteY5" fmla="*/ 5168 h 954497"/>
              <a:gd name="connsiteX0" fmla="*/ 2256 w 79847"/>
              <a:gd name="connsiteY0" fmla="*/ 5168 h 952983"/>
              <a:gd name="connsiteX1" fmla="*/ 68054 w 79847"/>
              <a:gd name="connsiteY1" fmla="*/ 0 h 952983"/>
              <a:gd name="connsiteX2" fmla="*/ 75950 w 79847"/>
              <a:gd name="connsiteY2" fmla="*/ 9948 h 952983"/>
              <a:gd name="connsiteX3" fmla="*/ 79847 w 79847"/>
              <a:gd name="connsiteY3" fmla="*/ 941955 h 952983"/>
              <a:gd name="connsiteX4" fmla="*/ 8385 w 79847"/>
              <a:gd name="connsiteY4" fmla="*/ 949281 h 952983"/>
              <a:gd name="connsiteX5" fmla="*/ 2256 w 79847"/>
              <a:gd name="connsiteY5" fmla="*/ 5168 h 952983"/>
              <a:gd name="connsiteX0" fmla="*/ 33 w 77624"/>
              <a:gd name="connsiteY0" fmla="*/ 5168 h 952983"/>
              <a:gd name="connsiteX1" fmla="*/ 65831 w 77624"/>
              <a:gd name="connsiteY1" fmla="*/ 0 h 952983"/>
              <a:gd name="connsiteX2" fmla="*/ 73727 w 77624"/>
              <a:gd name="connsiteY2" fmla="*/ 9948 h 952983"/>
              <a:gd name="connsiteX3" fmla="*/ 77624 w 77624"/>
              <a:gd name="connsiteY3" fmla="*/ 941955 h 952983"/>
              <a:gd name="connsiteX4" fmla="*/ 6162 w 77624"/>
              <a:gd name="connsiteY4" fmla="*/ 949281 h 952983"/>
              <a:gd name="connsiteX5" fmla="*/ 33 w 77624"/>
              <a:gd name="connsiteY5" fmla="*/ 5168 h 95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4" h="952983">
                <a:moveTo>
                  <a:pt x="33" y="5168"/>
                </a:moveTo>
                <a:cubicBezTo>
                  <a:pt x="13354" y="1124"/>
                  <a:pt x="18332" y="4749"/>
                  <a:pt x="65831" y="0"/>
                </a:cubicBezTo>
                <a:cubicBezTo>
                  <a:pt x="66455" y="10663"/>
                  <a:pt x="73103" y="-715"/>
                  <a:pt x="73727" y="9948"/>
                </a:cubicBezTo>
                <a:cubicBezTo>
                  <a:pt x="77209" y="319605"/>
                  <a:pt x="77618" y="632298"/>
                  <a:pt x="77624" y="941955"/>
                </a:cubicBezTo>
                <a:cubicBezTo>
                  <a:pt x="65616" y="944976"/>
                  <a:pt x="4940" y="959761"/>
                  <a:pt x="6162" y="949281"/>
                </a:cubicBezTo>
                <a:cubicBezTo>
                  <a:pt x="4505" y="625000"/>
                  <a:pt x="-449" y="212283"/>
                  <a:pt x="33" y="5168"/>
                </a:cubicBezTo>
                <a:close/>
              </a:path>
            </a:pathLst>
          </a:custGeom>
          <a:solidFill>
            <a:schemeClr val="bg2"/>
          </a:solidFill>
          <a:ln w="0" cap="flat">
            <a:noFill/>
            <a:prstDash val="solid"/>
            <a:miter/>
          </a:ln>
        </p:spPr>
        <p:txBody>
          <a:bodyPr rtlCol="0" anchor="ctr"/>
          <a:lstStyle/>
          <a:p>
            <a:endParaRPr lang="en-US"/>
          </a:p>
        </p:txBody>
      </p:sp>
      <p:sp>
        <p:nvSpPr>
          <p:cNvPr id="19" name="Freeform 64">
            <a:extLst>
              <a:ext uri="{FF2B5EF4-FFF2-40B4-BE49-F238E27FC236}">
                <a16:creationId xmlns:a16="http://schemas.microsoft.com/office/drawing/2014/main" id="{DE65D22A-C0F8-99FF-6996-9BFC9E6F60A3}"/>
              </a:ext>
              <a:ext uri="{C183D7F6-B498-43B3-948B-1728B52AA6E4}">
                <adec:decorative xmlns:adec="http://schemas.microsoft.com/office/drawing/2017/decorative" val="1"/>
              </a:ext>
            </a:extLst>
          </p:cNvPr>
          <p:cNvSpPr/>
          <p:nvPr/>
        </p:nvSpPr>
        <p:spPr>
          <a:xfrm rot="10800000">
            <a:off x="3931767" y="5221309"/>
            <a:ext cx="385934" cy="1112975"/>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bg2"/>
          </a:solidFill>
          <a:ln w="0" cap="flat">
            <a:noFill/>
            <a:prstDash val="solid"/>
            <a:miter/>
          </a:ln>
        </p:spPr>
        <p:txBody>
          <a:bodyPr rtlCol="0" anchor="ctr"/>
          <a:lstStyle/>
          <a:p>
            <a:endParaRPr lang="en-US"/>
          </a:p>
        </p:txBody>
      </p:sp>
      <p:sp>
        <p:nvSpPr>
          <p:cNvPr id="20" name="Freeform 65">
            <a:extLst>
              <a:ext uri="{FF2B5EF4-FFF2-40B4-BE49-F238E27FC236}">
                <a16:creationId xmlns:a16="http://schemas.microsoft.com/office/drawing/2014/main" id="{8927AE5A-7EFD-FA1A-1318-2D4C31F7F947}"/>
              </a:ext>
              <a:ext uri="{C183D7F6-B498-43B3-948B-1728B52AA6E4}">
                <adec:decorative xmlns:adec="http://schemas.microsoft.com/office/drawing/2017/decorative" val="1"/>
              </a:ext>
            </a:extLst>
          </p:cNvPr>
          <p:cNvSpPr/>
          <p:nvPr/>
        </p:nvSpPr>
        <p:spPr>
          <a:xfrm rot="10800000">
            <a:off x="5464082" y="5186145"/>
            <a:ext cx="448355" cy="1134884"/>
          </a:xfrm>
          <a:custGeom>
            <a:avLst/>
            <a:gdLst>
              <a:gd name="connsiteX0" fmla="*/ 0 w 85905"/>
              <a:gd name="connsiteY0" fmla="*/ 3912 h 933785"/>
              <a:gd name="connsiteX1" fmla="*/ 70262 w 85905"/>
              <a:gd name="connsiteY1" fmla="*/ 0 h 933785"/>
              <a:gd name="connsiteX2" fmla="*/ 85905 w 85905"/>
              <a:gd name="connsiteY2" fmla="*/ 929873 h 933785"/>
              <a:gd name="connsiteX3" fmla="*/ 13666 w 85905"/>
              <a:gd name="connsiteY3" fmla="*/ 933786 h 933785"/>
              <a:gd name="connsiteX4" fmla="*/ 0 w 85905"/>
              <a:gd name="connsiteY4" fmla="*/ 3912 h 933785"/>
              <a:gd name="connsiteX0" fmla="*/ 0 w 85905"/>
              <a:gd name="connsiteY0" fmla="*/ 1692 h 931566"/>
              <a:gd name="connsiteX1" fmla="*/ 77793 w 85905"/>
              <a:gd name="connsiteY1" fmla="*/ 0 h 931566"/>
              <a:gd name="connsiteX2" fmla="*/ 85905 w 85905"/>
              <a:gd name="connsiteY2" fmla="*/ 927653 h 931566"/>
              <a:gd name="connsiteX3" fmla="*/ 13666 w 85905"/>
              <a:gd name="connsiteY3" fmla="*/ 931566 h 931566"/>
              <a:gd name="connsiteX4" fmla="*/ 0 w 85905"/>
              <a:gd name="connsiteY4" fmla="*/ 1692 h 931566"/>
              <a:gd name="connsiteX0" fmla="*/ 0 w 85905"/>
              <a:gd name="connsiteY0" fmla="*/ 6083 h 935957"/>
              <a:gd name="connsiteX1" fmla="*/ 77793 w 85905"/>
              <a:gd name="connsiteY1" fmla="*/ 4391 h 935957"/>
              <a:gd name="connsiteX2" fmla="*/ 85905 w 85905"/>
              <a:gd name="connsiteY2" fmla="*/ 932044 h 935957"/>
              <a:gd name="connsiteX3" fmla="*/ 13666 w 85905"/>
              <a:gd name="connsiteY3" fmla="*/ 935957 h 935957"/>
              <a:gd name="connsiteX4" fmla="*/ 0 w 85905"/>
              <a:gd name="connsiteY4" fmla="*/ 6083 h 935957"/>
              <a:gd name="connsiteX0" fmla="*/ 3895 w 89800"/>
              <a:gd name="connsiteY0" fmla="*/ 6083 h 935957"/>
              <a:gd name="connsiteX1" fmla="*/ 81688 w 89800"/>
              <a:gd name="connsiteY1" fmla="*/ 4391 h 935957"/>
              <a:gd name="connsiteX2" fmla="*/ 89800 w 89800"/>
              <a:gd name="connsiteY2" fmla="*/ 932044 h 935957"/>
              <a:gd name="connsiteX3" fmla="*/ 17561 w 89800"/>
              <a:gd name="connsiteY3" fmla="*/ 935957 h 935957"/>
              <a:gd name="connsiteX4" fmla="*/ 0 w 89800"/>
              <a:gd name="connsiteY4" fmla="*/ 80790 h 935957"/>
              <a:gd name="connsiteX5" fmla="*/ 3895 w 89800"/>
              <a:gd name="connsiteY5" fmla="*/ 6083 h 935957"/>
              <a:gd name="connsiteX0" fmla="*/ 3896 w 89800"/>
              <a:gd name="connsiteY0" fmla="*/ 53 h 945470"/>
              <a:gd name="connsiteX1" fmla="*/ 81688 w 89800"/>
              <a:gd name="connsiteY1" fmla="*/ 13904 h 945470"/>
              <a:gd name="connsiteX2" fmla="*/ 89800 w 89800"/>
              <a:gd name="connsiteY2" fmla="*/ 941557 h 945470"/>
              <a:gd name="connsiteX3" fmla="*/ 17561 w 89800"/>
              <a:gd name="connsiteY3" fmla="*/ 945470 h 945470"/>
              <a:gd name="connsiteX4" fmla="*/ 0 w 89800"/>
              <a:gd name="connsiteY4" fmla="*/ 90303 h 945470"/>
              <a:gd name="connsiteX5" fmla="*/ 3896 w 89800"/>
              <a:gd name="connsiteY5" fmla="*/ 53 h 945470"/>
              <a:gd name="connsiteX0" fmla="*/ 3902 w 89806"/>
              <a:gd name="connsiteY0" fmla="*/ 53 h 945470"/>
              <a:gd name="connsiteX1" fmla="*/ 81694 w 89806"/>
              <a:gd name="connsiteY1" fmla="*/ 13904 h 945470"/>
              <a:gd name="connsiteX2" fmla="*/ 89806 w 89806"/>
              <a:gd name="connsiteY2" fmla="*/ 941557 h 945470"/>
              <a:gd name="connsiteX3" fmla="*/ 17567 w 89806"/>
              <a:gd name="connsiteY3" fmla="*/ 945470 h 945470"/>
              <a:gd name="connsiteX4" fmla="*/ 6 w 89806"/>
              <a:gd name="connsiteY4" fmla="*/ 90303 h 945470"/>
              <a:gd name="connsiteX5" fmla="*/ 3902 w 89806"/>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50704"/>
              <a:gd name="connsiteX1" fmla="*/ 81694 w 91298"/>
              <a:gd name="connsiteY1" fmla="*/ 13904 h 950704"/>
              <a:gd name="connsiteX2" fmla="*/ 89806 w 91298"/>
              <a:gd name="connsiteY2" fmla="*/ 941557 h 950704"/>
              <a:gd name="connsiteX3" fmla="*/ 17567 w 91298"/>
              <a:gd name="connsiteY3" fmla="*/ 945470 h 950704"/>
              <a:gd name="connsiteX4" fmla="*/ 6 w 91298"/>
              <a:gd name="connsiteY4" fmla="*/ 90303 h 950704"/>
              <a:gd name="connsiteX5" fmla="*/ 3902 w 91298"/>
              <a:gd name="connsiteY5" fmla="*/ 53 h 950704"/>
              <a:gd name="connsiteX0" fmla="*/ 3902 w 91298"/>
              <a:gd name="connsiteY0" fmla="*/ 53 h 958969"/>
              <a:gd name="connsiteX1" fmla="*/ 81694 w 91298"/>
              <a:gd name="connsiteY1" fmla="*/ 13904 h 958969"/>
              <a:gd name="connsiteX2" fmla="*/ 89806 w 91298"/>
              <a:gd name="connsiteY2" fmla="*/ 941557 h 958969"/>
              <a:gd name="connsiteX3" fmla="*/ 17567 w 91298"/>
              <a:gd name="connsiteY3" fmla="*/ 945470 h 958969"/>
              <a:gd name="connsiteX4" fmla="*/ 6 w 91298"/>
              <a:gd name="connsiteY4" fmla="*/ 90303 h 958969"/>
              <a:gd name="connsiteX5" fmla="*/ 3902 w 91298"/>
              <a:gd name="connsiteY5" fmla="*/ 53 h 958969"/>
              <a:gd name="connsiteX0" fmla="*/ 3902 w 91298"/>
              <a:gd name="connsiteY0" fmla="*/ 53 h 976273"/>
              <a:gd name="connsiteX1" fmla="*/ 81694 w 91298"/>
              <a:gd name="connsiteY1" fmla="*/ 13904 h 976273"/>
              <a:gd name="connsiteX2" fmla="*/ 89806 w 91298"/>
              <a:gd name="connsiteY2" fmla="*/ 941557 h 976273"/>
              <a:gd name="connsiteX3" fmla="*/ 17567 w 91298"/>
              <a:gd name="connsiteY3" fmla="*/ 945470 h 976273"/>
              <a:gd name="connsiteX4" fmla="*/ 15678 w 91298"/>
              <a:gd name="connsiteY4" fmla="*/ 899885 h 976273"/>
              <a:gd name="connsiteX5" fmla="*/ 6 w 91298"/>
              <a:gd name="connsiteY5" fmla="*/ 90303 h 976273"/>
              <a:gd name="connsiteX6" fmla="*/ 3902 w 91298"/>
              <a:gd name="connsiteY6" fmla="*/ 53 h 976273"/>
              <a:gd name="connsiteX0" fmla="*/ 3902 w 91298"/>
              <a:gd name="connsiteY0" fmla="*/ 53 h 977848"/>
              <a:gd name="connsiteX1" fmla="*/ 81694 w 91298"/>
              <a:gd name="connsiteY1" fmla="*/ 13904 h 977848"/>
              <a:gd name="connsiteX2" fmla="*/ 89806 w 91298"/>
              <a:gd name="connsiteY2" fmla="*/ 941557 h 977848"/>
              <a:gd name="connsiteX3" fmla="*/ 24531 w 91298"/>
              <a:gd name="connsiteY3" fmla="*/ 949577 h 977848"/>
              <a:gd name="connsiteX4" fmla="*/ 15678 w 91298"/>
              <a:gd name="connsiteY4" fmla="*/ 899885 h 977848"/>
              <a:gd name="connsiteX5" fmla="*/ 6 w 91298"/>
              <a:gd name="connsiteY5" fmla="*/ 90303 h 977848"/>
              <a:gd name="connsiteX6" fmla="*/ 3902 w 91298"/>
              <a:gd name="connsiteY6" fmla="*/ 53 h 977848"/>
              <a:gd name="connsiteX0" fmla="*/ 3902 w 91298"/>
              <a:gd name="connsiteY0" fmla="*/ 53 h 961495"/>
              <a:gd name="connsiteX1" fmla="*/ 81694 w 91298"/>
              <a:gd name="connsiteY1" fmla="*/ 13904 h 961495"/>
              <a:gd name="connsiteX2" fmla="*/ 89806 w 91298"/>
              <a:gd name="connsiteY2" fmla="*/ 941557 h 961495"/>
              <a:gd name="connsiteX3" fmla="*/ 24531 w 91298"/>
              <a:gd name="connsiteY3" fmla="*/ 949577 h 961495"/>
              <a:gd name="connsiteX4" fmla="*/ 15678 w 91298"/>
              <a:gd name="connsiteY4" fmla="*/ 899885 h 961495"/>
              <a:gd name="connsiteX5" fmla="*/ 6 w 91298"/>
              <a:gd name="connsiteY5" fmla="*/ 90303 h 961495"/>
              <a:gd name="connsiteX6" fmla="*/ 3902 w 91298"/>
              <a:gd name="connsiteY6" fmla="*/ 53 h 961495"/>
              <a:gd name="connsiteX0" fmla="*/ 7646 w 91292"/>
              <a:gd name="connsiteY0" fmla="*/ 53 h 961495"/>
              <a:gd name="connsiteX1" fmla="*/ 81688 w 91292"/>
              <a:gd name="connsiteY1" fmla="*/ 13904 h 961495"/>
              <a:gd name="connsiteX2" fmla="*/ 89800 w 91292"/>
              <a:gd name="connsiteY2" fmla="*/ 941557 h 961495"/>
              <a:gd name="connsiteX3" fmla="*/ 24525 w 91292"/>
              <a:gd name="connsiteY3" fmla="*/ 949577 h 961495"/>
              <a:gd name="connsiteX4" fmla="*/ 15672 w 91292"/>
              <a:gd name="connsiteY4" fmla="*/ 899885 h 961495"/>
              <a:gd name="connsiteX5" fmla="*/ 0 w 91292"/>
              <a:gd name="connsiteY5" fmla="*/ 90303 h 961495"/>
              <a:gd name="connsiteX6" fmla="*/ 7646 w 91292"/>
              <a:gd name="connsiteY6" fmla="*/ 53 h 961495"/>
              <a:gd name="connsiteX0" fmla="*/ 3903 w 87549"/>
              <a:gd name="connsiteY0" fmla="*/ 53 h 961495"/>
              <a:gd name="connsiteX1" fmla="*/ 77945 w 87549"/>
              <a:gd name="connsiteY1" fmla="*/ 13904 h 961495"/>
              <a:gd name="connsiteX2" fmla="*/ 86057 w 87549"/>
              <a:gd name="connsiteY2" fmla="*/ 941557 h 961495"/>
              <a:gd name="connsiteX3" fmla="*/ 20782 w 87549"/>
              <a:gd name="connsiteY3" fmla="*/ 949577 h 961495"/>
              <a:gd name="connsiteX4" fmla="*/ 11929 w 87549"/>
              <a:gd name="connsiteY4" fmla="*/ 899885 h 961495"/>
              <a:gd name="connsiteX5" fmla="*/ 7 w 87549"/>
              <a:gd name="connsiteY5" fmla="*/ 153958 h 961495"/>
              <a:gd name="connsiteX6" fmla="*/ 3903 w 87549"/>
              <a:gd name="connsiteY6" fmla="*/ 53 h 961495"/>
              <a:gd name="connsiteX0" fmla="*/ 3903 w 87549"/>
              <a:gd name="connsiteY0" fmla="*/ 53 h 953349"/>
              <a:gd name="connsiteX1" fmla="*/ 77945 w 87549"/>
              <a:gd name="connsiteY1" fmla="*/ 13904 h 953349"/>
              <a:gd name="connsiteX2" fmla="*/ 86057 w 87549"/>
              <a:gd name="connsiteY2" fmla="*/ 941557 h 953349"/>
              <a:gd name="connsiteX3" fmla="*/ 20782 w 87549"/>
              <a:gd name="connsiteY3" fmla="*/ 949577 h 953349"/>
              <a:gd name="connsiteX4" fmla="*/ 11929 w 87549"/>
              <a:gd name="connsiteY4" fmla="*/ 899885 h 953349"/>
              <a:gd name="connsiteX5" fmla="*/ 7 w 87549"/>
              <a:gd name="connsiteY5" fmla="*/ 153958 h 953349"/>
              <a:gd name="connsiteX6" fmla="*/ 3903 w 87549"/>
              <a:gd name="connsiteY6" fmla="*/ 53 h 953349"/>
              <a:gd name="connsiteX0" fmla="*/ 3903 w 87549"/>
              <a:gd name="connsiteY0" fmla="*/ 930 h 954226"/>
              <a:gd name="connsiteX1" fmla="*/ 77945 w 87549"/>
              <a:gd name="connsiteY1" fmla="*/ 7608 h 954226"/>
              <a:gd name="connsiteX2" fmla="*/ 86057 w 87549"/>
              <a:gd name="connsiteY2" fmla="*/ 942434 h 954226"/>
              <a:gd name="connsiteX3" fmla="*/ 20782 w 87549"/>
              <a:gd name="connsiteY3" fmla="*/ 950454 h 954226"/>
              <a:gd name="connsiteX4" fmla="*/ 11929 w 87549"/>
              <a:gd name="connsiteY4" fmla="*/ 900762 h 954226"/>
              <a:gd name="connsiteX5" fmla="*/ 7 w 87549"/>
              <a:gd name="connsiteY5" fmla="*/ 154835 h 954226"/>
              <a:gd name="connsiteX6" fmla="*/ 3903 w 87549"/>
              <a:gd name="connsiteY6" fmla="*/ 930 h 954226"/>
              <a:gd name="connsiteX0" fmla="*/ 3093 w 86739"/>
              <a:gd name="connsiteY0" fmla="*/ 930 h 954226"/>
              <a:gd name="connsiteX1" fmla="*/ 77135 w 86739"/>
              <a:gd name="connsiteY1" fmla="*/ 7608 h 954226"/>
              <a:gd name="connsiteX2" fmla="*/ 85247 w 86739"/>
              <a:gd name="connsiteY2" fmla="*/ 942434 h 954226"/>
              <a:gd name="connsiteX3" fmla="*/ 19972 w 86739"/>
              <a:gd name="connsiteY3" fmla="*/ 950454 h 954226"/>
              <a:gd name="connsiteX4" fmla="*/ 11119 w 86739"/>
              <a:gd name="connsiteY4" fmla="*/ 900762 h 954226"/>
              <a:gd name="connsiteX5" fmla="*/ 1283 w 86739"/>
              <a:gd name="connsiteY5" fmla="*/ 97452 h 954226"/>
              <a:gd name="connsiteX6" fmla="*/ 3093 w 86739"/>
              <a:gd name="connsiteY6" fmla="*/ 930 h 954226"/>
              <a:gd name="connsiteX0" fmla="*/ 3093 w 86642"/>
              <a:gd name="connsiteY0" fmla="*/ 2914 h 956210"/>
              <a:gd name="connsiteX1" fmla="*/ 76098 w 86642"/>
              <a:gd name="connsiteY1" fmla="*/ 5702 h 956210"/>
              <a:gd name="connsiteX2" fmla="*/ 85247 w 86642"/>
              <a:gd name="connsiteY2" fmla="*/ 944418 h 956210"/>
              <a:gd name="connsiteX3" fmla="*/ 19972 w 86642"/>
              <a:gd name="connsiteY3" fmla="*/ 952438 h 956210"/>
              <a:gd name="connsiteX4" fmla="*/ 11119 w 86642"/>
              <a:gd name="connsiteY4" fmla="*/ 902746 h 956210"/>
              <a:gd name="connsiteX5" fmla="*/ 1283 w 86642"/>
              <a:gd name="connsiteY5" fmla="*/ 99436 h 956210"/>
              <a:gd name="connsiteX6" fmla="*/ 3093 w 86642"/>
              <a:gd name="connsiteY6" fmla="*/ 2914 h 956210"/>
              <a:gd name="connsiteX0" fmla="*/ 3093 w 86642"/>
              <a:gd name="connsiteY0" fmla="*/ 103 h 953399"/>
              <a:gd name="connsiteX1" fmla="*/ 76098 w 86642"/>
              <a:gd name="connsiteY1" fmla="*/ 2891 h 953399"/>
              <a:gd name="connsiteX2" fmla="*/ 85247 w 86642"/>
              <a:gd name="connsiteY2" fmla="*/ 941607 h 953399"/>
              <a:gd name="connsiteX3" fmla="*/ 19972 w 86642"/>
              <a:gd name="connsiteY3" fmla="*/ 949627 h 953399"/>
              <a:gd name="connsiteX4" fmla="*/ 11119 w 86642"/>
              <a:gd name="connsiteY4" fmla="*/ 899935 h 953399"/>
              <a:gd name="connsiteX5" fmla="*/ 1283 w 86642"/>
              <a:gd name="connsiteY5" fmla="*/ 96625 h 953399"/>
              <a:gd name="connsiteX6" fmla="*/ 3093 w 86642"/>
              <a:gd name="connsiteY6" fmla="*/ 103 h 953399"/>
              <a:gd name="connsiteX0" fmla="*/ 1810 w 85359"/>
              <a:gd name="connsiteY0" fmla="*/ 103 h 953399"/>
              <a:gd name="connsiteX1" fmla="*/ 74815 w 85359"/>
              <a:gd name="connsiteY1" fmla="*/ 2891 h 953399"/>
              <a:gd name="connsiteX2" fmla="*/ 83964 w 85359"/>
              <a:gd name="connsiteY2" fmla="*/ 941607 h 953399"/>
              <a:gd name="connsiteX3" fmla="*/ 18689 w 85359"/>
              <a:gd name="connsiteY3" fmla="*/ 949627 h 953399"/>
              <a:gd name="connsiteX4" fmla="*/ 9836 w 85359"/>
              <a:gd name="connsiteY4" fmla="*/ 899935 h 953399"/>
              <a:gd name="connsiteX5" fmla="*/ 0 w 85359"/>
              <a:gd name="connsiteY5" fmla="*/ 96625 h 953399"/>
              <a:gd name="connsiteX6" fmla="*/ 1810 w 85359"/>
              <a:gd name="connsiteY6" fmla="*/ 103 h 953399"/>
              <a:gd name="connsiteX0" fmla="*/ 1810 w 85359"/>
              <a:gd name="connsiteY0" fmla="*/ 103 h 958788"/>
              <a:gd name="connsiteX1" fmla="*/ 74815 w 85359"/>
              <a:gd name="connsiteY1" fmla="*/ 2891 h 958788"/>
              <a:gd name="connsiteX2" fmla="*/ 83964 w 85359"/>
              <a:gd name="connsiteY2" fmla="*/ 941607 h 958788"/>
              <a:gd name="connsiteX3" fmla="*/ 18689 w 85359"/>
              <a:gd name="connsiteY3" fmla="*/ 949627 h 958788"/>
              <a:gd name="connsiteX4" fmla="*/ 9836 w 85359"/>
              <a:gd name="connsiteY4" fmla="*/ 932348 h 958788"/>
              <a:gd name="connsiteX5" fmla="*/ 0 w 85359"/>
              <a:gd name="connsiteY5" fmla="*/ 96625 h 958788"/>
              <a:gd name="connsiteX6" fmla="*/ 1810 w 85359"/>
              <a:gd name="connsiteY6" fmla="*/ 103 h 958788"/>
              <a:gd name="connsiteX0" fmla="*/ 1810 w 85359"/>
              <a:gd name="connsiteY0" fmla="*/ 103 h 961418"/>
              <a:gd name="connsiteX1" fmla="*/ 74815 w 85359"/>
              <a:gd name="connsiteY1" fmla="*/ 2891 h 961418"/>
              <a:gd name="connsiteX2" fmla="*/ 83964 w 85359"/>
              <a:gd name="connsiteY2" fmla="*/ 941607 h 961418"/>
              <a:gd name="connsiteX3" fmla="*/ 19208 w 85359"/>
              <a:gd name="connsiteY3" fmla="*/ 956110 h 961418"/>
              <a:gd name="connsiteX4" fmla="*/ 9836 w 85359"/>
              <a:gd name="connsiteY4" fmla="*/ 932348 h 961418"/>
              <a:gd name="connsiteX5" fmla="*/ 0 w 85359"/>
              <a:gd name="connsiteY5" fmla="*/ 96625 h 961418"/>
              <a:gd name="connsiteX6" fmla="*/ 1810 w 85359"/>
              <a:gd name="connsiteY6" fmla="*/ 103 h 961418"/>
              <a:gd name="connsiteX0" fmla="*/ 1810 w 85359"/>
              <a:gd name="connsiteY0" fmla="*/ 103 h 966869"/>
              <a:gd name="connsiteX1" fmla="*/ 74815 w 85359"/>
              <a:gd name="connsiteY1" fmla="*/ 2891 h 966869"/>
              <a:gd name="connsiteX2" fmla="*/ 83964 w 85359"/>
              <a:gd name="connsiteY2" fmla="*/ 958462 h 966869"/>
              <a:gd name="connsiteX3" fmla="*/ 19208 w 85359"/>
              <a:gd name="connsiteY3" fmla="*/ 956110 h 966869"/>
              <a:gd name="connsiteX4" fmla="*/ 9836 w 85359"/>
              <a:gd name="connsiteY4" fmla="*/ 932348 h 966869"/>
              <a:gd name="connsiteX5" fmla="*/ 0 w 85359"/>
              <a:gd name="connsiteY5" fmla="*/ 96625 h 966869"/>
              <a:gd name="connsiteX6" fmla="*/ 1810 w 85359"/>
              <a:gd name="connsiteY6" fmla="*/ 103 h 96686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561 w 86183"/>
              <a:gd name="connsiteY0" fmla="*/ 2770 h 961384"/>
              <a:gd name="connsiteX1" fmla="*/ 75639 w 86183"/>
              <a:gd name="connsiteY1" fmla="*/ 372 h 961384"/>
              <a:gd name="connsiteX2" fmla="*/ 84788 w 86183"/>
              <a:gd name="connsiteY2" fmla="*/ 955943 h 961384"/>
              <a:gd name="connsiteX3" fmla="*/ 16403 w 86183"/>
              <a:gd name="connsiteY3" fmla="*/ 960073 h 961384"/>
              <a:gd name="connsiteX4" fmla="*/ 10660 w 86183"/>
              <a:gd name="connsiteY4" fmla="*/ 929829 h 961384"/>
              <a:gd name="connsiteX5" fmla="*/ 824 w 86183"/>
              <a:gd name="connsiteY5" fmla="*/ 94106 h 961384"/>
              <a:gd name="connsiteX6" fmla="*/ 561 w 86183"/>
              <a:gd name="connsiteY6" fmla="*/ 2770 h 961384"/>
              <a:gd name="connsiteX0" fmla="*/ 561 w 85232"/>
              <a:gd name="connsiteY0" fmla="*/ 2770 h 961384"/>
              <a:gd name="connsiteX1" fmla="*/ 75639 w 85232"/>
              <a:gd name="connsiteY1" fmla="*/ 372 h 961384"/>
              <a:gd name="connsiteX2" fmla="*/ 84788 w 85232"/>
              <a:gd name="connsiteY2" fmla="*/ 955943 h 961384"/>
              <a:gd name="connsiteX3" fmla="*/ 16403 w 85232"/>
              <a:gd name="connsiteY3" fmla="*/ 960073 h 961384"/>
              <a:gd name="connsiteX4" fmla="*/ 10660 w 85232"/>
              <a:gd name="connsiteY4" fmla="*/ 929829 h 961384"/>
              <a:gd name="connsiteX5" fmla="*/ 824 w 85232"/>
              <a:gd name="connsiteY5" fmla="*/ 94106 h 961384"/>
              <a:gd name="connsiteX6" fmla="*/ 561 w 85232"/>
              <a:gd name="connsiteY6" fmla="*/ 2770 h 96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32" h="961384">
                <a:moveTo>
                  <a:pt x="561" y="2770"/>
                </a:moveTo>
                <a:cubicBezTo>
                  <a:pt x="26492" y="2206"/>
                  <a:pt x="51568" y="-1091"/>
                  <a:pt x="75639" y="372"/>
                </a:cubicBezTo>
                <a:cubicBezTo>
                  <a:pt x="78343" y="309590"/>
                  <a:pt x="87317" y="869195"/>
                  <a:pt x="84788" y="955943"/>
                </a:cubicBezTo>
                <a:cubicBezTo>
                  <a:pt x="82114" y="964107"/>
                  <a:pt x="30753" y="960890"/>
                  <a:pt x="16403" y="960073"/>
                </a:cubicBezTo>
                <a:cubicBezTo>
                  <a:pt x="8713" y="963303"/>
                  <a:pt x="10374" y="954023"/>
                  <a:pt x="10660" y="929829"/>
                </a:cubicBezTo>
                <a:cubicBezTo>
                  <a:pt x="7733" y="787301"/>
                  <a:pt x="2787" y="246474"/>
                  <a:pt x="824" y="94106"/>
                </a:cubicBezTo>
                <a:cubicBezTo>
                  <a:pt x="2123" y="64023"/>
                  <a:pt x="-1285" y="25819"/>
                  <a:pt x="561" y="2770"/>
                </a:cubicBezTo>
                <a:close/>
              </a:path>
            </a:pathLst>
          </a:custGeom>
          <a:solidFill>
            <a:schemeClr val="bg2"/>
          </a:solidFill>
          <a:ln w="0" cap="flat">
            <a:noFill/>
            <a:prstDash val="solid"/>
            <a:miter/>
          </a:ln>
        </p:spPr>
        <p:txBody>
          <a:bodyPr rtlCol="0" anchor="ctr"/>
          <a:lstStyle/>
          <a:p>
            <a:endParaRPr lang="en-US"/>
          </a:p>
        </p:txBody>
      </p:sp>
      <p:sp>
        <p:nvSpPr>
          <p:cNvPr id="21" name="Freeform 66">
            <a:extLst>
              <a:ext uri="{FF2B5EF4-FFF2-40B4-BE49-F238E27FC236}">
                <a16:creationId xmlns:a16="http://schemas.microsoft.com/office/drawing/2014/main" id="{2A4C1795-40D5-B58A-3443-0A34871897D8}"/>
              </a:ext>
              <a:ext uri="{C183D7F6-B498-43B3-948B-1728B52AA6E4}">
                <adec:decorative xmlns:adec="http://schemas.microsoft.com/office/drawing/2017/decorative" val="1"/>
              </a:ext>
            </a:extLst>
          </p:cNvPr>
          <p:cNvSpPr/>
          <p:nvPr/>
        </p:nvSpPr>
        <p:spPr>
          <a:xfrm rot="10800000">
            <a:off x="3390161" y="5213668"/>
            <a:ext cx="418359" cy="1112975"/>
          </a:xfrm>
          <a:custGeom>
            <a:avLst/>
            <a:gdLst>
              <a:gd name="connsiteX0" fmla="*/ 0 w 95749"/>
              <a:gd name="connsiteY0" fmla="*/ 2114 h 950020"/>
              <a:gd name="connsiteX1" fmla="*/ 76151 w 95749"/>
              <a:gd name="connsiteY1" fmla="*/ 0 h 950020"/>
              <a:gd name="connsiteX2" fmla="*/ 95750 w 95749"/>
              <a:gd name="connsiteY2" fmla="*/ 948087 h 950020"/>
              <a:gd name="connsiteX3" fmla="*/ 13755 w 95749"/>
              <a:gd name="connsiteY3" fmla="*/ 950021 h 950020"/>
              <a:gd name="connsiteX4" fmla="*/ 0 w 95749"/>
              <a:gd name="connsiteY4" fmla="*/ 2114 h 950020"/>
              <a:gd name="connsiteX0" fmla="*/ 0 w 79530"/>
              <a:gd name="connsiteY0" fmla="*/ 2114 h 950021"/>
              <a:gd name="connsiteX1" fmla="*/ 76151 w 79530"/>
              <a:gd name="connsiteY1" fmla="*/ 0 h 950021"/>
              <a:gd name="connsiteX2" fmla="*/ 79530 w 79530"/>
              <a:gd name="connsiteY2" fmla="*/ 939205 h 950021"/>
              <a:gd name="connsiteX3" fmla="*/ 13755 w 79530"/>
              <a:gd name="connsiteY3" fmla="*/ 950021 h 950021"/>
              <a:gd name="connsiteX4" fmla="*/ 0 w 79530"/>
              <a:gd name="connsiteY4" fmla="*/ 2114 h 950021"/>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4463 h 939205"/>
              <a:gd name="connsiteX4" fmla="*/ 0 w 79530"/>
              <a:gd name="connsiteY4" fmla="*/ 2114 h 939205"/>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8352 h 939205"/>
              <a:gd name="connsiteX4" fmla="*/ 0 w 79530"/>
              <a:gd name="connsiteY4" fmla="*/ 2114 h 939205"/>
              <a:gd name="connsiteX0" fmla="*/ 0 w 79530"/>
              <a:gd name="connsiteY0" fmla="*/ 2114 h 939205"/>
              <a:gd name="connsiteX1" fmla="*/ 76151 w 79530"/>
              <a:gd name="connsiteY1" fmla="*/ 0 h 939205"/>
              <a:gd name="connsiteX2" fmla="*/ 79530 w 79530"/>
              <a:gd name="connsiteY2" fmla="*/ 939205 h 939205"/>
              <a:gd name="connsiteX3" fmla="*/ 5693 w 79530"/>
              <a:gd name="connsiteY3" fmla="*/ 936116 h 939205"/>
              <a:gd name="connsiteX4" fmla="*/ 0 w 79530"/>
              <a:gd name="connsiteY4" fmla="*/ 2114 h 93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0" h="939205">
                <a:moveTo>
                  <a:pt x="0" y="2114"/>
                </a:moveTo>
                <a:lnTo>
                  <a:pt x="76151" y="0"/>
                </a:lnTo>
                <a:cubicBezTo>
                  <a:pt x="77277" y="313068"/>
                  <a:pt x="78404" y="626137"/>
                  <a:pt x="79530" y="939205"/>
                </a:cubicBezTo>
                <a:lnTo>
                  <a:pt x="5693" y="936116"/>
                </a:lnTo>
                <a:cubicBezTo>
                  <a:pt x="3795" y="624782"/>
                  <a:pt x="1898" y="313448"/>
                  <a:pt x="0" y="2114"/>
                </a:cubicBezTo>
                <a:close/>
              </a:path>
            </a:pathLst>
          </a:custGeom>
          <a:solidFill>
            <a:schemeClr val="bg2"/>
          </a:solidFill>
          <a:ln w="0" cap="flat">
            <a:noFill/>
            <a:prstDash val="solid"/>
            <a:miter/>
          </a:ln>
        </p:spPr>
        <p:txBody>
          <a:bodyPr rtlCol="0" anchor="ctr"/>
          <a:lstStyle/>
          <a:p>
            <a:endParaRPr lang="en-US"/>
          </a:p>
        </p:txBody>
      </p:sp>
      <p:sp>
        <p:nvSpPr>
          <p:cNvPr id="22" name="Freeform 67">
            <a:extLst>
              <a:ext uri="{FF2B5EF4-FFF2-40B4-BE49-F238E27FC236}">
                <a16:creationId xmlns:a16="http://schemas.microsoft.com/office/drawing/2014/main" id="{B242CF66-204A-86E1-363F-7341DB69E621}"/>
              </a:ext>
              <a:ext uri="{C183D7F6-B498-43B3-948B-1728B52AA6E4}">
                <adec:decorative xmlns:adec="http://schemas.microsoft.com/office/drawing/2017/decorative" val="1"/>
              </a:ext>
            </a:extLst>
          </p:cNvPr>
          <p:cNvSpPr/>
          <p:nvPr/>
        </p:nvSpPr>
        <p:spPr>
          <a:xfrm rot="10800000">
            <a:off x="2861963" y="5198611"/>
            <a:ext cx="387895" cy="1122716"/>
          </a:xfrm>
          <a:custGeom>
            <a:avLst/>
            <a:gdLst>
              <a:gd name="connsiteX0" fmla="*/ 0 w 102178"/>
              <a:gd name="connsiteY0" fmla="*/ 630 h 957350"/>
              <a:gd name="connsiteX1" fmla="*/ 73229 w 102178"/>
              <a:gd name="connsiteY1" fmla="*/ 0 h 957350"/>
              <a:gd name="connsiteX2" fmla="*/ 102179 w 102178"/>
              <a:gd name="connsiteY2" fmla="*/ 957351 h 957350"/>
              <a:gd name="connsiteX3" fmla="*/ 8451 w 102178"/>
              <a:gd name="connsiteY3" fmla="*/ 953439 h 957350"/>
              <a:gd name="connsiteX4" fmla="*/ 0 w 102178"/>
              <a:gd name="connsiteY4" fmla="*/ 630 h 957350"/>
              <a:gd name="connsiteX0" fmla="*/ 0 w 102179"/>
              <a:gd name="connsiteY0" fmla="*/ 630 h 957351"/>
              <a:gd name="connsiteX1" fmla="*/ 82929 w 102179"/>
              <a:gd name="connsiteY1" fmla="*/ 0 h 957351"/>
              <a:gd name="connsiteX2" fmla="*/ 102179 w 102179"/>
              <a:gd name="connsiteY2" fmla="*/ 957351 h 957351"/>
              <a:gd name="connsiteX3" fmla="*/ 8451 w 102179"/>
              <a:gd name="connsiteY3" fmla="*/ 953439 h 957351"/>
              <a:gd name="connsiteX4" fmla="*/ 0 w 102179"/>
              <a:gd name="connsiteY4" fmla="*/ 630 h 957351"/>
              <a:gd name="connsiteX0" fmla="*/ 0 w 96360"/>
              <a:gd name="connsiteY0" fmla="*/ 630 h 957351"/>
              <a:gd name="connsiteX1" fmla="*/ 82929 w 96360"/>
              <a:gd name="connsiteY1" fmla="*/ 0 h 957351"/>
              <a:gd name="connsiteX2" fmla="*/ 96360 w 96360"/>
              <a:gd name="connsiteY2" fmla="*/ 957351 h 957351"/>
              <a:gd name="connsiteX3" fmla="*/ 8451 w 96360"/>
              <a:gd name="connsiteY3" fmla="*/ 953439 h 957351"/>
              <a:gd name="connsiteX4" fmla="*/ 0 w 96360"/>
              <a:gd name="connsiteY4" fmla="*/ 630 h 957351"/>
              <a:gd name="connsiteX0" fmla="*/ 2218 w 98578"/>
              <a:gd name="connsiteY0" fmla="*/ 630 h 957351"/>
              <a:gd name="connsiteX1" fmla="*/ 85147 w 98578"/>
              <a:gd name="connsiteY1" fmla="*/ 0 h 957351"/>
              <a:gd name="connsiteX2" fmla="*/ 98578 w 98578"/>
              <a:gd name="connsiteY2" fmla="*/ 957351 h 957351"/>
              <a:gd name="connsiteX3" fmla="*/ 0 w 98578"/>
              <a:gd name="connsiteY3" fmla="*/ 950478 h 957351"/>
              <a:gd name="connsiteX4" fmla="*/ 2218 w 98578"/>
              <a:gd name="connsiteY4" fmla="*/ 630 h 957351"/>
              <a:gd name="connsiteX0" fmla="*/ 2218 w 92600"/>
              <a:gd name="connsiteY0" fmla="*/ 630 h 951076"/>
              <a:gd name="connsiteX1" fmla="*/ 85147 w 92600"/>
              <a:gd name="connsiteY1" fmla="*/ 0 h 951076"/>
              <a:gd name="connsiteX2" fmla="*/ 92600 w 92600"/>
              <a:gd name="connsiteY2" fmla="*/ 949867 h 951076"/>
              <a:gd name="connsiteX3" fmla="*/ 0 w 92600"/>
              <a:gd name="connsiteY3" fmla="*/ 950478 h 951076"/>
              <a:gd name="connsiteX4" fmla="*/ 2218 w 92600"/>
              <a:gd name="connsiteY4" fmla="*/ 630 h 951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00" h="951076">
                <a:moveTo>
                  <a:pt x="2218" y="630"/>
                </a:moveTo>
                <a:lnTo>
                  <a:pt x="85147" y="0"/>
                </a:lnTo>
                <a:cubicBezTo>
                  <a:pt x="87631" y="316622"/>
                  <a:pt x="90116" y="633245"/>
                  <a:pt x="92600" y="949867"/>
                </a:cubicBezTo>
                <a:cubicBezTo>
                  <a:pt x="59741" y="947576"/>
                  <a:pt x="32859" y="952769"/>
                  <a:pt x="0" y="950478"/>
                </a:cubicBezTo>
                <a:cubicBezTo>
                  <a:pt x="739" y="633862"/>
                  <a:pt x="1479" y="317246"/>
                  <a:pt x="2218" y="630"/>
                </a:cubicBezTo>
                <a:close/>
              </a:path>
            </a:pathLst>
          </a:custGeom>
          <a:solidFill>
            <a:schemeClr val="bg2"/>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2C23FB5-588B-C408-B8F1-4C0C2288C779}"/>
              </a:ext>
              <a:ext uri="{C183D7F6-B498-43B3-948B-1728B52AA6E4}">
                <adec:decorative xmlns:adec="http://schemas.microsoft.com/office/drawing/2017/decorative" val="1"/>
              </a:ext>
            </a:extLst>
          </p:cNvPr>
          <p:cNvSpPr/>
          <p:nvPr/>
        </p:nvSpPr>
        <p:spPr>
          <a:xfrm rot="10800000">
            <a:off x="2406483" y="5209712"/>
            <a:ext cx="367659" cy="1114321"/>
          </a:xfrm>
          <a:custGeom>
            <a:avLst/>
            <a:gdLst>
              <a:gd name="connsiteX0" fmla="*/ 1 w 238261"/>
              <a:gd name="connsiteY0" fmla="*/ 1614026 h 1907742"/>
              <a:gd name="connsiteX1" fmla="*/ 8376 w 238261"/>
              <a:gd name="connsiteY1" fmla="*/ 477682 h 1907742"/>
              <a:gd name="connsiteX2" fmla="*/ 30323 w 238261"/>
              <a:gd name="connsiteY2" fmla="*/ 97 h 1907742"/>
              <a:gd name="connsiteX3" fmla="*/ 189843 w 238261"/>
              <a:gd name="connsiteY3" fmla="*/ 3712 h 1907742"/>
              <a:gd name="connsiteX4" fmla="*/ 238261 w 238261"/>
              <a:gd name="connsiteY4" fmla="*/ 5064 h 1907742"/>
              <a:gd name="connsiteX5" fmla="*/ 238261 w 238261"/>
              <a:gd name="connsiteY5" fmla="*/ 1900411 h 1907742"/>
              <a:gd name="connsiteX6" fmla="*/ 142402 w 238261"/>
              <a:gd name="connsiteY6" fmla="*/ 1905615 h 1907742"/>
              <a:gd name="connsiteX7" fmla="*/ 1989 w 238261"/>
              <a:gd name="connsiteY7" fmla="*/ 1894120 h 1907742"/>
              <a:gd name="connsiteX8" fmla="*/ 1 w 238261"/>
              <a:gd name="connsiteY8" fmla="*/ 1614026 h 1907742"/>
              <a:gd name="connsiteX0" fmla="*/ 1 w 238261"/>
              <a:gd name="connsiteY0" fmla="*/ 1611000 h 1904716"/>
              <a:gd name="connsiteX1" fmla="*/ 8376 w 238261"/>
              <a:gd name="connsiteY1" fmla="*/ 474656 h 1904716"/>
              <a:gd name="connsiteX2" fmla="*/ 17497 w 238261"/>
              <a:gd name="connsiteY2" fmla="*/ 77 h 1904716"/>
              <a:gd name="connsiteX3" fmla="*/ 189843 w 238261"/>
              <a:gd name="connsiteY3" fmla="*/ 686 h 1904716"/>
              <a:gd name="connsiteX4" fmla="*/ 238261 w 238261"/>
              <a:gd name="connsiteY4" fmla="*/ 2038 h 1904716"/>
              <a:gd name="connsiteX5" fmla="*/ 238261 w 238261"/>
              <a:gd name="connsiteY5" fmla="*/ 1897385 h 1904716"/>
              <a:gd name="connsiteX6" fmla="*/ 142402 w 238261"/>
              <a:gd name="connsiteY6" fmla="*/ 1902589 h 1904716"/>
              <a:gd name="connsiteX7" fmla="*/ 1989 w 238261"/>
              <a:gd name="connsiteY7" fmla="*/ 1891094 h 1904716"/>
              <a:gd name="connsiteX8" fmla="*/ 1 w 238261"/>
              <a:gd name="connsiteY8" fmla="*/ 1611000 h 1904716"/>
              <a:gd name="connsiteX0" fmla="*/ 1 w 238261"/>
              <a:gd name="connsiteY0" fmla="*/ 1611301 h 1905017"/>
              <a:gd name="connsiteX1" fmla="*/ 8376 w 238261"/>
              <a:gd name="connsiteY1" fmla="*/ 474957 h 1905017"/>
              <a:gd name="connsiteX2" fmla="*/ 17497 w 238261"/>
              <a:gd name="connsiteY2" fmla="*/ 378 h 1905017"/>
              <a:gd name="connsiteX3" fmla="*/ 189843 w 238261"/>
              <a:gd name="connsiteY3" fmla="*/ 987 h 1905017"/>
              <a:gd name="connsiteX4" fmla="*/ 238261 w 238261"/>
              <a:gd name="connsiteY4" fmla="*/ 2339 h 1905017"/>
              <a:gd name="connsiteX5" fmla="*/ 238261 w 238261"/>
              <a:gd name="connsiteY5" fmla="*/ 1897686 h 1905017"/>
              <a:gd name="connsiteX6" fmla="*/ 142402 w 238261"/>
              <a:gd name="connsiteY6" fmla="*/ 1902890 h 1905017"/>
              <a:gd name="connsiteX7" fmla="*/ 1989 w 238261"/>
              <a:gd name="connsiteY7" fmla="*/ 1891395 h 1905017"/>
              <a:gd name="connsiteX8" fmla="*/ 1 w 238261"/>
              <a:gd name="connsiteY8" fmla="*/ 1611301 h 1905017"/>
              <a:gd name="connsiteX0" fmla="*/ 3492 w 241752"/>
              <a:gd name="connsiteY0" fmla="*/ 1610314 h 1904030"/>
              <a:gd name="connsiteX1" fmla="*/ 11867 w 241752"/>
              <a:gd name="connsiteY1" fmla="*/ 473970 h 1904030"/>
              <a:gd name="connsiteX2" fmla="*/ 1753 w 241752"/>
              <a:gd name="connsiteY2" fmla="*/ 8414 h 1904030"/>
              <a:gd name="connsiteX3" fmla="*/ 193334 w 241752"/>
              <a:gd name="connsiteY3" fmla="*/ 0 h 1904030"/>
              <a:gd name="connsiteX4" fmla="*/ 241752 w 241752"/>
              <a:gd name="connsiteY4" fmla="*/ 1352 h 1904030"/>
              <a:gd name="connsiteX5" fmla="*/ 241752 w 241752"/>
              <a:gd name="connsiteY5" fmla="*/ 1896699 h 1904030"/>
              <a:gd name="connsiteX6" fmla="*/ 145893 w 241752"/>
              <a:gd name="connsiteY6" fmla="*/ 1901903 h 1904030"/>
              <a:gd name="connsiteX7" fmla="*/ 5480 w 241752"/>
              <a:gd name="connsiteY7" fmla="*/ 1890408 h 1904030"/>
              <a:gd name="connsiteX8" fmla="*/ 3492 w 241752"/>
              <a:gd name="connsiteY8" fmla="*/ 1610314 h 1904030"/>
              <a:gd name="connsiteX0" fmla="*/ 4310 w 242570"/>
              <a:gd name="connsiteY0" fmla="*/ 1610314 h 1904030"/>
              <a:gd name="connsiteX1" fmla="*/ 5691 w 242570"/>
              <a:gd name="connsiteY1" fmla="*/ 577731 h 1904030"/>
              <a:gd name="connsiteX2" fmla="*/ 2571 w 242570"/>
              <a:gd name="connsiteY2" fmla="*/ 8414 h 1904030"/>
              <a:gd name="connsiteX3" fmla="*/ 194152 w 242570"/>
              <a:gd name="connsiteY3" fmla="*/ 0 h 1904030"/>
              <a:gd name="connsiteX4" fmla="*/ 242570 w 242570"/>
              <a:gd name="connsiteY4" fmla="*/ 1352 h 1904030"/>
              <a:gd name="connsiteX5" fmla="*/ 242570 w 242570"/>
              <a:gd name="connsiteY5" fmla="*/ 1896699 h 1904030"/>
              <a:gd name="connsiteX6" fmla="*/ 146711 w 242570"/>
              <a:gd name="connsiteY6" fmla="*/ 1901903 h 1904030"/>
              <a:gd name="connsiteX7" fmla="*/ 6298 w 242570"/>
              <a:gd name="connsiteY7" fmla="*/ 1890408 h 1904030"/>
              <a:gd name="connsiteX8" fmla="*/ 4310 w 242570"/>
              <a:gd name="connsiteY8" fmla="*/ 1610314 h 1904030"/>
              <a:gd name="connsiteX0" fmla="*/ 4310 w 242570"/>
              <a:gd name="connsiteY0" fmla="*/ 1610314 h 1896699"/>
              <a:gd name="connsiteX1" fmla="*/ 5691 w 242570"/>
              <a:gd name="connsiteY1" fmla="*/ 577731 h 1896699"/>
              <a:gd name="connsiteX2" fmla="*/ 2571 w 242570"/>
              <a:gd name="connsiteY2" fmla="*/ 8414 h 1896699"/>
              <a:gd name="connsiteX3" fmla="*/ 194152 w 242570"/>
              <a:gd name="connsiteY3" fmla="*/ 0 h 1896699"/>
              <a:gd name="connsiteX4" fmla="*/ 242570 w 242570"/>
              <a:gd name="connsiteY4" fmla="*/ 1352 h 1896699"/>
              <a:gd name="connsiteX5" fmla="*/ 242570 w 242570"/>
              <a:gd name="connsiteY5" fmla="*/ 1896699 h 1896699"/>
              <a:gd name="connsiteX6" fmla="*/ 6298 w 242570"/>
              <a:gd name="connsiteY6" fmla="*/ 1890408 h 1896699"/>
              <a:gd name="connsiteX7" fmla="*/ 4310 w 242570"/>
              <a:gd name="connsiteY7" fmla="*/ 1610314 h 189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570" h="1896699">
                <a:moveTo>
                  <a:pt x="4310" y="1610314"/>
                </a:moveTo>
                <a:cubicBezTo>
                  <a:pt x="4225" y="1251537"/>
                  <a:pt x="5981" y="844714"/>
                  <a:pt x="5691" y="577731"/>
                </a:cubicBezTo>
                <a:cubicBezTo>
                  <a:pt x="5401" y="310748"/>
                  <a:pt x="-4572" y="-2282"/>
                  <a:pt x="2571" y="8414"/>
                </a:cubicBezTo>
                <a:lnTo>
                  <a:pt x="194152" y="0"/>
                </a:lnTo>
                <a:lnTo>
                  <a:pt x="242570" y="1352"/>
                </a:lnTo>
                <a:lnTo>
                  <a:pt x="242570" y="1896699"/>
                </a:lnTo>
                <a:lnTo>
                  <a:pt x="6298" y="1890408"/>
                </a:lnTo>
                <a:cubicBezTo>
                  <a:pt x="4922" y="1829272"/>
                  <a:pt x="4338" y="1729906"/>
                  <a:pt x="4310" y="1610314"/>
                </a:cubicBezTo>
                <a:close/>
              </a:path>
            </a:pathLst>
          </a:custGeom>
          <a:solidFill>
            <a:schemeClr val="bg2"/>
          </a:solidFill>
          <a:ln w="0" cap="flat">
            <a:noFill/>
            <a:prstDash val="solid"/>
            <a:miter/>
          </a:ln>
        </p:spPr>
        <p:txBody>
          <a:bodyPr wrap="square" rtlCol="0" anchor="ctr">
            <a:noAutofit/>
          </a:bodyPr>
          <a:lstStyle/>
          <a:p>
            <a:endParaRPr lang="en-US"/>
          </a:p>
        </p:txBody>
      </p:sp>
      <p:sp>
        <p:nvSpPr>
          <p:cNvPr id="24" name="Freeform 59">
            <a:extLst>
              <a:ext uri="{FF2B5EF4-FFF2-40B4-BE49-F238E27FC236}">
                <a16:creationId xmlns:a16="http://schemas.microsoft.com/office/drawing/2014/main" id="{D6B9F2D7-DBD5-E3A1-F964-7F497F2978E8}"/>
              </a:ext>
              <a:ext uri="{C183D7F6-B498-43B3-948B-1728B52AA6E4}">
                <adec:decorative xmlns:adec="http://schemas.microsoft.com/office/drawing/2017/decorative" val="1"/>
              </a:ext>
            </a:extLst>
          </p:cNvPr>
          <p:cNvSpPr/>
          <p:nvPr/>
        </p:nvSpPr>
        <p:spPr>
          <a:xfrm rot="10800000">
            <a:off x="9140106" y="5199236"/>
            <a:ext cx="403817" cy="1108231"/>
          </a:xfrm>
          <a:custGeom>
            <a:avLst/>
            <a:gdLst>
              <a:gd name="connsiteX0" fmla="*/ 0 w 83972"/>
              <a:gd name="connsiteY0" fmla="*/ 0 h 977992"/>
              <a:gd name="connsiteX1" fmla="*/ 79522 w 83972"/>
              <a:gd name="connsiteY1" fmla="*/ 6071 h 977992"/>
              <a:gd name="connsiteX2" fmla="*/ 83973 w 83972"/>
              <a:gd name="connsiteY2" fmla="*/ 965041 h 977992"/>
              <a:gd name="connsiteX3" fmla="*/ 22791 w 83972"/>
              <a:gd name="connsiteY3" fmla="*/ 977993 h 977992"/>
              <a:gd name="connsiteX4" fmla="*/ 0 w 83972"/>
              <a:gd name="connsiteY4" fmla="*/ 0 h 977992"/>
              <a:gd name="connsiteX0" fmla="*/ 0 w 83973"/>
              <a:gd name="connsiteY0" fmla="*/ 15448 h 993441"/>
              <a:gd name="connsiteX1" fmla="*/ 80269 w 83973"/>
              <a:gd name="connsiteY1" fmla="*/ 0 h 993441"/>
              <a:gd name="connsiteX2" fmla="*/ 83973 w 83973"/>
              <a:gd name="connsiteY2" fmla="*/ 980489 h 993441"/>
              <a:gd name="connsiteX3" fmla="*/ 22791 w 83973"/>
              <a:gd name="connsiteY3" fmla="*/ 993441 h 993441"/>
              <a:gd name="connsiteX4" fmla="*/ 0 w 83973"/>
              <a:gd name="connsiteY4" fmla="*/ 15448 h 993441"/>
              <a:gd name="connsiteX0" fmla="*/ 0 w 86202"/>
              <a:gd name="connsiteY0" fmla="*/ 15448 h 993441"/>
              <a:gd name="connsiteX1" fmla="*/ 80269 w 86202"/>
              <a:gd name="connsiteY1" fmla="*/ 0 h 993441"/>
              <a:gd name="connsiteX2" fmla="*/ 83973 w 86202"/>
              <a:gd name="connsiteY2" fmla="*/ 980489 h 993441"/>
              <a:gd name="connsiteX3" fmla="*/ 22791 w 86202"/>
              <a:gd name="connsiteY3" fmla="*/ 993441 h 993441"/>
              <a:gd name="connsiteX4" fmla="*/ 0 w 86202"/>
              <a:gd name="connsiteY4" fmla="*/ 15448 h 99344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5088"/>
              <a:gd name="connsiteY0" fmla="*/ 8965 h 994301"/>
              <a:gd name="connsiteX1" fmla="*/ 79155 w 85088"/>
              <a:gd name="connsiteY1" fmla="*/ 0 h 994301"/>
              <a:gd name="connsiteX2" fmla="*/ 82859 w 85088"/>
              <a:gd name="connsiteY2" fmla="*/ 980489 h 994301"/>
              <a:gd name="connsiteX3" fmla="*/ 21677 w 85088"/>
              <a:gd name="connsiteY3" fmla="*/ 993441 h 994301"/>
              <a:gd name="connsiteX4" fmla="*/ 0 w 85088"/>
              <a:gd name="connsiteY4" fmla="*/ 8965 h 994301"/>
              <a:gd name="connsiteX0" fmla="*/ 0 w 85088"/>
              <a:gd name="connsiteY0" fmla="*/ 8965 h 984427"/>
              <a:gd name="connsiteX1" fmla="*/ 79155 w 85088"/>
              <a:gd name="connsiteY1" fmla="*/ 0 h 984427"/>
              <a:gd name="connsiteX2" fmla="*/ 82859 w 85088"/>
              <a:gd name="connsiteY2" fmla="*/ 980489 h 984427"/>
              <a:gd name="connsiteX3" fmla="*/ 21677 w 85088"/>
              <a:gd name="connsiteY3" fmla="*/ 981772 h 984427"/>
              <a:gd name="connsiteX4" fmla="*/ 0 w 85088"/>
              <a:gd name="connsiteY4" fmla="*/ 8965 h 984427"/>
              <a:gd name="connsiteX0" fmla="*/ 0 w 85088"/>
              <a:gd name="connsiteY0" fmla="*/ 8965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8965 h 985277"/>
              <a:gd name="connsiteX0" fmla="*/ 0 w 85088"/>
              <a:gd name="connsiteY0" fmla="*/ 2686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2686 h 985277"/>
              <a:gd name="connsiteX0" fmla="*/ 0 w 85088"/>
              <a:gd name="connsiteY0" fmla="*/ 720 h 983311"/>
              <a:gd name="connsiteX1" fmla="*/ 79155 w 85088"/>
              <a:gd name="connsiteY1" fmla="*/ 14779 h 983311"/>
              <a:gd name="connsiteX2" fmla="*/ 82859 w 85088"/>
              <a:gd name="connsiteY2" fmla="*/ 978523 h 983311"/>
              <a:gd name="connsiteX3" fmla="*/ 18333 w 85088"/>
              <a:gd name="connsiteY3" fmla="*/ 981102 h 983311"/>
              <a:gd name="connsiteX4" fmla="*/ 0 w 85088"/>
              <a:gd name="connsiteY4" fmla="*/ 720 h 983311"/>
              <a:gd name="connsiteX0" fmla="*/ 0 w 85088"/>
              <a:gd name="connsiteY0" fmla="*/ 1013 h 983604"/>
              <a:gd name="connsiteX1" fmla="*/ 79155 w 85088"/>
              <a:gd name="connsiteY1" fmla="*/ 15072 h 983604"/>
              <a:gd name="connsiteX2" fmla="*/ 82859 w 85088"/>
              <a:gd name="connsiteY2" fmla="*/ 978816 h 983604"/>
              <a:gd name="connsiteX3" fmla="*/ 18333 w 85088"/>
              <a:gd name="connsiteY3" fmla="*/ 981395 h 983604"/>
              <a:gd name="connsiteX4" fmla="*/ 0 w 85088"/>
              <a:gd name="connsiteY4" fmla="*/ 1013 h 983604"/>
              <a:gd name="connsiteX0" fmla="*/ 0 w 85088"/>
              <a:gd name="connsiteY0" fmla="*/ 1013 h 983604"/>
              <a:gd name="connsiteX1" fmla="*/ 79155 w 85088"/>
              <a:gd name="connsiteY1" fmla="*/ 15072 h 983604"/>
              <a:gd name="connsiteX2" fmla="*/ 82859 w 85088"/>
              <a:gd name="connsiteY2" fmla="*/ 978816 h 983604"/>
              <a:gd name="connsiteX3" fmla="*/ 14558 w 85088"/>
              <a:gd name="connsiteY3" fmla="*/ 981395 h 983604"/>
              <a:gd name="connsiteX4" fmla="*/ 0 w 85088"/>
              <a:gd name="connsiteY4" fmla="*/ 1013 h 983604"/>
              <a:gd name="connsiteX0" fmla="*/ 0 w 81943"/>
              <a:gd name="connsiteY0" fmla="*/ 1013 h 983604"/>
              <a:gd name="connsiteX1" fmla="*/ 76010 w 81943"/>
              <a:gd name="connsiteY1" fmla="*/ 15072 h 983604"/>
              <a:gd name="connsiteX2" fmla="*/ 79714 w 81943"/>
              <a:gd name="connsiteY2" fmla="*/ 978816 h 983604"/>
              <a:gd name="connsiteX3" fmla="*/ 11413 w 81943"/>
              <a:gd name="connsiteY3" fmla="*/ 981395 h 983604"/>
              <a:gd name="connsiteX4" fmla="*/ 0 w 81943"/>
              <a:gd name="connsiteY4" fmla="*/ 1013 h 983604"/>
              <a:gd name="connsiteX0" fmla="*/ 0 w 81943"/>
              <a:gd name="connsiteY0" fmla="*/ 1013 h 983604"/>
              <a:gd name="connsiteX1" fmla="*/ 76010 w 81943"/>
              <a:gd name="connsiteY1" fmla="*/ 15072 h 983604"/>
              <a:gd name="connsiteX2" fmla="*/ 79714 w 81943"/>
              <a:gd name="connsiteY2" fmla="*/ 978816 h 983604"/>
              <a:gd name="connsiteX3" fmla="*/ 11413 w 81943"/>
              <a:gd name="connsiteY3" fmla="*/ 981395 h 983604"/>
              <a:gd name="connsiteX4" fmla="*/ 0 w 81943"/>
              <a:gd name="connsiteY4" fmla="*/ 1013 h 983604"/>
              <a:gd name="connsiteX0" fmla="*/ 0 w 82526"/>
              <a:gd name="connsiteY0" fmla="*/ 1430 h 978205"/>
              <a:gd name="connsiteX1" fmla="*/ 76593 w 82526"/>
              <a:gd name="connsiteY1" fmla="*/ 9673 h 978205"/>
              <a:gd name="connsiteX2" fmla="*/ 80297 w 82526"/>
              <a:gd name="connsiteY2" fmla="*/ 973417 h 978205"/>
              <a:gd name="connsiteX3" fmla="*/ 11996 w 82526"/>
              <a:gd name="connsiteY3" fmla="*/ 975996 h 978205"/>
              <a:gd name="connsiteX4" fmla="*/ 0 w 82526"/>
              <a:gd name="connsiteY4" fmla="*/ 1430 h 978205"/>
              <a:gd name="connsiteX0" fmla="*/ 0 w 82526"/>
              <a:gd name="connsiteY0" fmla="*/ 0 h 976775"/>
              <a:gd name="connsiteX1" fmla="*/ 76593 w 82526"/>
              <a:gd name="connsiteY1" fmla="*/ 8243 h 976775"/>
              <a:gd name="connsiteX2" fmla="*/ 80297 w 82526"/>
              <a:gd name="connsiteY2" fmla="*/ 971987 h 976775"/>
              <a:gd name="connsiteX3" fmla="*/ 11996 w 82526"/>
              <a:gd name="connsiteY3" fmla="*/ 974566 h 976775"/>
              <a:gd name="connsiteX4" fmla="*/ 0 w 82526"/>
              <a:gd name="connsiteY4" fmla="*/ 0 h 976775"/>
              <a:gd name="connsiteX0" fmla="*/ 0 w 82526"/>
              <a:gd name="connsiteY0" fmla="*/ 0 h 970960"/>
              <a:gd name="connsiteX1" fmla="*/ 76593 w 82526"/>
              <a:gd name="connsiteY1" fmla="*/ 2428 h 970960"/>
              <a:gd name="connsiteX2" fmla="*/ 80297 w 82526"/>
              <a:gd name="connsiteY2" fmla="*/ 966172 h 970960"/>
              <a:gd name="connsiteX3" fmla="*/ 11996 w 82526"/>
              <a:gd name="connsiteY3" fmla="*/ 968751 h 970960"/>
              <a:gd name="connsiteX4" fmla="*/ 0 w 82526"/>
              <a:gd name="connsiteY4" fmla="*/ 0 h 97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26" h="970960">
                <a:moveTo>
                  <a:pt x="0" y="0"/>
                </a:moveTo>
                <a:lnTo>
                  <a:pt x="76593" y="2428"/>
                </a:lnTo>
                <a:cubicBezTo>
                  <a:pt x="77828" y="329258"/>
                  <a:pt x="86536" y="937734"/>
                  <a:pt x="80297" y="966172"/>
                </a:cubicBezTo>
                <a:cubicBezTo>
                  <a:pt x="59903" y="970489"/>
                  <a:pt x="27906" y="973041"/>
                  <a:pt x="11996" y="968751"/>
                </a:cubicBezTo>
                <a:cubicBezTo>
                  <a:pt x="2904" y="743173"/>
                  <a:pt x="3193" y="294600"/>
                  <a:pt x="0" y="0"/>
                </a:cubicBezTo>
                <a:close/>
              </a:path>
            </a:pathLst>
          </a:custGeom>
          <a:solidFill>
            <a:schemeClr val="bg2"/>
          </a:solidFill>
          <a:ln w="0" cap="flat">
            <a:noFill/>
            <a:prstDash val="solid"/>
            <a:miter/>
          </a:ln>
        </p:spPr>
        <p:txBody>
          <a:bodyPr rtlCol="0" anchor="ctr"/>
          <a:lstStyle/>
          <a:p>
            <a:endParaRPr lang="en-US"/>
          </a:p>
        </p:txBody>
      </p:sp>
      <p:sp>
        <p:nvSpPr>
          <p:cNvPr id="25" name="Freeform 60">
            <a:extLst>
              <a:ext uri="{FF2B5EF4-FFF2-40B4-BE49-F238E27FC236}">
                <a16:creationId xmlns:a16="http://schemas.microsoft.com/office/drawing/2014/main" id="{11CEC531-1B48-2230-DE41-BC9CA45187CD}"/>
              </a:ext>
              <a:ext uri="{C183D7F6-B498-43B3-948B-1728B52AA6E4}">
                <adec:decorative xmlns:adec="http://schemas.microsoft.com/office/drawing/2017/decorative" val="1"/>
              </a:ext>
            </a:extLst>
          </p:cNvPr>
          <p:cNvSpPr/>
          <p:nvPr/>
        </p:nvSpPr>
        <p:spPr>
          <a:xfrm rot="10800000">
            <a:off x="8115401" y="5175081"/>
            <a:ext cx="403422" cy="1132096"/>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 name="connsiteX0" fmla="*/ 0 w 89955"/>
              <a:gd name="connsiteY0" fmla="*/ 2347 h 946640"/>
              <a:gd name="connsiteX1" fmla="*/ 89323 w 89955"/>
              <a:gd name="connsiteY1" fmla="*/ 1088 h 946640"/>
              <a:gd name="connsiteX2" fmla="*/ 87434 w 89955"/>
              <a:gd name="connsiteY2" fmla="*/ 946117 h 946640"/>
              <a:gd name="connsiteX3" fmla="*/ 4403 w 89955"/>
              <a:gd name="connsiteY3" fmla="*/ 944934 h 946640"/>
              <a:gd name="connsiteX4" fmla="*/ 0 w 89955"/>
              <a:gd name="connsiteY4" fmla="*/ 2347 h 946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6640">
                <a:moveTo>
                  <a:pt x="0" y="2347"/>
                </a:moveTo>
                <a:cubicBezTo>
                  <a:pt x="36299" y="-2337"/>
                  <a:pt x="59549" y="1508"/>
                  <a:pt x="89323" y="1088"/>
                </a:cubicBezTo>
                <a:cubicBezTo>
                  <a:pt x="88693" y="316098"/>
                  <a:pt x="92142" y="805905"/>
                  <a:pt x="87434" y="946117"/>
                </a:cubicBezTo>
                <a:cubicBezTo>
                  <a:pt x="60069" y="947883"/>
                  <a:pt x="29322" y="944589"/>
                  <a:pt x="4403" y="944934"/>
                </a:cubicBezTo>
                <a:cubicBezTo>
                  <a:pt x="-638" y="755058"/>
                  <a:pt x="4226" y="317282"/>
                  <a:pt x="0" y="2347"/>
                </a:cubicBezTo>
                <a:close/>
              </a:path>
            </a:pathLst>
          </a:custGeom>
          <a:solidFill>
            <a:schemeClr val="bg2"/>
          </a:solidFill>
          <a:ln w="0" cap="flat">
            <a:noFill/>
            <a:prstDash val="solid"/>
            <a:miter/>
          </a:ln>
        </p:spPr>
        <p:txBody>
          <a:bodyPr rtlCol="0" anchor="ctr"/>
          <a:lstStyle/>
          <a:p>
            <a:endParaRPr lang="en-US"/>
          </a:p>
        </p:txBody>
      </p:sp>
      <p:sp>
        <p:nvSpPr>
          <p:cNvPr id="26" name="Freeform 61">
            <a:extLst>
              <a:ext uri="{FF2B5EF4-FFF2-40B4-BE49-F238E27FC236}">
                <a16:creationId xmlns:a16="http://schemas.microsoft.com/office/drawing/2014/main" id="{8F4451F1-81CD-F70C-A4AA-CE199DCE36C3}"/>
              </a:ext>
              <a:ext uri="{C183D7F6-B498-43B3-948B-1728B52AA6E4}">
                <adec:decorative xmlns:adec="http://schemas.microsoft.com/office/drawing/2017/decorative" val="1"/>
              </a:ext>
            </a:extLst>
          </p:cNvPr>
          <p:cNvSpPr/>
          <p:nvPr/>
        </p:nvSpPr>
        <p:spPr>
          <a:xfrm rot="10800000">
            <a:off x="7563495" y="5175856"/>
            <a:ext cx="423801" cy="1123474"/>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2175">
                <a:moveTo>
                  <a:pt x="1034" y="0"/>
                </a:moveTo>
                <a:lnTo>
                  <a:pt x="84916" y="809"/>
                </a:lnTo>
                <a:lnTo>
                  <a:pt x="94716" y="979117"/>
                </a:lnTo>
                <a:lnTo>
                  <a:pt x="0" y="982175"/>
                </a:lnTo>
                <a:lnTo>
                  <a:pt x="1034" y="0"/>
                </a:lnTo>
                <a:close/>
              </a:path>
            </a:pathLst>
          </a:custGeom>
          <a:solidFill>
            <a:schemeClr val="bg2"/>
          </a:solidFill>
          <a:ln w="0" cap="flat">
            <a:noFill/>
            <a:prstDash val="solid"/>
            <a:miter/>
          </a:ln>
        </p:spPr>
        <p:txBody>
          <a:bodyPr rtlCol="0" anchor="ctr"/>
          <a:lstStyle/>
          <a:p>
            <a:endParaRPr lang="en-US"/>
          </a:p>
        </p:txBody>
      </p:sp>
      <p:sp>
        <p:nvSpPr>
          <p:cNvPr id="27" name="Freeform 62">
            <a:extLst>
              <a:ext uri="{FF2B5EF4-FFF2-40B4-BE49-F238E27FC236}">
                <a16:creationId xmlns:a16="http://schemas.microsoft.com/office/drawing/2014/main" id="{2ABB8939-53DF-C7A5-9245-D6F08BF83004}"/>
              </a:ext>
              <a:ext uri="{C183D7F6-B498-43B3-948B-1728B52AA6E4}">
                <adec:decorative xmlns:adec="http://schemas.microsoft.com/office/drawing/2017/decorative" val="1"/>
              </a:ext>
            </a:extLst>
          </p:cNvPr>
          <p:cNvSpPr/>
          <p:nvPr/>
        </p:nvSpPr>
        <p:spPr>
          <a:xfrm rot="10800000">
            <a:off x="7045241" y="5164435"/>
            <a:ext cx="400587" cy="1147597"/>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8540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18540 h 975171"/>
              <a:gd name="connsiteX0" fmla="*/ 0 w 76151"/>
              <a:gd name="connsiteY0" fmla="*/ 5629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5629 h 975171"/>
              <a:gd name="connsiteX0" fmla="*/ 0 w 76151"/>
              <a:gd name="connsiteY0" fmla="*/ 5629 h 969909"/>
              <a:gd name="connsiteX1" fmla="*/ 76151 w 76151"/>
              <a:gd name="connsiteY1" fmla="*/ 0 h 969909"/>
              <a:gd name="connsiteX2" fmla="*/ 76061 w 76151"/>
              <a:gd name="connsiteY2" fmla="*/ 967976 h 969909"/>
              <a:gd name="connsiteX3" fmla="*/ 11688 w 76151"/>
              <a:gd name="connsiteY3" fmla="*/ 969909 h 969909"/>
              <a:gd name="connsiteX4" fmla="*/ 0 w 76151"/>
              <a:gd name="connsiteY4" fmla="*/ 5629 h 969909"/>
              <a:gd name="connsiteX0" fmla="*/ 0 w 76151"/>
              <a:gd name="connsiteY0" fmla="*/ 5629 h 972154"/>
              <a:gd name="connsiteX1" fmla="*/ 76151 w 76151"/>
              <a:gd name="connsiteY1" fmla="*/ 0 h 972154"/>
              <a:gd name="connsiteX2" fmla="*/ 76061 w 76151"/>
              <a:gd name="connsiteY2" fmla="*/ 967976 h 972154"/>
              <a:gd name="connsiteX3" fmla="*/ 4634 w 76151"/>
              <a:gd name="connsiteY3" fmla="*/ 972154 h 972154"/>
              <a:gd name="connsiteX4" fmla="*/ 0 w 76151"/>
              <a:gd name="connsiteY4" fmla="*/ 5629 h 972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72154">
                <a:moveTo>
                  <a:pt x="0" y="5629"/>
                </a:moveTo>
                <a:lnTo>
                  <a:pt x="76151" y="0"/>
                </a:lnTo>
                <a:cubicBezTo>
                  <a:pt x="76121" y="322659"/>
                  <a:pt x="76091" y="645317"/>
                  <a:pt x="76061" y="967976"/>
                </a:cubicBezTo>
                <a:lnTo>
                  <a:pt x="4634" y="972154"/>
                </a:lnTo>
                <a:cubicBezTo>
                  <a:pt x="3089" y="649979"/>
                  <a:pt x="1545" y="327804"/>
                  <a:pt x="0" y="5629"/>
                </a:cubicBezTo>
                <a:close/>
              </a:path>
            </a:pathLst>
          </a:custGeom>
          <a:solidFill>
            <a:schemeClr val="bg2"/>
          </a:solidFill>
          <a:ln w="0" cap="flat">
            <a:noFill/>
            <a:prstDash val="solid"/>
            <a:miter/>
          </a:ln>
        </p:spPr>
        <p:txBody>
          <a:bodyPr rtlCol="0" anchor="ctr"/>
          <a:lstStyle/>
          <a:p>
            <a:endParaRPr lang="en-US"/>
          </a:p>
        </p:txBody>
      </p:sp>
      <p:sp>
        <p:nvSpPr>
          <p:cNvPr id="28" name="Freeform 71">
            <a:extLst>
              <a:ext uri="{FF2B5EF4-FFF2-40B4-BE49-F238E27FC236}">
                <a16:creationId xmlns:a16="http://schemas.microsoft.com/office/drawing/2014/main" id="{A0FDE995-8E9D-5FF9-06B2-F751EB07A629}"/>
              </a:ext>
              <a:ext uri="{C183D7F6-B498-43B3-948B-1728B52AA6E4}">
                <adec:decorative xmlns:adec="http://schemas.microsoft.com/office/drawing/2017/decorative" val="1"/>
              </a:ext>
            </a:extLst>
          </p:cNvPr>
          <p:cNvSpPr/>
          <p:nvPr/>
        </p:nvSpPr>
        <p:spPr>
          <a:xfrm rot="10800000">
            <a:off x="6516536" y="5189355"/>
            <a:ext cx="420916" cy="1127257"/>
          </a:xfrm>
          <a:custGeom>
            <a:avLst/>
            <a:gdLst>
              <a:gd name="connsiteX0" fmla="*/ 5844 w 97638"/>
              <a:gd name="connsiteY0" fmla="*/ 3688 h 970662"/>
              <a:gd name="connsiteX1" fmla="*/ 84693 w 97638"/>
              <a:gd name="connsiteY1" fmla="*/ 0 h 970662"/>
              <a:gd name="connsiteX2" fmla="*/ 97639 w 97638"/>
              <a:gd name="connsiteY2" fmla="*/ 970663 h 970662"/>
              <a:gd name="connsiteX3" fmla="*/ 0 w 97638"/>
              <a:gd name="connsiteY3" fmla="*/ 968684 h 970662"/>
              <a:gd name="connsiteX4" fmla="*/ 5844 w 97638"/>
              <a:gd name="connsiteY4" fmla="*/ 3688 h 970662"/>
              <a:gd name="connsiteX0" fmla="*/ 0 w 91795"/>
              <a:gd name="connsiteY0" fmla="*/ 3688 h 970663"/>
              <a:gd name="connsiteX1" fmla="*/ 78849 w 91795"/>
              <a:gd name="connsiteY1" fmla="*/ 0 h 970663"/>
              <a:gd name="connsiteX2" fmla="*/ 91795 w 91795"/>
              <a:gd name="connsiteY2" fmla="*/ 970663 h 970663"/>
              <a:gd name="connsiteX3" fmla="*/ 1881 w 91795"/>
              <a:gd name="connsiteY3" fmla="*/ 959802 h 970663"/>
              <a:gd name="connsiteX4" fmla="*/ 0 w 91795"/>
              <a:gd name="connsiteY4" fmla="*/ 3688 h 970663"/>
              <a:gd name="connsiteX0" fmla="*/ 2218 w 94013"/>
              <a:gd name="connsiteY0" fmla="*/ 3688 h 970663"/>
              <a:gd name="connsiteX1" fmla="*/ 81067 w 94013"/>
              <a:gd name="connsiteY1" fmla="*/ 0 h 970663"/>
              <a:gd name="connsiteX2" fmla="*/ 94013 w 94013"/>
              <a:gd name="connsiteY2" fmla="*/ 970663 h 970663"/>
              <a:gd name="connsiteX3" fmla="*/ 4099 w 94013"/>
              <a:gd name="connsiteY3" fmla="*/ 959802 h 970663"/>
              <a:gd name="connsiteX4" fmla="*/ 2218 w 94013"/>
              <a:gd name="connsiteY4" fmla="*/ 3688 h 970663"/>
              <a:gd name="connsiteX0" fmla="*/ 2218 w 94013"/>
              <a:gd name="connsiteY0" fmla="*/ 3688 h 970663"/>
              <a:gd name="connsiteX1" fmla="*/ 81067 w 94013"/>
              <a:gd name="connsiteY1" fmla="*/ 0 h 970663"/>
              <a:gd name="connsiteX2" fmla="*/ 92870 w 94013"/>
              <a:gd name="connsiteY2" fmla="*/ 937704 h 970663"/>
              <a:gd name="connsiteX3" fmla="*/ 94013 w 94013"/>
              <a:gd name="connsiteY3" fmla="*/ 970663 h 970663"/>
              <a:gd name="connsiteX4" fmla="*/ 4099 w 94013"/>
              <a:gd name="connsiteY4" fmla="*/ 959802 h 970663"/>
              <a:gd name="connsiteX5" fmla="*/ 2218 w 94013"/>
              <a:gd name="connsiteY5" fmla="*/ 3688 h 970663"/>
              <a:gd name="connsiteX0" fmla="*/ 2218 w 94013"/>
              <a:gd name="connsiteY0" fmla="*/ 3688 h 974035"/>
              <a:gd name="connsiteX1" fmla="*/ 81067 w 94013"/>
              <a:gd name="connsiteY1" fmla="*/ 0 h 974035"/>
              <a:gd name="connsiteX2" fmla="*/ 92870 w 94013"/>
              <a:gd name="connsiteY2" fmla="*/ 937704 h 974035"/>
              <a:gd name="connsiteX3" fmla="*/ 94013 w 94013"/>
              <a:gd name="connsiteY3" fmla="*/ 970663 h 974035"/>
              <a:gd name="connsiteX4" fmla="*/ 4099 w 94013"/>
              <a:gd name="connsiteY4" fmla="*/ 959802 h 974035"/>
              <a:gd name="connsiteX5" fmla="*/ 2218 w 94013"/>
              <a:gd name="connsiteY5" fmla="*/ 3688 h 974035"/>
              <a:gd name="connsiteX0" fmla="*/ 2218 w 94013"/>
              <a:gd name="connsiteY0" fmla="*/ 3688 h 974841"/>
              <a:gd name="connsiteX1" fmla="*/ 81067 w 94013"/>
              <a:gd name="connsiteY1" fmla="*/ 0 h 974841"/>
              <a:gd name="connsiteX2" fmla="*/ 92870 w 94013"/>
              <a:gd name="connsiteY2" fmla="*/ 937704 h 974841"/>
              <a:gd name="connsiteX3" fmla="*/ 94013 w 94013"/>
              <a:gd name="connsiteY3" fmla="*/ 970663 h 974841"/>
              <a:gd name="connsiteX4" fmla="*/ 4099 w 94013"/>
              <a:gd name="connsiteY4" fmla="*/ 959802 h 974841"/>
              <a:gd name="connsiteX5" fmla="*/ 2218 w 94013"/>
              <a:gd name="connsiteY5" fmla="*/ 3688 h 974841"/>
              <a:gd name="connsiteX0" fmla="*/ 417 w 92212"/>
              <a:gd name="connsiteY0" fmla="*/ 3688 h 974841"/>
              <a:gd name="connsiteX1" fmla="*/ 79266 w 92212"/>
              <a:gd name="connsiteY1" fmla="*/ 0 h 974841"/>
              <a:gd name="connsiteX2" fmla="*/ 91069 w 92212"/>
              <a:gd name="connsiteY2" fmla="*/ 937704 h 974841"/>
              <a:gd name="connsiteX3" fmla="*/ 92212 w 92212"/>
              <a:gd name="connsiteY3" fmla="*/ 970663 h 974841"/>
              <a:gd name="connsiteX4" fmla="*/ 2298 w 92212"/>
              <a:gd name="connsiteY4" fmla="*/ 959802 h 974841"/>
              <a:gd name="connsiteX5" fmla="*/ 417 w 92212"/>
              <a:gd name="connsiteY5" fmla="*/ 3688 h 974841"/>
              <a:gd name="connsiteX0" fmla="*/ 417 w 92212"/>
              <a:gd name="connsiteY0" fmla="*/ 4006 h 975159"/>
              <a:gd name="connsiteX1" fmla="*/ 79266 w 92212"/>
              <a:gd name="connsiteY1" fmla="*/ 318 h 975159"/>
              <a:gd name="connsiteX2" fmla="*/ 91069 w 92212"/>
              <a:gd name="connsiteY2" fmla="*/ 938022 h 975159"/>
              <a:gd name="connsiteX3" fmla="*/ 92212 w 92212"/>
              <a:gd name="connsiteY3" fmla="*/ 970981 h 975159"/>
              <a:gd name="connsiteX4" fmla="*/ 2298 w 92212"/>
              <a:gd name="connsiteY4" fmla="*/ 960120 h 975159"/>
              <a:gd name="connsiteX5" fmla="*/ 417 w 92212"/>
              <a:gd name="connsiteY5" fmla="*/ 4006 h 975159"/>
              <a:gd name="connsiteX0" fmla="*/ 417 w 91146"/>
              <a:gd name="connsiteY0" fmla="*/ 4006 h 973108"/>
              <a:gd name="connsiteX1" fmla="*/ 79266 w 91146"/>
              <a:gd name="connsiteY1" fmla="*/ 318 h 973108"/>
              <a:gd name="connsiteX2" fmla="*/ 91069 w 91146"/>
              <a:gd name="connsiteY2" fmla="*/ 938022 h 973108"/>
              <a:gd name="connsiteX3" fmla="*/ 90657 w 91146"/>
              <a:gd name="connsiteY3" fmla="*/ 968388 h 973108"/>
              <a:gd name="connsiteX4" fmla="*/ 2298 w 91146"/>
              <a:gd name="connsiteY4" fmla="*/ 960120 h 973108"/>
              <a:gd name="connsiteX5" fmla="*/ 417 w 91146"/>
              <a:gd name="connsiteY5" fmla="*/ 4006 h 973108"/>
              <a:gd name="connsiteX0" fmla="*/ 417 w 91146"/>
              <a:gd name="connsiteY0" fmla="*/ 4006 h 968388"/>
              <a:gd name="connsiteX1" fmla="*/ 79266 w 91146"/>
              <a:gd name="connsiteY1" fmla="*/ 318 h 968388"/>
              <a:gd name="connsiteX2" fmla="*/ 91069 w 91146"/>
              <a:gd name="connsiteY2" fmla="*/ 938022 h 968388"/>
              <a:gd name="connsiteX3" fmla="*/ 90657 w 91146"/>
              <a:gd name="connsiteY3" fmla="*/ 968388 h 968388"/>
              <a:gd name="connsiteX4" fmla="*/ 2298 w 91146"/>
              <a:gd name="connsiteY4" fmla="*/ 960120 h 968388"/>
              <a:gd name="connsiteX5" fmla="*/ 417 w 91146"/>
              <a:gd name="connsiteY5" fmla="*/ 4006 h 968388"/>
              <a:gd name="connsiteX0" fmla="*/ 417 w 91069"/>
              <a:gd name="connsiteY0" fmla="*/ 4006 h 1067906"/>
              <a:gd name="connsiteX1" fmla="*/ 79266 w 91069"/>
              <a:gd name="connsiteY1" fmla="*/ 318 h 1067906"/>
              <a:gd name="connsiteX2" fmla="*/ 91069 w 91069"/>
              <a:gd name="connsiteY2" fmla="*/ 938022 h 1067906"/>
              <a:gd name="connsiteX3" fmla="*/ 2298 w 91069"/>
              <a:gd name="connsiteY3" fmla="*/ 960120 h 1067906"/>
              <a:gd name="connsiteX4" fmla="*/ 417 w 91069"/>
              <a:gd name="connsiteY4" fmla="*/ 4006 h 1067906"/>
              <a:gd name="connsiteX0" fmla="*/ 417 w 91069"/>
              <a:gd name="connsiteY0" fmla="*/ 4006 h 1026125"/>
              <a:gd name="connsiteX1" fmla="*/ 79266 w 91069"/>
              <a:gd name="connsiteY1" fmla="*/ 318 h 1026125"/>
              <a:gd name="connsiteX2" fmla="*/ 91069 w 91069"/>
              <a:gd name="connsiteY2" fmla="*/ 938022 h 1026125"/>
              <a:gd name="connsiteX3" fmla="*/ 2298 w 91069"/>
              <a:gd name="connsiteY3" fmla="*/ 960120 h 1026125"/>
              <a:gd name="connsiteX4" fmla="*/ 417 w 91069"/>
              <a:gd name="connsiteY4" fmla="*/ 4006 h 1026125"/>
              <a:gd name="connsiteX0" fmla="*/ 417 w 91069"/>
              <a:gd name="connsiteY0" fmla="*/ 4006 h 1028529"/>
              <a:gd name="connsiteX1" fmla="*/ 79266 w 91069"/>
              <a:gd name="connsiteY1" fmla="*/ 318 h 1028529"/>
              <a:gd name="connsiteX2" fmla="*/ 91069 w 91069"/>
              <a:gd name="connsiteY2" fmla="*/ 947915 h 1028529"/>
              <a:gd name="connsiteX3" fmla="*/ 2298 w 91069"/>
              <a:gd name="connsiteY3" fmla="*/ 960120 h 1028529"/>
              <a:gd name="connsiteX4" fmla="*/ 417 w 91069"/>
              <a:gd name="connsiteY4" fmla="*/ 4006 h 1028529"/>
              <a:gd name="connsiteX0" fmla="*/ 417 w 91069"/>
              <a:gd name="connsiteY0" fmla="*/ 4006 h 960120"/>
              <a:gd name="connsiteX1" fmla="*/ 79266 w 91069"/>
              <a:gd name="connsiteY1" fmla="*/ 318 h 960120"/>
              <a:gd name="connsiteX2" fmla="*/ 91069 w 91069"/>
              <a:gd name="connsiteY2" fmla="*/ 947915 h 960120"/>
              <a:gd name="connsiteX3" fmla="*/ 2298 w 91069"/>
              <a:gd name="connsiteY3" fmla="*/ 960120 h 960120"/>
              <a:gd name="connsiteX4" fmla="*/ 417 w 91069"/>
              <a:gd name="connsiteY4" fmla="*/ 4006 h 960120"/>
              <a:gd name="connsiteX0" fmla="*/ 1389 w 92041"/>
              <a:gd name="connsiteY0" fmla="*/ 4006 h 956522"/>
              <a:gd name="connsiteX1" fmla="*/ 80238 w 92041"/>
              <a:gd name="connsiteY1" fmla="*/ 318 h 956522"/>
              <a:gd name="connsiteX2" fmla="*/ 92041 w 92041"/>
              <a:gd name="connsiteY2" fmla="*/ 947915 h 956522"/>
              <a:gd name="connsiteX3" fmla="*/ 1832 w 92041"/>
              <a:gd name="connsiteY3" fmla="*/ 956522 h 956522"/>
              <a:gd name="connsiteX4" fmla="*/ 1389 w 92041"/>
              <a:gd name="connsiteY4" fmla="*/ 4006 h 956522"/>
              <a:gd name="connsiteX0" fmla="*/ 0 w 90652"/>
              <a:gd name="connsiteY0" fmla="*/ 4006 h 956522"/>
              <a:gd name="connsiteX1" fmla="*/ 78849 w 90652"/>
              <a:gd name="connsiteY1" fmla="*/ 318 h 956522"/>
              <a:gd name="connsiteX2" fmla="*/ 90652 w 90652"/>
              <a:gd name="connsiteY2" fmla="*/ 947915 h 956522"/>
              <a:gd name="connsiteX3" fmla="*/ 443 w 90652"/>
              <a:gd name="connsiteY3" fmla="*/ 956522 h 956522"/>
              <a:gd name="connsiteX4" fmla="*/ 0 w 90652"/>
              <a:gd name="connsiteY4" fmla="*/ 4006 h 956522"/>
              <a:gd name="connsiteX0" fmla="*/ 0 w 90652"/>
              <a:gd name="connsiteY0" fmla="*/ 3433 h 955949"/>
              <a:gd name="connsiteX1" fmla="*/ 77551 w 90652"/>
              <a:gd name="connsiteY1" fmla="*/ 1241 h 955949"/>
              <a:gd name="connsiteX2" fmla="*/ 90652 w 90652"/>
              <a:gd name="connsiteY2" fmla="*/ 947342 h 955949"/>
              <a:gd name="connsiteX3" fmla="*/ 443 w 90652"/>
              <a:gd name="connsiteY3" fmla="*/ 955949 h 955949"/>
              <a:gd name="connsiteX4" fmla="*/ 0 w 90652"/>
              <a:gd name="connsiteY4" fmla="*/ 3433 h 955949"/>
              <a:gd name="connsiteX0" fmla="*/ 0 w 90652"/>
              <a:gd name="connsiteY0" fmla="*/ 2408 h 954924"/>
              <a:gd name="connsiteX1" fmla="*/ 84401 w 90652"/>
              <a:gd name="connsiteY1" fmla="*/ 4707 h 954924"/>
              <a:gd name="connsiteX2" fmla="*/ 90652 w 90652"/>
              <a:gd name="connsiteY2" fmla="*/ 946317 h 954924"/>
              <a:gd name="connsiteX3" fmla="*/ 443 w 90652"/>
              <a:gd name="connsiteY3" fmla="*/ 954924 h 954924"/>
              <a:gd name="connsiteX4" fmla="*/ 0 w 90652"/>
              <a:gd name="connsiteY4" fmla="*/ 2408 h 954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2" h="954924">
                <a:moveTo>
                  <a:pt x="0" y="2408"/>
                </a:moveTo>
                <a:cubicBezTo>
                  <a:pt x="39492" y="-4560"/>
                  <a:pt x="58118" y="5936"/>
                  <a:pt x="84401" y="4707"/>
                </a:cubicBezTo>
                <a:cubicBezTo>
                  <a:pt x="88335" y="324448"/>
                  <a:pt x="86718" y="626576"/>
                  <a:pt x="90652" y="946317"/>
                </a:cubicBezTo>
                <a:cubicBezTo>
                  <a:pt x="79622" y="956987"/>
                  <a:pt x="21665" y="953202"/>
                  <a:pt x="443" y="954924"/>
                </a:cubicBezTo>
                <a:cubicBezTo>
                  <a:pt x="221" y="861746"/>
                  <a:pt x="627" y="321113"/>
                  <a:pt x="0" y="2408"/>
                </a:cubicBezTo>
                <a:close/>
              </a:path>
            </a:pathLst>
          </a:custGeom>
          <a:solidFill>
            <a:schemeClr val="bg2"/>
          </a:solidFill>
          <a:ln w="0" cap="flat">
            <a:noFill/>
            <a:prstDash val="solid"/>
            <a:miter/>
          </a:ln>
        </p:spPr>
        <p:txBody>
          <a:bodyPr rtlCol="0" anchor="ctr"/>
          <a:lstStyle/>
          <a:p>
            <a:endParaRPr lang="en-US"/>
          </a:p>
        </p:txBody>
      </p:sp>
      <p:sp>
        <p:nvSpPr>
          <p:cNvPr id="29" name="Freeform 60">
            <a:extLst>
              <a:ext uri="{FF2B5EF4-FFF2-40B4-BE49-F238E27FC236}">
                <a16:creationId xmlns:a16="http://schemas.microsoft.com/office/drawing/2014/main" id="{F0BAC55E-57CC-0335-6D52-7A49EDDF5806}"/>
              </a:ext>
              <a:ext uri="{C183D7F6-B498-43B3-948B-1728B52AA6E4}">
                <adec:decorative xmlns:adec="http://schemas.microsoft.com/office/drawing/2017/decorative" val="1"/>
              </a:ext>
            </a:extLst>
          </p:cNvPr>
          <p:cNvSpPr/>
          <p:nvPr/>
        </p:nvSpPr>
        <p:spPr>
          <a:xfrm rot="10800000">
            <a:off x="1833899" y="5184855"/>
            <a:ext cx="408974" cy="1132096"/>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 name="connsiteX0" fmla="*/ 0 w 89955"/>
              <a:gd name="connsiteY0" fmla="*/ 2347 h 946640"/>
              <a:gd name="connsiteX1" fmla="*/ 89323 w 89955"/>
              <a:gd name="connsiteY1" fmla="*/ 1088 h 946640"/>
              <a:gd name="connsiteX2" fmla="*/ 87434 w 89955"/>
              <a:gd name="connsiteY2" fmla="*/ 946117 h 946640"/>
              <a:gd name="connsiteX3" fmla="*/ 5585 w 89955"/>
              <a:gd name="connsiteY3" fmla="*/ 944934 h 946640"/>
              <a:gd name="connsiteX4" fmla="*/ 0 w 89955"/>
              <a:gd name="connsiteY4" fmla="*/ 2347 h 946640"/>
              <a:gd name="connsiteX0" fmla="*/ 0 w 91193"/>
              <a:gd name="connsiteY0" fmla="*/ 2347 h 946640"/>
              <a:gd name="connsiteX1" fmla="*/ 89323 w 91193"/>
              <a:gd name="connsiteY1" fmla="*/ 1088 h 946640"/>
              <a:gd name="connsiteX2" fmla="*/ 89207 w 91193"/>
              <a:gd name="connsiteY2" fmla="*/ 946117 h 946640"/>
              <a:gd name="connsiteX3" fmla="*/ 5585 w 91193"/>
              <a:gd name="connsiteY3" fmla="*/ 944934 h 946640"/>
              <a:gd name="connsiteX4" fmla="*/ 0 w 91193"/>
              <a:gd name="connsiteY4" fmla="*/ 2347 h 946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93" h="946640">
                <a:moveTo>
                  <a:pt x="0" y="2347"/>
                </a:moveTo>
                <a:cubicBezTo>
                  <a:pt x="36299" y="-2337"/>
                  <a:pt x="59549" y="1508"/>
                  <a:pt x="89323" y="1088"/>
                </a:cubicBezTo>
                <a:cubicBezTo>
                  <a:pt x="88693" y="316098"/>
                  <a:pt x="93915" y="805905"/>
                  <a:pt x="89207" y="946117"/>
                </a:cubicBezTo>
                <a:cubicBezTo>
                  <a:pt x="61842" y="947883"/>
                  <a:pt x="30504" y="944589"/>
                  <a:pt x="5585" y="944934"/>
                </a:cubicBezTo>
                <a:cubicBezTo>
                  <a:pt x="544" y="755058"/>
                  <a:pt x="4226" y="317282"/>
                  <a:pt x="0" y="2347"/>
                </a:cubicBezTo>
                <a:close/>
              </a:path>
            </a:pathLst>
          </a:custGeom>
          <a:solidFill>
            <a:schemeClr val="bg2"/>
          </a:solidFill>
          <a:ln w="0" cap="flat">
            <a:noFill/>
            <a:prstDash val="solid"/>
            <a:miter/>
          </a:ln>
        </p:spPr>
        <p:txBody>
          <a:bodyPr rtlCol="0" anchor="ctr"/>
          <a:lstStyle/>
          <a:p>
            <a:endParaRPr lang="en-US"/>
          </a:p>
        </p:txBody>
      </p:sp>
      <p:sp>
        <p:nvSpPr>
          <p:cNvPr id="30" name="Freeform 61">
            <a:extLst>
              <a:ext uri="{FF2B5EF4-FFF2-40B4-BE49-F238E27FC236}">
                <a16:creationId xmlns:a16="http://schemas.microsoft.com/office/drawing/2014/main" id="{9DB1B58E-DBD8-7EB5-C28A-EA8EE53002DD}"/>
              </a:ext>
              <a:ext uri="{C183D7F6-B498-43B3-948B-1728B52AA6E4}">
                <adec:decorative xmlns:adec="http://schemas.microsoft.com/office/drawing/2017/decorative" val="1"/>
              </a:ext>
            </a:extLst>
          </p:cNvPr>
          <p:cNvSpPr/>
          <p:nvPr/>
        </p:nvSpPr>
        <p:spPr>
          <a:xfrm rot="10800000">
            <a:off x="1264333" y="5191909"/>
            <a:ext cx="423801" cy="1123474"/>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2175">
                <a:moveTo>
                  <a:pt x="1034" y="0"/>
                </a:moveTo>
                <a:lnTo>
                  <a:pt x="84916" y="809"/>
                </a:lnTo>
                <a:lnTo>
                  <a:pt x="94716" y="979117"/>
                </a:lnTo>
                <a:lnTo>
                  <a:pt x="0" y="982175"/>
                </a:lnTo>
                <a:lnTo>
                  <a:pt x="1034" y="0"/>
                </a:lnTo>
                <a:close/>
              </a:path>
            </a:pathLst>
          </a:custGeom>
          <a:solidFill>
            <a:schemeClr val="bg2"/>
          </a:solidFill>
          <a:ln w="0" cap="flat">
            <a:noFill/>
            <a:prstDash val="solid"/>
            <a:miter/>
          </a:ln>
        </p:spPr>
        <p:txBody>
          <a:bodyPr rtlCol="0" anchor="ctr"/>
          <a:lstStyle/>
          <a:p>
            <a:endParaRPr lang="en-US"/>
          </a:p>
        </p:txBody>
      </p:sp>
      <p:sp>
        <p:nvSpPr>
          <p:cNvPr id="31" name="Freeform 62">
            <a:extLst>
              <a:ext uri="{FF2B5EF4-FFF2-40B4-BE49-F238E27FC236}">
                <a16:creationId xmlns:a16="http://schemas.microsoft.com/office/drawing/2014/main" id="{FC32AF3E-766E-C7E5-CA07-9BD1C23C5FE2}"/>
              </a:ext>
              <a:ext uri="{C183D7F6-B498-43B3-948B-1728B52AA6E4}">
                <adec:decorative xmlns:adec="http://schemas.microsoft.com/office/drawing/2017/decorative" val="1"/>
              </a:ext>
            </a:extLst>
          </p:cNvPr>
          <p:cNvSpPr/>
          <p:nvPr/>
        </p:nvSpPr>
        <p:spPr>
          <a:xfrm rot="10800000">
            <a:off x="735345" y="5174451"/>
            <a:ext cx="400587" cy="1144947"/>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8540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18540 h 975171"/>
              <a:gd name="connsiteX0" fmla="*/ 0 w 76151"/>
              <a:gd name="connsiteY0" fmla="*/ 5629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5629 h 975171"/>
              <a:gd name="connsiteX0" fmla="*/ 0 w 76151"/>
              <a:gd name="connsiteY0" fmla="*/ 5629 h 969909"/>
              <a:gd name="connsiteX1" fmla="*/ 76151 w 76151"/>
              <a:gd name="connsiteY1" fmla="*/ 0 h 969909"/>
              <a:gd name="connsiteX2" fmla="*/ 76061 w 76151"/>
              <a:gd name="connsiteY2" fmla="*/ 967976 h 969909"/>
              <a:gd name="connsiteX3" fmla="*/ 11688 w 76151"/>
              <a:gd name="connsiteY3" fmla="*/ 969909 h 969909"/>
              <a:gd name="connsiteX4" fmla="*/ 0 w 76151"/>
              <a:gd name="connsiteY4" fmla="*/ 5629 h 969909"/>
              <a:gd name="connsiteX0" fmla="*/ 0 w 76151"/>
              <a:gd name="connsiteY0" fmla="*/ 5629 h 969909"/>
              <a:gd name="connsiteX1" fmla="*/ 76151 w 76151"/>
              <a:gd name="connsiteY1" fmla="*/ 0 h 969909"/>
              <a:gd name="connsiteX2" fmla="*/ 76061 w 76151"/>
              <a:gd name="connsiteY2" fmla="*/ 967976 h 969909"/>
              <a:gd name="connsiteX3" fmla="*/ 4634 w 76151"/>
              <a:gd name="connsiteY3" fmla="*/ 969909 h 969909"/>
              <a:gd name="connsiteX4" fmla="*/ 0 w 76151"/>
              <a:gd name="connsiteY4" fmla="*/ 5629 h 969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69909">
                <a:moveTo>
                  <a:pt x="0" y="5629"/>
                </a:moveTo>
                <a:lnTo>
                  <a:pt x="76151" y="0"/>
                </a:lnTo>
                <a:cubicBezTo>
                  <a:pt x="76121" y="322659"/>
                  <a:pt x="76091" y="645317"/>
                  <a:pt x="76061" y="967976"/>
                </a:cubicBezTo>
                <a:lnTo>
                  <a:pt x="4634" y="969909"/>
                </a:lnTo>
                <a:cubicBezTo>
                  <a:pt x="3089" y="648482"/>
                  <a:pt x="1545" y="327056"/>
                  <a:pt x="0" y="5629"/>
                </a:cubicBezTo>
                <a:close/>
              </a:path>
            </a:pathLst>
          </a:custGeom>
          <a:solidFill>
            <a:schemeClr val="bg2"/>
          </a:solidFill>
          <a:ln w="0" cap="flat">
            <a:noFill/>
            <a:prstDash val="solid"/>
            <a:miter/>
          </a:ln>
        </p:spPr>
        <p:txBody>
          <a:bodyPr rtlCol="0" anchor="ctr"/>
          <a:lstStyle/>
          <a:p>
            <a:endParaRPr lang="en-US"/>
          </a:p>
        </p:txBody>
      </p:sp>
      <p:sp>
        <p:nvSpPr>
          <p:cNvPr id="32" name="Freeform 71">
            <a:extLst>
              <a:ext uri="{FF2B5EF4-FFF2-40B4-BE49-F238E27FC236}">
                <a16:creationId xmlns:a16="http://schemas.microsoft.com/office/drawing/2014/main" id="{2679563B-C259-84C9-F63F-8B34A86A8A5D}"/>
              </a:ext>
              <a:ext uri="{C183D7F6-B498-43B3-948B-1728B52AA6E4}">
                <adec:decorative xmlns:adec="http://schemas.microsoft.com/office/drawing/2017/decorative" val="1"/>
              </a:ext>
            </a:extLst>
          </p:cNvPr>
          <p:cNvSpPr/>
          <p:nvPr/>
        </p:nvSpPr>
        <p:spPr>
          <a:xfrm>
            <a:off x="253067" y="5190067"/>
            <a:ext cx="366538" cy="1127755"/>
          </a:xfrm>
          <a:custGeom>
            <a:avLst/>
            <a:gdLst>
              <a:gd name="connsiteX0" fmla="*/ 5844 w 97638"/>
              <a:gd name="connsiteY0" fmla="*/ 3688 h 970662"/>
              <a:gd name="connsiteX1" fmla="*/ 84693 w 97638"/>
              <a:gd name="connsiteY1" fmla="*/ 0 h 970662"/>
              <a:gd name="connsiteX2" fmla="*/ 97639 w 97638"/>
              <a:gd name="connsiteY2" fmla="*/ 970663 h 970662"/>
              <a:gd name="connsiteX3" fmla="*/ 0 w 97638"/>
              <a:gd name="connsiteY3" fmla="*/ 968684 h 970662"/>
              <a:gd name="connsiteX4" fmla="*/ 5844 w 97638"/>
              <a:gd name="connsiteY4" fmla="*/ 3688 h 970662"/>
              <a:gd name="connsiteX0" fmla="*/ 0 w 91795"/>
              <a:gd name="connsiteY0" fmla="*/ 3688 h 970663"/>
              <a:gd name="connsiteX1" fmla="*/ 78849 w 91795"/>
              <a:gd name="connsiteY1" fmla="*/ 0 h 970663"/>
              <a:gd name="connsiteX2" fmla="*/ 91795 w 91795"/>
              <a:gd name="connsiteY2" fmla="*/ 970663 h 970663"/>
              <a:gd name="connsiteX3" fmla="*/ 1881 w 91795"/>
              <a:gd name="connsiteY3" fmla="*/ 959802 h 970663"/>
              <a:gd name="connsiteX4" fmla="*/ 0 w 91795"/>
              <a:gd name="connsiteY4" fmla="*/ 3688 h 970663"/>
              <a:gd name="connsiteX0" fmla="*/ 2218 w 94013"/>
              <a:gd name="connsiteY0" fmla="*/ 3688 h 970663"/>
              <a:gd name="connsiteX1" fmla="*/ 81067 w 94013"/>
              <a:gd name="connsiteY1" fmla="*/ 0 h 970663"/>
              <a:gd name="connsiteX2" fmla="*/ 94013 w 94013"/>
              <a:gd name="connsiteY2" fmla="*/ 970663 h 970663"/>
              <a:gd name="connsiteX3" fmla="*/ 4099 w 94013"/>
              <a:gd name="connsiteY3" fmla="*/ 959802 h 970663"/>
              <a:gd name="connsiteX4" fmla="*/ 2218 w 94013"/>
              <a:gd name="connsiteY4" fmla="*/ 3688 h 970663"/>
              <a:gd name="connsiteX0" fmla="*/ 2218 w 94013"/>
              <a:gd name="connsiteY0" fmla="*/ 3688 h 970663"/>
              <a:gd name="connsiteX1" fmla="*/ 81067 w 94013"/>
              <a:gd name="connsiteY1" fmla="*/ 0 h 970663"/>
              <a:gd name="connsiteX2" fmla="*/ 92870 w 94013"/>
              <a:gd name="connsiteY2" fmla="*/ 937704 h 970663"/>
              <a:gd name="connsiteX3" fmla="*/ 94013 w 94013"/>
              <a:gd name="connsiteY3" fmla="*/ 970663 h 970663"/>
              <a:gd name="connsiteX4" fmla="*/ 4099 w 94013"/>
              <a:gd name="connsiteY4" fmla="*/ 959802 h 970663"/>
              <a:gd name="connsiteX5" fmla="*/ 2218 w 94013"/>
              <a:gd name="connsiteY5" fmla="*/ 3688 h 970663"/>
              <a:gd name="connsiteX0" fmla="*/ 2218 w 94013"/>
              <a:gd name="connsiteY0" fmla="*/ 3688 h 974035"/>
              <a:gd name="connsiteX1" fmla="*/ 81067 w 94013"/>
              <a:gd name="connsiteY1" fmla="*/ 0 h 974035"/>
              <a:gd name="connsiteX2" fmla="*/ 92870 w 94013"/>
              <a:gd name="connsiteY2" fmla="*/ 937704 h 974035"/>
              <a:gd name="connsiteX3" fmla="*/ 94013 w 94013"/>
              <a:gd name="connsiteY3" fmla="*/ 970663 h 974035"/>
              <a:gd name="connsiteX4" fmla="*/ 4099 w 94013"/>
              <a:gd name="connsiteY4" fmla="*/ 959802 h 974035"/>
              <a:gd name="connsiteX5" fmla="*/ 2218 w 94013"/>
              <a:gd name="connsiteY5" fmla="*/ 3688 h 974035"/>
              <a:gd name="connsiteX0" fmla="*/ 2218 w 94013"/>
              <a:gd name="connsiteY0" fmla="*/ 3688 h 974841"/>
              <a:gd name="connsiteX1" fmla="*/ 81067 w 94013"/>
              <a:gd name="connsiteY1" fmla="*/ 0 h 974841"/>
              <a:gd name="connsiteX2" fmla="*/ 92870 w 94013"/>
              <a:gd name="connsiteY2" fmla="*/ 937704 h 974841"/>
              <a:gd name="connsiteX3" fmla="*/ 94013 w 94013"/>
              <a:gd name="connsiteY3" fmla="*/ 970663 h 974841"/>
              <a:gd name="connsiteX4" fmla="*/ 4099 w 94013"/>
              <a:gd name="connsiteY4" fmla="*/ 959802 h 974841"/>
              <a:gd name="connsiteX5" fmla="*/ 2218 w 94013"/>
              <a:gd name="connsiteY5" fmla="*/ 3688 h 974841"/>
              <a:gd name="connsiteX0" fmla="*/ 417 w 92212"/>
              <a:gd name="connsiteY0" fmla="*/ 3688 h 974841"/>
              <a:gd name="connsiteX1" fmla="*/ 79266 w 92212"/>
              <a:gd name="connsiteY1" fmla="*/ 0 h 974841"/>
              <a:gd name="connsiteX2" fmla="*/ 91069 w 92212"/>
              <a:gd name="connsiteY2" fmla="*/ 937704 h 974841"/>
              <a:gd name="connsiteX3" fmla="*/ 92212 w 92212"/>
              <a:gd name="connsiteY3" fmla="*/ 970663 h 974841"/>
              <a:gd name="connsiteX4" fmla="*/ 2298 w 92212"/>
              <a:gd name="connsiteY4" fmla="*/ 959802 h 974841"/>
              <a:gd name="connsiteX5" fmla="*/ 417 w 92212"/>
              <a:gd name="connsiteY5" fmla="*/ 3688 h 974841"/>
              <a:gd name="connsiteX0" fmla="*/ 417 w 92212"/>
              <a:gd name="connsiteY0" fmla="*/ 4006 h 975159"/>
              <a:gd name="connsiteX1" fmla="*/ 79266 w 92212"/>
              <a:gd name="connsiteY1" fmla="*/ 318 h 975159"/>
              <a:gd name="connsiteX2" fmla="*/ 91069 w 92212"/>
              <a:gd name="connsiteY2" fmla="*/ 938022 h 975159"/>
              <a:gd name="connsiteX3" fmla="*/ 92212 w 92212"/>
              <a:gd name="connsiteY3" fmla="*/ 970981 h 975159"/>
              <a:gd name="connsiteX4" fmla="*/ 2298 w 92212"/>
              <a:gd name="connsiteY4" fmla="*/ 960120 h 975159"/>
              <a:gd name="connsiteX5" fmla="*/ 417 w 92212"/>
              <a:gd name="connsiteY5" fmla="*/ 4006 h 975159"/>
              <a:gd name="connsiteX0" fmla="*/ 417 w 91146"/>
              <a:gd name="connsiteY0" fmla="*/ 4006 h 973108"/>
              <a:gd name="connsiteX1" fmla="*/ 79266 w 91146"/>
              <a:gd name="connsiteY1" fmla="*/ 318 h 973108"/>
              <a:gd name="connsiteX2" fmla="*/ 91069 w 91146"/>
              <a:gd name="connsiteY2" fmla="*/ 938022 h 973108"/>
              <a:gd name="connsiteX3" fmla="*/ 90657 w 91146"/>
              <a:gd name="connsiteY3" fmla="*/ 968388 h 973108"/>
              <a:gd name="connsiteX4" fmla="*/ 2298 w 91146"/>
              <a:gd name="connsiteY4" fmla="*/ 960120 h 973108"/>
              <a:gd name="connsiteX5" fmla="*/ 417 w 91146"/>
              <a:gd name="connsiteY5" fmla="*/ 4006 h 973108"/>
              <a:gd name="connsiteX0" fmla="*/ 417 w 91146"/>
              <a:gd name="connsiteY0" fmla="*/ 4006 h 968388"/>
              <a:gd name="connsiteX1" fmla="*/ 79266 w 91146"/>
              <a:gd name="connsiteY1" fmla="*/ 318 h 968388"/>
              <a:gd name="connsiteX2" fmla="*/ 91069 w 91146"/>
              <a:gd name="connsiteY2" fmla="*/ 938022 h 968388"/>
              <a:gd name="connsiteX3" fmla="*/ 90657 w 91146"/>
              <a:gd name="connsiteY3" fmla="*/ 968388 h 968388"/>
              <a:gd name="connsiteX4" fmla="*/ 2298 w 91146"/>
              <a:gd name="connsiteY4" fmla="*/ 960120 h 968388"/>
              <a:gd name="connsiteX5" fmla="*/ 417 w 91146"/>
              <a:gd name="connsiteY5" fmla="*/ 4006 h 968388"/>
              <a:gd name="connsiteX0" fmla="*/ 417 w 91069"/>
              <a:gd name="connsiteY0" fmla="*/ 4006 h 1067906"/>
              <a:gd name="connsiteX1" fmla="*/ 79266 w 91069"/>
              <a:gd name="connsiteY1" fmla="*/ 318 h 1067906"/>
              <a:gd name="connsiteX2" fmla="*/ 91069 w 91069"/>
              <a:gd name="connsiteY2" fmla="*/ 938022 h 1067906"/>
              <a:gd name="connsiteX3" fmla="*/ 2298 w 91069"/>
              <a:gd name="connsiteY3" fmla="*/ 960120 h 1067906"/>
              <a:gd name="connsiteX4" fmla="*/ 417 w 91069"/>
              <a:gd name="connsiteY4" fmla="*/ 4006 h 1067906"/>
              <a:gd name="connsiteX0" fmla="*/ 417 w 91069"/>
              <a:gd name="connsiteY0" fmla="*/ 4006 h 1026125"/>
              <a:gd name="connsiteX1" fmla="*/ 79266 w 91069"/>
              <a:gd name="connsiteY1" fmla="*/ 318 h 1026125"/>
              <a:gd name="connsiteX2" fmla="*/ 91069 w 91069"/>
              <a:gd name="connsiteY2" fmla="*/ 938022 h 1026125"/>
              <a:gd name="connsiteX3" fmla="*/ 2298 w 91069"/>
              <a:gd name="connsiteY3" fmla="*/ 960120 h 1026125"/>
              <a:gd name="connsiteX4" fmla="*/ 417 w 91069"/>
              <a:gd name="connsiteY4" fmla="*/ 4006 h 1026125"/>
              <a:gd name="connsiteX0" fmla="*/ 417 w 91069"/>
              <a:gd name="connsiteY0" fmla="*/ 4006 h 1028529"/>
              <a:gd name="connsiteX1" fmla="*/ 79266 w 91069"/>
              <a:gd name="connsiteY1" fmla="*/ 318 h 1028529"/>
              <a:gd name="connsiteX2" fmla="*/ 91069 w 91069"/>
              <a:gd name="connsiteY2" fmla="*/ 947915 h 1028529"/>
              <a:gd name="connsiteX3" fmla="*/ 2298 w 91069"/>
              <a:gd name="connsiteY3" fmla="*/ 960120 h 1028529"/>
              <a:gd name="connsiteX4" fmla="*/ 417 w 91069"/>
              <a:gd name="connsiteY4" fmla="*/ 4006 h 1028529"/>
              <a:gd name="connsiteX0" fmla="*/ 417 w 91069"/>
              <a:gd name="connsiteY0" fmla="*/ 4006 h 960120"/>
              <a:gd name="connsiteX1" fmla="*/ 79266 w 91069"/>
              <a:gd name="connsiteY1" fmla="*/ 318 h 960120"/>
              <a:gd name="connsiteX2" fmla="*/ 91069 w 91069"/>
              <a:gd name="connsiteY2" fmla="*/ 947915 h 960120"/>
              <a:gd name="connsiteX3" fmla="*/ 2298 w 91069"/>
              <a:gd name="connsiteY3" fmla="*/ 960120 h 960120"/>
              <a:gd name="connsiteX4" fmla="*/ 417 w 91069"/>
              <a:gd name="connsiteY4" fmla="*/ 4006 h 960120"/>
              <a:gd name="connsiteX0" fmla="*/ 1389 w 92041"/>
              <a:gd name="connsiteY0" fmla="*/ 4006 h 956522"/>
              <a:gd name="connsiteX1" fmla="*/ 80238 w 92041"/>
              <a:gd name="connsiteY1" fmla="*/ 318 h 956522"/>
              <a:gd name="connsiteX2" fmla="*/ 92041 w 92041"/>
              <a:gd name="connsiteY2" fmla="*/ 947915 h 956522"/>
              <a:gd name="connsiteX3" fmla="*/ 1832 w 92041"/>
              <a:gd name="connsiteY3" fmla="*/ 956522 h 956522"/>
              <a:gd name="connsiteX4" fmla="*/ 1389 w 92041"/>
              <a:gd name="connsiteY4" fmla="*/ 4006 h 956522"/>
              <a:gd name="connsiteX0" fmla="*/ 0 w 90652"/>
              <a:gd name="connsiteY0" fmla="*/ 4006 h 956522"/>
              <a:gd name="connsiteX1" fmla="*/ 78849 w 90652"/>
              <a:gd name="connsiteY1" fmla="*/ 318 h 956522"/>
              <a:gd name="connsiteX2" fmla="*/ 90652 w 90652"/>
              <a:gd name="connsiteY2" fmla="*/ 947915 h 956522"/>
              <a:gd name="connsiteX3" fmla="*/ 443 w 90652"/>
              <a:gd name="connsiteY3" fmla="*/ 956522 h 956522"/>
              <a:gd name="connsiteX4" fmla="*/ 0 w 90652"/>
              <a:gd name="connsiteY4" fmla="*/ 4006 h 956522"/>
              <a:gd name="connsiteX0" fmla="*/ 0 w 90652"/>
              <a:gd name="connsiteY0" fmla="*/ 3433 h 955949"/>
              <a:gd name="connsiteX1" fmla="*/ 77551 w 90652"/>
              <a:gd name="connsiteY1" fmla="*/ 1241 h 955949"/>
              <a:gd name="connsiteX2" fmla="*/ 90652 w 90652"/>
              <a:gd name="connsiteY2" fmla="*/ 947342 h 955949"/>
              <a:gd name="connsiteX3" fmla="*/ 443 w 90652"/>
              <a:gd name="connsiteY3" fmla="*/ 955949 h 955949"/>
              <a:gd name="connsiteX4" fmla="*/ 0 w 90652"/>
              <a:gd name="connsiteY4" fmla="*/ 3433 h 955949"/>
              <a:gd name="connsiteX0" fmla="*/ 0 w 90652"/>
              <a:gd name="connsiteY0" fmla="*/ 2830 h 955346"/>
              <a:gd name="connsiteX1" fmla="*/ 86113 w 90652"/>
              <a:gd name="connsiteY1" fmla="*/ 2884 h 955346"/>
              <a:gd name="connsiteX2" fmla="*/ 90652 w 90652"/>
              <a:gd name="connsiteY2" fmla="*/ 946739 h 955346"/>
              <a:gd name="connsiteX3" fmla="*/ 443 w 90652"/>
              <a:gd name="connsiteY3" fmla="*/ 955346 h 955346"/>
              <a:gd name="connsiteX4" fmla="*/ 0 w 90652"/>
              <a:gd name="connsiteY4" fmla="*/ 2830 h 955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2" h="955346">
                <a:moveTo>
                  <a:pt x="0" y="2830"/>
                </a:moveTo>
                <a:cubicBezTo>
                  <a:pt x="39492" y="-4138"/>
                  <a:pt x="59830" y="4113"/>
                  <a:pt x="86113" y="2884"/>
                </a:cubicBezTo>
                <a:cubicBezTo>
                  <a:pt x="90047" y="322625"/>
                  <a:pt x="86718" y="626998"/>
                  <a:pt x="90652" y="946739"/>
                </a:cubicBezTo>
                <a:cubicBezTo>
                  <a:pt x="79622" y="957409"/>
                  <a:pt x="21665" y="953624"/>
                  <a:pt x="443" y="955346"/>
                </a:cubicBezTo>
                <a:cubicBezTo>
                  <a:pt x="221" y="862168"/>
                  <a:pt x="627" y="321535"/>
                  <a:pt x="0" y="2830"/>
                </a:cubicBezTo>
                <a:close/>
              </a:path>
            </a:pathLst>
          </a:custGeom>
          <a:solidFill>
            <a:schemeClr val="bg2"/>
          </a:solidFill>
          <a:ln w="0" cap="flat">
            <a:noFill/>
            <a:prstDash val="solid"/>
            <a:miter/>
          </a:ln>
        </p:spPr>
        <p:txBody>
          <a:bodyPr rtlCol="0" anchor="ctr"/>
          <a:lstStyle/>
          <a:p>
            <a:endParaRPr lang="en-US"/>
          </a:p>
        </p:txBody>
      </p:sp>
      <p:sp>
        <p:nvSpPr>
          <p:cNvPr id="33" name="Freeform 60">
            <a:extLst>
              <a:ext uri="{FF2B5EF4-FFF2-40B4-BE49-F238E27FC236}">
                <a16:creationId xmlns:a16="http://schemas.microsoft.com/office/drawing/2014/main" id="{3D919FDC-A16A-3274-D393-FB941E11AF63}"/>
              </a:ext>
              <a:ext uri="{C183D7F6-B498-43B3-948B-1728B52AA6E4}">
                <adec:decorative xmlns:adec="http://schemas.microsoft.com/office/drawing/2017/decorative" val="1"/>
              </a:ext>
            </a:extLst>
          </p:cNvPr>
          <p:cNvSpPr/>
          <p:nvPr/>
        </p:nvSpPr>
        <p:spPr>
          <a:xfrm rot="10800000">
            <a:off x="4969305" y="5196555"/>
            <a:ext cx="403422" cy="1132725"/>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7166">
                <a:moveTo>
                  <a:pt x="0" y="2347"/>
                </a:moveTo>
                <a:cubicBezTo>
                  <a:pt x="36299" y="-2337"/>
                  <a:pt x="59549" y="1508"/>
                  <a:pt x="89323" y="1088"/>
                </a:cubicBezTo>
                <a:cubicBezTo>
                  <a:pt x="88693" y="316098"/>
                  <a:pt x="92142" y="805905"/>
                  <a:pt x="87434" y="946117"/>
                </a:cubicBezTo>
                <a:cubicBezTo>
                  <a:pt x="60069" y="947883"/>
                  <a:pt x="37596" y="946806"/>
                  <a:pt x="12677" y="947151"/>
                </a:cubicBezTo>
                <a:cubicBezTo>
                  <a:pt x="7636" y="757275"/>
                  <a:pt x="4226" y="317282"/>
                  <a:pt x="0" y="2347"/>
                </a:cubicBezTo>
                <a:close/>
              </a:path>
            </a:pathLst>
          </a:custGeom>
          <a:solidFill>
            <a:schemeClr val="bg2"/>
          </a:solidFill>
          <a:ln w="0" cap="flat">
            <a:noFill/>
            <a:prstDash val="solid"/>
            <a:miter/>
          </a:ln>
        </p:spPr>
        <p:txBody>
          <a:bodyPr rtlCol="0" anchor="ctr"/>
          <a:lstStyle/>
          <a:p>
            <a:endParaRPr lang="en-US"/>
          </a:p>
        </p:txBody>
      </p:sp>
      <p:sp>
        <p:nvSpPr>
          <p:cNvPr id="34" name="Freeform 60">
            <a:extLst>
              <a:ext uri="{FF2B5EF4-FFF2-40B4-BE49-F238E27FC236}">
                <a16:creationId xmlns:a16="http://schemas.microsoft.com/office/drawing/2014/main" id="{5EB87003-E893-682A-8808-56A5504F09A9}"/>
              </a:ext>
              <a:ext uri="{C183D7F6-B498-43B3-948B-1728B52AA6E4}">
                <adec:decorative xmlns:adec="http://schemas.microsoft.com/office/drawing/2017/decorative" val="1"/>
              </a:ext>
            </a:extLst>
          </p:cNvPr>
          <p:cNvSpPr/>
          <p:nvPr/>
        </p:nvSpPr>
        <p:spPr>
          <a:xfrm rot="10800000">
            <a:off x="6003123" y="5187304"/>
            <a:ext cx="403422" cy="1132096"/>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 name="connsiteX0" fmla="*/ 0 w 89955"/>
              <a:gd name="connsiteY0" fmla="*/ 2347 h 946640"/>
              <a:gd name="connsiteX1" fmla="*/ 89323 w 89955"/>
              <a:gd name="connsiteY1" fmla="*/ 1088 h 946640"/>
              <a:gd name="connsiteX2" fmla="*/ 87434 w 89955"/>
              <a:gd name="connsiteY2" fmla="*/ 946117 h 946640"/>
              <a:gd name="connsiteX3" fmla="*/ 4994 w 89955"/>
              <a:gd name="connsiteY3" fmla="*/ 944935 h 946640"/>
              <a:gd name="connsiteX4" fmla="*/ 0 w 89955"/>
              <a:gd name="connsiteY4" fmla="*/ 2347 h 946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6640">
                <a:moveTo>
                  <a:pt x="0" y="2347"/>
                </a:moveTo>
                <a:cubicBezTo>
                  <a:pt x="36299" y="-2337"/>
                  <a:pt x="59549" y="1508"/>
                  <a:pt x="89323" y="1088"/>
                </a:cubicBezTo>
                <a:cubicBezTo>
                  <a:pt x="88693" y="316098"/>
                  <a:pt x="92142" y="805905"/>
                  <a:pt x="87434" y="946117"/>
                </a:cubicBezTo>
                <a:cubicBezTo>
                  <a:pt x="60069" y="947883"/>
                  <a:pt x="29913" y="944590"/>
                  <a:pt x="4994" y="944935"/>
                </a:cubicBezTo>
                <a:cubicBezTo>
                  <a:pt x="-47" y="755059"/>
                  <a:pt x="4226" y="317282"/>
                  <a:pt x="0" y="2347"/>
                </a:cubicBezTo>
                <a:close/>
              </a:path>
            </a:pathLst>
          </a:custGeom>
          <a:solidFill>
            <a:schemeClr val="bg2"/>
          </a:solidFill>
          <a:ln w="0" cap="flat">
            <a:noFill/>
            <a:prstDash val="solid"/>
            <a:miter/>
          </a:ln>
        </p:spPr>
        <p:txBody>
          <a:bodyPr rtlCol="0" anchor="ctr"/>
          <a:lstStyle/>
          <a:p>
            <a:endParaRPr lang="en-US"/>
          </a:p>
        </p:txBody>
      </p:sp>
      <p:sp>
        <p:nvSpPr>
          <p:cNvPr id="35" name="Freeform 64">
            <a:extLst>
              <a:ext uri="{FF2B5EF4-FFF2-40B4-BE49-F238E27FC236}">
                <a16:creationId xmlns:a16="http://schemas.microsoft.com/office/drawing/2014/main" id="{E75FC013-D8DA-B097-03AB-4C56BCB69DF4}"/>
              </a:ext>
              <a:ext uri="{C183D7F6-B498-43B3-948B-1728B52AA6E4}">
                <adec:decorative xmlns:adec="http://schemas.microsoft.com/office/drawing/2017/decorative" val="1"/>
              </a:ext>
            </a:extLst>
          </p:cNvPr>
          <p:cNvSpPr/>
          <p:nvPr/>
        </p:nvSpPr>
        <p:spPr>
          <a:xfrm rot="10800000">
            <a:off x="8640039" y="5198739"/>
            <a:ext cx="385934" cy="1112975"/>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bg2"/>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37D2FA6A-C8A2-F4D7-4C37-FCB1F75506AF}"/>
              </a:ext>
              <a:ext uri="{C183D7F6-B498-43B3-948B-1728B52AA6E4}">
                <adec:decorative xmlns:adec="http://schemas.microsoft.com/office/drawing/2017/decorative" val="1"/>
              </a:ext>
            </a:extLst>
          </p:cNvPr>
          <p:cNvSpPr/>
          <p:nvPr/>
        </p:nvSpPr>
        <p:spPr>
          <a:xfrm>
            <a:off x="1" y="6304199"/>
            <a:ext cx="12090537" cy="553801"/>
          </a:xfrm>
          <a:custGeom>
            <a:avLst/>
            <a:gdLst>
              <a:gd name="connsiteX0" fmla="*/ 5479466 w 12090537"/>
              <a:gd name="connsiteY0" fmla="*/ 27458 h 553801"/>
              <a:gd name="connsiteX1" fmla="*/ 5481189 w 12090537"/>
              <a:gd name="connsiteY1" fmla="*/ 491355 h 553801"/>
              <a:gd name="connsiteX2" fmla="*/ 5483351 w 12090537"/>
              <a:gd name="connsiteY2" fmla="*/ 553801 h 553801"/>
              <a:gd name="connsiteX3" fmla="*/ 5111775 w 12090537"/>
              <a:gd name="connsiteY3" fmla="*/ 553801 h 553801"/>
              <a:gd name="connsiteX4" fmla="*/ 5111785 w 12090537"/>
              <a:gd name="connsiteY4" fmla="*/ 459399 h 553801"/>
              <a:gd name="connsiteX5" fmla="*/ 5122999 w 12090537"/>
              <a:gd name="connsiteY5" fmla="*/ 31702 h 553801"/>
              <a:gd name="connsiteX6" fmla="*/ 5294744 w 12090537"/>
              <a:gd name="connsiteY6" fmla="*/ 30084 h 553801"/>
              <a:gd name="connsiteX7" fmla="*/ 4783313 w 12090537"/>
              <a:gd name="connsiteY7" fmla="*/ 24494 h 553801"/>
              <a:gd name="connsiteX8" fmla="*/ 4962402 w 12090537"/>
              <a:gd name="connsiteY8" fmla="*/ 35161 h 553801"/>
              <a:gd name="connsiteX9" fmla="*/ 4971786 w 12090537"/>
              <a:gd name="connsiteY9" fmla="*/ 329983 h 553801"/>
              <a:gd name="connsiteX10" fmla="*/ 4982114 w 12090537"/>
              <a:gd name="connsiteY10" fmla="*/ 553801 h 553801"/>
              <a:gd name="connsiteX11" fmla="*/ 4567107 w 12090537"/>
              <a:gd name="connsiteY11" fmla="*/ 553801 h 553801"/>
              <a:gd name="connsiteX12" fmla="*/ 4552026 w 12090537"/>
              <a:gd name="connsiteY12" fmla="*/ 29228 h 553801"/>
              <a:gd name="connsiteX13" fmla="*/ 4783313 w 12090537"/>
              <a:gd name="connsiteY13" fmla="*/ 24494 h 553801"/>
              <a:gd name="connsiteX14" fmla="*/ 12090537 w 12090537"/>
              <a:gd name="connsiteY14" fmla="*/ 22381 h 553801"/>
              <a:gd name="connsiteX15" fmla="*/ 12087120 w 12090537"/>
              <a:gd name="connsiteY15" fmla="*/ 553801 h 553801"/>
              <a:gd name="connsiteX16" fmla="*/ 11714106 w 12090537"/>
              <a:gd name="connsiteY16" fmla="*/ 553801 h 553801"/>
              <a:gd name="connsiteX17" fmla="*/ 11702643 w 12090537"/>
              <a:gd name="connsiteY17" fmla="*/ 23311 h 553801"/>
              <a:gd name="connsiteX18" fmla="*/ 12090537 w 12090537"/>
              <a:gd name="connsiteY18" fmla="*/ 22381 h 553801"/>
              <a:gd name="connsiteX19" fmla="*/ 10868772 w 12090537"/>
              <a:gd name="connsiteY19" fmla="*/ 22115 h 553801"/>
              <a:gd name="connsiteX20" fmla="*/ 11053493 w 12090537"/>
              <a:gd name="connsiteY20" fmla="*/ 22139 h 553801"/>
              <a:gd name="connsiteX21" fmla="*/ 11055217 w 12090537"/>
              <a:gd name="connsiteY21" fmla="*/ 483386 h 553801"/>
              <a:gd name="connsiteX22" fmla="*/ 11057655 w 12090537"/>
              <a:gd name="connsiteY22" fmla="*/ 553801 h 553801"/>
              <a:gd name="connsiteX23" fmla="*/ 10685802 w 12090537"/>
              <a:gd name="connsiteY23" fmla="*/ 553801 h 553801"/>
              <a:gd name="connsiteX24" fmla="*/ 10685813 w 12090537"/>
              <a:gd name="connsiteY24" fmla="*/ 451429 h 553801"/>
              <a:gd name="connsiteX25" fmla="*/ 10697026 w 12090537"/>
              <a:gd name="connsiteY25" fmla="*/ 23732 h 553801"/>
              <a:gd name="connsiteX26" fmla="*/ 10868772 w 12090537"/>
              <a:gd name="connsiteY26" fmla="*/ 22115 h 553801"/>
              <a:gd name="connsiteX27" fmla="*/ 11470801 w 12090537"/>
              <a:gd name="connsiteY27" fmla="*/ 22073 h 553801"/>
              <a:gd name="connsiteX28" fmla="*/ 11595117 w 12090537"/>
              <a:gd name="connsiteY28" fmla="*/ 32270 h 553801"/>
              <a:gd name="connsiteX29" fmla="*/ 11598130 w 12090537"/>
              <a:gd name="connsiteY29" fmla="*/ 244290 h 553801"/>
              <a:gd name="connsiteX30" fmla="*/ 11596822 w 12090537"/>
              <a:gd name="connsiteY30" fmla="*/ 464688 h 553801"/>
              <a:gd name="connsiteX31" fmla="*/ 11595560 w 12090537"/>
              <a:gd name="connsiteY31" fmla="*/ 553801 h 553801"/>
              <a:gd name="connsiteX32" fmla="*/ 11237003 w 12090537"/>
              <a:gd name="connsiteY32" fmla="*/ 553801 h 553801"/>
              <a:gd name="connsiteX33" fmla="*/ 11237003 w 12090537"/>
              <a:gd name="connsiteY33" fmla="*/ 27507 h 553801"/>
              <a:gd name="connsiteX34" fmla="*/ 11382296 w 12090537"/>
              <a:gd name="connsiteY34" fmla="*/ 23568 h 553801"/>
              <a:gd name="connsiteX35" fmla="*/ 4439354 w 12090537"/>
              <a:gd name="connsiteY35" fmla="*/ 20242 h 553801"/>
              <a:gd name="connsiteX36" fmla="*/ 4435376 w 12090537"/>
              <a:gd name="connsiteY36" fmla="*/ 553801 h 553801"/>
              <a:gd name="connsiteX37" fmla="*/ 4056694 w 12090537"/>
              <a:gd name="connsiteY37" fmla="*/ 553801 h 553801"/>
              <a:gd name="connsiteX38" fmla="*/ 4053418 w 12090537"/>
              <a:gd name="connsiteY38" fmla="*/ 23592 h 553801"/>
              <a:gd name="connsiteX39" fmla="*/ 6338278 w 12090537"/>
              <a:gd name="connsiteY39" fmla="*/ 19538 h 553801"/>
              <a:gd name="connsiteX40" fmla="*/ 6501795 w 12090537"/>
              <a:gd name="connsiteY40" fmla="*/ 19562 h 553801"/>
              <a:gd name="connsiteX41" fmla="*/ 6524722 w 12090537"/>
              <a:gd name="connsiteY41" fmla="*/ 480809 h 553801"/>
              <a:gd name="connsiteX42" fmla="*/ 6527251 w 12090537"/>
              <a:gd name="connsiteY42" fmla="*/ 553801 h 553801"/>
              <a:gd name="connsiteX43" fmla="*/ 6155308 w 12090537"/>
              <a:gd name="connsiteY43" fmla="*/ 553801 h 553801"/>
              <a:gd name="connsiteX44" fmla="*/ 6155321 w 12090537"/>
              <a:gd name="connsiteY44" fmla="*/ 448852 h 553801"/>
              <a:gd name="connsiteX45" fmla="*/ 6153280 w 12090537"/>
              <a:gd name="connsiteY45" fmla="*/ 21155 h 553801"/>
              <a:gd name="connsiteX46" fmla="*/ 6338278 w 12090537"/>
              <a:gd name="connsiteY46" fmla="*/ 19538 h 553801"/>
              <a:gd name="connsiteX47" fmla="*/ 5775359 w 12090537"/>
              <a:gd name="connsiteY47" fmla="*/ 18869 h 553801"/>
              <a:gd name="connsiteX48" fmla="*/ 5978258 w 12090537"/>
              <a:gd name="connsiteY48" fmla="*/ 20851 h 553801"/>
              <a:gd name="connsiteX49" fmla="*/ 6008466 w 12090537"/>
              <a:gd name="connsiteY49" fmla="*/ 66851 h 553801"/>
              <a:gd name="connsiteX50" fmla="*/ 6026125 w 12090537"/>
              <a:gd name="connsiteY50" fmla="*/ 433641 h 553801"/>
              <a:gd name="connsiteX51" fmla="*/ 6030809 w 12090537"/>
              <a:gd name="connsiteY51" fmla="*/ 553801 h 553801"/>
              <a:gd name="connsiteX52" fmla="*/ 5629311 w 12090537"/>
              <a:gd name="connsiteY52" fmla="*/ 553801 h 553801"/>
              <a:gd name="connsiteX53" fmla="*/ 5624155 w 12090537"/>
              <a:gd name="connsiteY53" fmla="*/ 420969 h 553801"/>
              <a:gd name="connsiteX54" fmla="*/ 5618522 w 12090537"/>
              <a:gd name="connsiteY54" fmla="*/ 27133 h 553801"/>
              <a:gd name="connsiteX55" fmla="*/ 5775359 w 12090537"/>
              <a:gd name="connsiteY55" fmla="*/ 18869 h 553801"/>
              <a:gd name="connsiteX56" fmla="*/ 3396377 w 12090537"/>
              <a:gd name="connsiteY56" fmla="*/ 16649 h 553801"/>
              <a:gd name="connsiteX57" fmla="*/ 3392922 w 12090537"/>
              <a:gd name="connsiteY57" fmla="*/ 553801 h 553801"/>
              <a:gd name="connsiteX58" fmla="*/ 3020070 w 12090537"/>
              <a:gd name="connsiteY58" fmla="*/ 553801 h 553801"/>
              <a:gd name="connsiteX59" fmla="*/ 3008482 w 12090537"/>
              <a:gd name="connsiteY59" fmla="*/ 17579 h 553801"/>
              <a:gd name="connsiteX60" fmla="*/ 3396377 w 12090537"/>
              <a:gd name="connsiteY60" fmla="*/ 16649 h 553801"/>
              <a:gd name="connsiteX61" fmla="*/ 2776641 w 12090537"/>
              <a:gd name="connsiteY61" fmla="*/ 16341 h 553801"/>
              <a:gd name="connsiteX62" fmla="*/ 2900956 w 12090537"/>
              <a:gd name="connsiteY62" fmla="*/ 26538 h 553801"/>
              <a:gd name="connsiteX63" fmla="*/ 2903969 w 12090537"/>
              <a:gd name="connsiteY63" fmla="*/ 238558 h 553801"/>
              <a:gd name="connsiteX64" fmla="*/ 2902663 w 12090537"/>
              <a:gd name="connsiteY64" fmla="*/ 458955 h 553801"/>
              <a:gd name="connsiteX65" fmla="*/ 2901318 w 12090537"/>
              <a:gd name="connsiteY65" fmla="*/ 553801 h 553801"/>
              <a:gd name="connsiteX66" fmla="*/ 2542840 w 12090537"/>
              <a:gd name="connsiteY66" fmla="*/ 553801 h 553801"/>
              <a:gd name="connsiteX67" fmla="*/ 2542840 w 12090537"/>
              <a:gd name="connsiteY67" fmla="*/ 21775 h 553801"/>
              <a:gd name="connsiteX68" fmla="*/ 2688135 w 12090537"/>
              <a:gd name="connsiteY68" fmla="*/ 17835 h 553801"/>
              <a:gd name="connsiteX69" fmla="*/ 10483967 w 12090537"/>
              <a:gd name="connsiteY69" fmla="*/ 13477 h 553801"/>
              <a:gd name="connsiteX70" fmla="*/ 10482241 w 12090537"/>
              <a:gd name="connsiteY70" fmla="*/ 553801 h 553801"/>
              <a:gd name="connsiteX71" fmla="*/ 10076462 w 12090537"/>
              <a:gd name="connsiteY71" fmla="*/ 553801 h 553801"/>
              <a:gd name="connsiteX72" fmla="*/ 10060166 w 12090537"/>
              <a:gd name="connsiteY72" fmla="*/ 17983 h 553801"/>
              <a:gd name="connsiteX73" fmla="*/ 1955153 w 12090537"/>
              <a:gd name="connsiteY73" fmla="*/ 12700 h 553801"/>
              <a:gd name="connsiteX74" fmla="*/ 2174607 w 12090537"/>
              <a:gd name="connsiteY74" fmla="*/ 16382 h 553801"/>
              <a:gd name="connsiteX75" fmla="*/ 2338125 w 12090537"/>
              <a:gd name="connsiteY75" fmla="*/ 16407 h 553801"/>
              <a:gd name="connsiteX76" fmla="*/ 2361052 w 12090537"/>
              <a:gd name="connsiteY76" fmla="*/ 477654 h 553801"/>
              <a:gd name="connsiteX77" fmla="*/ 2363690 w 12090537"/>
              <a:gd name="connsiteY77" fmla="*/ 553801 h 553801"/>
              <a:gd name="connsiteX78" fmla="*/ 1952330 w 12090537"/>
              <a:gd name="connsiteY78" fmla="*/ 553801 h 553801"/>
              <a:gd name="connsiteX79" fmla="*/ 1955862 w 12090537"/>
              <a:gd name="connsiteY79" fmla="*/ 499248 h 553801"/>
              <a:gd name="connsiteX80" fmla="*/ 1959843 w 12090537"/>
              <a:gd name="connsiteY80" fmla="*/ 437746 h 553801"/>
              <a:gd name="connsiteX81" fmla="*/ 1955153 w 12090537"/>
              <a:gd name="connsiteY81" fmla="*/ 12700 h 553801"/>
              <a:gd name="connsiteX82" fmla="*/ 3528734 w 12090537"/>
              <a:gd name="connsiteY82" fmla="*/ 10907 h 553801"/>
              <a:gd name="connsiteX83" fmla="*/ 3909193 w 12090537"/>
              <a:gd name="connsiteY83" fmla="*/ 12209 h 553801"/>
              <a:gd name="connsiteX84" fmla="*/ 3923521 w 12090537"/>
              <a:gd name="connsiteY84" fmla="*/ 553801 h 553801"/>
              <a:gd name="connsiteX85" fmla="*/ 3535464 w 12090537"/>
              <a:gd name="connsiteY85" fmla="*/ 553801 h 553801"/>
              <a:gd name="connsiteX86" fmla="*/ 7096960 w 12090537"/>
              <a:gd name="connsiteY86" fmla="*/ 6187 h 553801"/>
              <a:gd name="connsiteX87" fmla="*/ 7097284 w 12090537"/>
              <a:gd name="connsiteY87" fmla="*/ 549233 h 553801"/>
              <a:gd name="connsiteX88" fmla="*/ 7097285 w 12090537"/>
              <a:gd name="connsiteY88" fmla="*/ 553801 h 553801"/>
              <a:gd name="connsiteX89" fmla="*/ 6700700 w 12090537"/>
              <a:gd name="connsiteY89" fmla="*/ 553801 h 553801"/>
              <a:gd name="connsiteX90" fmla="*/ 6678100 w 12090537"/>
              <a:gd name="connsiteY90" fmla="*/ 19278 h 553801"/>
              <a:gd name="connsiteX91" fmla="*/ 7096960 w 12090537"/>
              <a:gd name="connsiteY91" fmla="*/ 6187 h 553801"/>
              <a:gd name="connsiteX92" fmla="*/ 1767401 w 12090537"/>
              <a:gd name="connsiteY92" fmla="*/ 5081 h 553801"/>
              <a:gd name="connsiteX93" fmla="*/ 1789271 w 12090537"/>
              <a:gd name="connsiteY93" fmla="*/ 553801 h 553801"/>
              <a:gd name="connsiteX94" fmla="*/ 1383430 w 12090537"/>
              <a:gd name="connsiteY94" fmla="*/ 553801 h 553801"/>
              <a:gd name="connsiteX95" fmla="*/ 1380785 w 12090537"/>
              <a:gd name="connsiteY95" fmla="*/ 424533 h 553801"/>
              <a:gd name="connsiteX96" fmla="*/ 1375406 w 12090537"/>
              <a:gd name="connsiteY96" fmla="*/ 6936 h 553801"/>
              <a:gd name="connsiteX97" fmla="*/ 1161240 w 12090537"/>
              <a:gd name="connsiteY97" fmla="*/ 3791 h 553801"/>
              <a:gd name="connsiteX98" fmla="*/ 1184298 w 12090537"/>
              <a:gd name="connsiteY98" fmla="*/ 553801 h 553801"/>
              <a:gd name="connsiteX99" fmla="*/ 809050 w 12090537"/>
              <a:gd name="connsiteY99" fmla="*/ 553801 h 553801"/>
              <a:gd name="connsiteX100" fmla="*/ 798757 w 12090537"/>
              <a:gd name="connsiteY100" fmla="*/ 6731 h 553801"/>
              <a:gd name="connsiteX101" fmla="*/ 8752393 w 12090537"/>
              <a:gd name="connsiteY101" fmla="*/ 3158 h 553801"/>
              <a:gd name="connsiteX102" fmla="*/ 8762483 w 12090537"/>
              <a:gd name="connsiteY102" fmla="*/ 29872 h 553801"/>
              <a:gd name="connsiteX103" fmla="*/ 8774251 w 12090537"/>
              <a:gd name="connsiteY103" fmla="*/ 415216 h 553801"/>
              <a:gd name="connsiteX104" fmla="*/ 8786291 w 12090537"/>
              <a:gd name="connsiteY104" fmla="*/ 553801 h 553801"/>
              <a:gd name="connsiteX105" fmla="*/ 8413758 w 12090537"/>
              <a:gd name="connsiteY105" fmla="*/ 553801 h 553801"/>
              <a:gd name="connsiteX106" fmla="*/ 8414787 w 12090537"/>
              <a:gd name="connsiteY106" fmla="*/ 370744 h 553801"/>
              <a:gd name="connsiteX107" fmla="*/ 8422874 w 12090537"/>
              <a:gd name="connsiteY107" fmla="*/ 14008 h 553801"/>
              <a:gd name="connsiteX108" fmla="*/ 8550935 w 12090537"/>
              <a:gd name="connsiteY108" fmla="*/ 5745 h 553801"/>
              <a:gd name="connsiteX109" fmla="*/ 8716610 w 12090537"/>
              <a:gd name="connsiteY109" fmla="*/ 7726 h 553801"/>
              <a:gd name="connsiteX110" fmla="*/ 8752393 w 12090537"/>
              <a:gd name="connsiteY110" fmla="*/ 3158 h 553801"/>
              <a:gd name="connsiteX111" fmla="*/ 381364 w 12090537"/>
              <a:gd name="connsiteY111" fmla="*/ 2985 h 553801"/>
              <a:gd name="connsiteX112" fmla="*/ 582799 w 12090537"/>
              <a:gd name="connsiteY112" fmla="*/ 11627 h 553801"/>
              <a:gd name="connsiteX113" fmla="*/ 610399 w 12090537"/>
              <a:gd name="connsiteY113" fmla="*/ 553801 h 553801"/>
              <a:gd name="connsiteX114" fmla="*/ 229576 w 12090537"/>
              <a:gd name="connsiteY114" fmla="*/ 553801 h 553801"/>
              <a:gd name="connsiteX115" fmla="*/ 229574 w 12090537"/>
              <a:gd name="connsiteY115" fmla="*/ 550476 h 553801"/>
              <a:gd name="connsiteX116" fmla="*/ 233314 w 12090537"/>
              <a:gd name="connsiteY116" fmla="*/ 14961 h 553801"/>
              <a:gd name="connsiteX117" fmla="*/ 381364 w 12090537"/>
              <a:gd name="connsiteY117" fmla="*/ 2985 h 553801"/>
              <a:gd name="connsiteX118" fmla="*/ 8974040 w 12090537"/>
              <a:gd name="connsiteY118" fmla="*/ 2411 h 553801"/>
              <a:gd name="connsiteX119" fmla="*/ 9306542 w 12090537"/>
              <a:gd name="connsiteY119" fmla="*/ 8736 h 553801"/>
              <a:gd name="connsiteX120" fmla="*/ 9314570 w 12090537"/>
              <a:gd name="connsiteY120" fmla="*/ 284743 h 553801"/>
              <a:gd name="connsiteX121" fmla="*/ 9322396 w 12090537"/>
              <a:gd name="connsiteY121" fmla="*/ 553801 h 553801"/>
              <a:gd name="connsiteX122" fmla="*/ 8924153 w 12090537"/>
              <a:gd name="connsiteY122" fmla="*/ 553801 h 553801"/>
              <a:gd name="connsiteX123" fmla="*/ 8923786 w 12090537"/>
              <a:gd name="connsiteY123" fmla="*/ 297724 h 553801"/>
              <a:gd name="connsiteX124" fmla="*/ 8922603 w 12090537"/>
              <a:gd name="connsiteY124" fmla="*/ 4121 h 553801"/>
              <a:gd name="connsiteX125" fmla="*/ 8974040 w 12090537"/>
              <a:gd name="connsiteY125" fmla="*/ 2411 h 553801"/>
              <a:gd name="connsiteX126" fmla="*/ 9490270 w 12090537"/>
              <a:gd name="connsiteY126" fmla="*/ 1862 h 553801"/>
              <a:gd name="connsiteX127" fmla="*/ 9855405 w 12090537"/>
              <a:gd name="connsiteY127" fmla="*/ 9523 h 553801"/>
              <a:gd name="connsiteX128" fmla="*/ 9878223 w 12090537"/>
              <a:gd name="connsiteY128" fmla="*/ 553801 h 553801"/>
              <a:gd name="connsiteX129" fmla="*/ 9487505 w 12090537"/>
              <a:gd name="connsiteY129" fmla="*/ 553801 h 553801"/>
              <a:gd name="connsiteX130" fmla="*/ 0 w 12090537"/>
              <a:gd name="connsiteY130" fmla="*/ 1725 h 553801"/>
              <a:gd name="connsiteX131" fmla="*/ 22447 w 12090537"/>
              <a:gd name="connsiteY131" fmla="*/ 1994 h 553801"/>
              <a:gd name="connsiteX132" fmla="*/ 47115 w 12090537"/>
              <a:gd name="connsiteY132" fmla="*/ 47994 h 553801"/>
              <a:gd name="connsiteX133" fmla="*/ 61533 w 12090537"/>
              <a:gd name="connsiteY133" fmla="*/ 414784 h 553801"/>
              <a:gd name="connsiteX134" fmla="*/ 65958 w 12090537"/>
              <a:gd name="connsiteY134" fmla="*/ 553801 h 553801"/>
              <a:gd name="connsiteX135" fmla="*/ 0 w 12090537"/>
              <a:gd name="connsiteY135" fmla="*/ 553801 h 553801"/>
              <a:gd name="connsiteX136" fmla="*/ 8286834 w 12090537"/>
              <a:gd name="connsiteY136" fmla="*/ 0 h 553801"/>
              <a:gd name="connsiteX137" fmla="*/ 8285065 w 12090537"/>
              <a:gd name="connsiteY137" fmla="*/ 553801 h 553801"/>
              <a:gd name="connsiteX138" fmla="*/ 7879742 w 12090537"/>
              <a:gd name="connsiteY138" fmla="*/ 553801 h 553801"/>
              <a:gd name="connsiteX139" fmla="*/ 7863036 w 12090537"/>
              <a:gd name="connsiteY139" fmla="*/ 4506 h 553801"/>
              <a:gd name="connsiteX140" fmla="*/ 7647452 w 12090537"/>
              <a:gd name="connsiteY140" fmla="*/ 0 h 553801"/>
              <a:gd name="connsiteX141" fmla="*/ 7670669 w 12090537"/>
              <a:gd name="connsiteY141" fmla="*/ 553801 h 553801"/>
              <a:gd name="connsiteX142" fmla="*/ 7276776 w 12090537"/>
              <a:gd name="connsiteY142" fmla="*/ 553801 h 553801"/>
              <a:gd name="connsiteX143" fmla="*/ 7271717 w 12090537"/>
              <a:gd name="connsiteY143" fmla="*/ 2940 h 55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090537" h="553801">
                <a:moveTo>
                  <a:pt x="5479466" y="27458"/>
                </a:moveTo>
                <a:cubicBezTo>
                  <a:pt x="5487945" y="137173"/>
                  <a:pt x="5474188" y="303734"/>
                  <a:pt x="5481189" y="491355"/>
                </a:cubicBezTo>
                <a:lnTo>
                  <a:pt x="5483351" y="553801"/>
                </a:lnTo>
                <a:lnTo>
                  <a:pt x="5111775" y="553801"/>
                </a:lnTo>
                <a:lnTo>
                  <a:pt x="5111785" y="459399"/>
                </a:lnTo>
                <a:cubicBezTo>
                  <a:pt x="5112307" y="269488"/>
                  <a:pt x="5115081" y="112719"/>
                  <a:pt x="5122999" y="31702"/>
                </a:cubicBezTo>
                <a:cubicBezTo>
                  <a:pt x="5184361" y="30341"/>
                  <a:pt x="5235334" y="30791"/>
                  <a:pt x="5294744" y="30084"/>
                </a:cubicBezTo>
                <a:close/>
                <a:moveTo>
                  <a:pt x="4783313" y="24494"/>
                </a:moveTo>
                <a:cubicBezTo>
                  <a:pt x="4878815" y="24560"/>
                  <a:pt x="4965618" y="27192"/>
                  <a:pt x="4962402" y="35161"/>
                </a:cubicBezTo>
                <a:cubicBezTo>
                  <a:pt x="4964037" y="127640"/>
                  <a:pt x="4967494" y="227370"/>
                  <a:pt x="4971786" y="329983"/>
                </a:cubicBezTo>
                <a:lnTo>
                  <a:pt x="4982114" y="553801"/>
                </a:lnTo>
                <a:lnTo>
                  <a:pt x="4567107" y="553801"/>
                </a:lnTo>
                <a:lnTo>
                  <a:pt x="4552026" y="29228"/>
                </a:lnTo>
                <a:cubicBezTo>
                  <a:pt x="4583610" y="26931"/>
                  <a:pt x="4687811" y="24429"/>
                  <a:pt x="4783313" y="24494"/>
                </a:cubicBezTo>
                <a:close/>
                <a:moveTo>
                  <a:pt x="12090537" y="22381"/>
                </a:moveTo>
                <a:lnTo>
                  <a:pt x="12087120" y="553801"/>
                </a:lnTo>
                <a:lnTo>
                  <a:pt x="11714106" y="553801"/>
                </a:lnTo>
                <a:lnTo>
                  <a:pt x="11702643" y="23311"/>
                </a:lnTo>
                <a:cubicBezTo>
                  <a:pt x="11840287" y="26796"/>
                  <a:pt x="11952893" y="18897"/>
                  <a:pt x="12090537" y="22381"/>
                </a:cubicBezTo>
                <a:close/>
                <a:moveTo>
                  <a:pt x="10868772" y="22115"/>
                </a:moveTo>
                <a:lnTo>
                  <a:pt x="11053493" y="22139"/>
                </a:lnTo>
                <a:cubicBezTo>
                  <a:pt x="11061972" y="131854"/>
                  <a:pt x="11048217" y="295765"/>
                  <a:pt x="11055217" y="483386"/>
                </a:cubicBezTo>
                <a:lnTo>
                  <a:pt x="11057655" y="553801"/>
                </a:lnTo>
                <a:lnTo>
                  <a:pt x="10685802" y="553801"/>
                </a:lnTo>
                <a:lnTo>
                  <a:pt x="10685813" y="451429"/>
                </a:lnTo>
                <a:cubicBezTo>
                  <a:pt x="10686335" y="261519"/>
                  <a:pt x="10689108" y="104750"/>
                  <a:pt x="10697026" y="23732"/>
                </a:cubicBezTo>
                <a:cubicBezTo>
                  <a:pt x="10758389" y="22371"/>
                  <a:pt x="10809361" y="22380"/>
                  <a:pt x="10868772" y="22115"/>
                </a:cubicBezTo>
                <a:close/>
                <a:moveTo>
                  <a:pt x="11470801" y="22073"/>
                </a:moveTo>
                <a:cubicBezTo>
                  <a:pt x="11551461" y="21395"/>
                  <a:pt x="11604666" y="23569"/>
                  <a:pt x="11595117" y="32270"/>
                </a:cubicBezTo>
                <a:cubicBezTo>
                  <a:pt x="11597202" y="78547"/>
                  <a:pt x="11598087" y="153765"/>
                  <a:pt x="11598130" y="244290"/>
                </a:cubicBezTo>
                <a:cubicBezTo>
                  <a:pt x="11598163" y="312187"/>
                  <a:pt x="11597661" y="387192"/>
                  <a:pt x="11596822" y="464688"/>
                </a:cubicBezTo>
                <a:lnTo>
                  <a:pt x="11595560" y="553801"/>
                </a:lnTo>
                <a:lnTo>
                  <a:pt x="11237003" y="553801"/>
                </a:lnTo>
                <a:lnTo>
                  <a:pt x="11237003" y="27507"/>
                </a:lnTo>
                <a:lnTo>
                  <a:pt x="11382296" y="23568"/>
                </a:lnTo>
                <a:close/>
                <a:moveTo>
                  <a:pt x="4439354" y="20242"/>
                </a:moveTo>
                <a:lnTo>
                  <a:pt x="4435376" y="553801"/>
                </a:lnTo>
                <a:lnTo>
                  <a:pt x="4056694" y="553801"/>
                </a:lnTo>
                <a:lnTo>
                  <a:pt x="4053418" y="23592"/>
                </a:lnTo>
                <a:close/>
                <a:moveTo>
                  <a:pt x="6338278" y="19538"/>
                </a:moveTo>
                <a:lnTo>
                  <a:pt x="6501795" y="19562"/>
                </a:lnTo>
                <a:cubicBezTo>
                  <a:pt x="6510273" y="129277"/>
                  <a:pt x="6517722" y="293187"/>
                  <a:pt x="6524722" y="480809"/>
                </a:cubicBezTo>
                <a:lnTo>
                  <a:pt x="6527251" y="553801"/>
                </a:lnTo>
                <a:lnTo>
                  <a:pt x="6155308" y="553801"/>
                </a:lnTo>
                <a:lnTo>
                  <a:pt x="6155321" y="448852"/>
                </a:lnTo>
                <a:cubicBezTo>
                  <a:pt x="6155843" y="258942"/>
                  <a:pt x="6145364" y="102173"/>
                  <a:pt x="6153280" y="21155"/>
                </a:cubicBezTo>
                <a:cubicBezTo>
                  <a:pt x="6214644" y="19794"/>
                  <a:pt x="6280192" y="19803"/>
                  <a:pt x="6338278" y="19538"/>
                </a:cubicBezTo>
                <a:close/>
                <a:moveTo>
                  <a:pt x="5775359" y="18869"/>
                </a:moveTo>
                <a:lnTo>
                  <a:pt x="5978258" y="20851"/>
                </a:lnTo>
                <a:cubicBezTo>
                  <a:pt x="6018710" y="15939"/>
                  <a:pt x="6009972" y="30053"/>
                  <a:pt x="6008466" y="66851"/>
                </a:cubicBezTo>
                <a:cubicBezTo>
                  <a:pt x="6013520" y="137983"/>
                  <a:pt x="6019715" y="274337"/>
                  <a:pt x="6026125" y="433641"/>
                </a:cubicBezTo>
                <a:lnTo>
                  <a:pt x="6030809" y="553801"/>
                </a:lnTo>
                <a:lnTo>
                  <a:pt x="5629311" y="553801"/>
                </a:lnTo>
                <a:lnTo>
                  <a:pt x="5624155" y="420969"/>
                </a:lnTo>
                <a:cubicBezTo>
                  <a:pt x="5617054" y="227227"/>
                  <a:pt x="5613534" y="76611"/>
                  <a:pt x="5618522" y="27133"/>
                </a:cubicBezTo>
                <a:cubicBezTo>
                  <a:pt x="5625555" y="20924"/>
                  <a:pt x="5696617" y="19043"/>
                  <a:pt x="5775359" y="18869"/>
                </a:cubicBezTo>
                <a:close/>
                <a:moveTo>
                  <a:pt x="3396377" y="16649"/>
                </a:moveTo>
                <a:lnTo>
                  <a:pt x="3392922" y="553801"/>
                </a:lnTo>
                <a:lnTo>
                  <a:pt x="3020070" y="553801"/>
                </a:lnTo>
                <a:lnTo>
                  <a:pt x="3008482" y="17579"/>
                </a:lnTo>
                <a:cubicBezTo>
                  <a:pt x="3146127" y="21064"/>
                  <a:pt x="3258733" y="13164"/>
                  <a:pt x="3396377" y="16649"/>
                </a:cubicBezTo>
                <a:close/>
                <a:moveTo>
                  <a:pt x="2776641" y="16341"/>
                </a:moveTo>
                <a:cubicBezTo>
                  <a:pt x="2857301" y="15663"/>
                  <a:pt x="2910507" y="17838"/>
                  <a:pt x="2900956" y="26538"/>
                </a:cubicBezTo>
                <a:cubicBezTo>
                  <a:pt x="2903041" y="72814"/>
                  <a:pt x="2903926" y="148032"/>
                  <a:pt x="2903969" y="238558"/>
                </a:cubicBezTo>
                <a:cubicBezTo>
                  <a:pt x="2904002" y="306455"/>
                  <a:pt x="2903502" y="381460"/>
                  <a:pt x="2902663" y="458955"/>
                </a:cubicBezTo>
                <a:lnTo>
                  <a:pt x="2901318" y="553801"/>
                </a:lnTo>
                <a:lnTo>
                  <a:pt x="2542840" y="553801"/>
                </a:lnTo>
                <a:lnTo>
                  <a:pt x="2542840" y="21775"/>
                </a:lnTo>
                <a:lnTo>
                  <a:pt x="2688135" y="17835"/>
                </a:lnTo>
                <a:close/>
                <a:moveTo>
                  <a:pt x="10483967" y="13477"/>
                </a:moveTo>
                <a:lnTo>
                  <a:pt x="10482241" y="553801"/>
                </a:lnTo>
                <a:lnTo>
                  <a:pt x="10076462" y="553801"/>
                </a:lnTo>
                <a:lnTo>
                  <a:pt x="10060166" y="17983"/>
                </a:lnTo>
                <a:close/>
                <a:moveTo>
                  <a:pt x="1955153" y="12700"/>
                </a:moveTo>
                <a:lnTo>
                  <a:pt x="2174607" y="16382"/>
                </a:lnTo>
                <a:lnTo>
                  <a:pt x="2338125" y="16407"/>
                </a:lnTo>
                <a:cubicBezTo>
                  <a:pt x="2346603" y="126121"/>
                  <a:pt x="2354052" y="290032"/>
                  <a:pt x="2361052" y="477654"/>
                </a:cubicBezTo>
                <a:lnTo>
                  <a:pt x="2363690" y="553801"/>
                </a:lnTo>
                <a:lnTo>
                  <a:pt x="1952330" y="553801"/>
                </a:lnTo>
                <a:lnTo>
                  <a:pt x="1955862" y="499248"/>
                </a:lnTo>
                <a:cubicBezTo>
                  <a:pt x="1957851" y="478085"/>
                  <a:pt x="1959841" y="456922"/>
                  <a:pt x="1959843" y="437746"/>
                </a:cubicBezTo>
                <a:cubicBezTo>
                  <a:pt x="1960365" y="247836"/>
                  <a:pt x="1947236" y="93717"/>
                  <a:pt x="1955153" y="12700"/>
                </a:cubicBezTo>
                <a:close/>
                <a:moveTo>
                  <a:pt x="3528734" y="10907"/>
                </a:moveTo>
                <a:lnTo>
                  <a:pt x="3909193" y="12209"/>
                </a:lnTo>
                <a:lnTo>
                  <a:pt x="3923521" y="553801"/>
                </a:lnTo>
                <a:lnTo>
                  <a:pt x="3535464" y="553801"/>
                </a:lnTo>
                <a:close/>
                <a:moveTo>
                  <a:pt x="7096960" y="6187"/>
                </a:moveTo>
                <a:cubicBezTo>
                  <a:pt x="7097445" y="72618"/>
                  <a:pt x="7097287" y="288588"/>
                  <a:pt x="7097284" y="549233"/>
                </a:cubicBezTo>
                <a:lnTo>
                  <a:pt x="7097285" y="553801"/>
                </a:lnTo>
                <a:lnTo>
                  <a:pt x="6700700" y="553801"/>
                </a:lnTo>
                <a:lnTo>
                  <a:pt x="6678100" y="19278"/>
                </a:lnTo>
                <a:cubicBezTo>
                  <a:pt x="6729318" y="3049"/>
                  <a:pt x="6998423" y="8806"/>
                  <a:pt x="7096960" y="6187"/>
                </a:cubicBezTo>
                <a:close/>
                <a:moveTo>
                  <a:pt x="1767401" y="5081"/>
                </a:moveTo>
                <a:lnTo>
                  <a:pt x="1789271" y="553801"/>
                </a:lnTo>
                <a:lnTo>
                  <a:pt x="1383430" y="553801"/>
                </a:lnTo>
                <a:lnTo>
                  <a:pt x="1380785" y="424533"/>
                </a:lnTo>
                <a:cubicBezTo>
                  <a:pt x="1378992" y="285334"/>
                  <a:pt x="1379436" y="139426"/>
                  <a:pt x="1375406" y="6936"/>
                </a:cubicBezTo>
                <a:close/>
                <a:moveTo>
                  <a:pt x="1161240" y="3791"/>
                </a:moveTo>
                <a:lnTo>
                  <a:pt x="1184298" y="553801"/>
                </a:lnTo>
                <a:lnTo>
                  <a:pt x="809050" y="553801"/>
                </a:lnTo>
                <a:lnTo>
                  <a:pt x="798757" y="6731"/>
                </a:lnTo>
                <a:close/>
                <a:moveTo>
                  <a:pt x="8752393" y="3158"/>
                </a:moveTo>
                <a:cubicBezTo>
                  <a:pt x="8759886" y="4708"/>
                  <a:pt x="8763097" y="11472"/>
                  <a:pt x="8762483" y="29872"/>
                </a:cubicBezTo>
                <a:cubicBezTo>
                  <a:pt x="8766609" y="101004"/>
                  <a:pt x="8769017" y="255911"/>
                  <a:pt x="8774251" y="415216"/>
                </a:cubicBezTo>
                <a:lnTo>
                  <a:pt x="8786291" y="553801"/>
                </a:lnTo>
                <a:lnTo>
                  <a:pt x="8413758" y="553801"/>
                </a:lnTo>
                <a:lnTo>
                  <a:pt x="8414787" y="370744"/>
                </a:lnTo>
                <a:cubicBezTo>
                  <a:pt x="8416278" y="195106"/>
                  <a:pt x="8419056" y="60393"/>
                  <a:pt x="8422874" y="14008"/>
                </a:cubicBezTo>
                <a:cubicBezTo>
                  <a:pt x="8428616" y="7799"/>
                  <a:pt x="8486642" y="5919"/>
                  <a:pt x="8550935" y="5745"/>
                </a:cubicBezTo>
                <a:lnTo>
                  <a:pt x="8716610" y="7726"/>
                </a:lnTo>
                <a:cubicBezTo>
                  <a:pt x="8733126" y="5270"/>
                  <a:pt x="8744901" y="1607"/>
                  <a:pt x="8752393" y="3158"/>
                </a:cubicBezTo>
                <a:close/>
                <a:moveTo>
                  <a:pt x="381364" y="2985"/>
                </a:moveTo>
                <a:cubicBezTo>
                  <a:pt x="456384" y="3277"/>
                  <a:pt x="540302" y="7005"/>
                  <a:pt x="582799" y="11627"/>
                </a:cubicBezTo>
                <a:lnTo>
                  <a:pt x="610399" y="553801"/>
                </a:lnTo>
                <a:lnTo>
                  <a:pt x="229576" y="553801"/>
                </a:lnTo>
                <a:lnTo>
                  <a:pt x="229574" y="550476"/>
                </a:lnTo>
                <a:cubicBezTo>
                  <a:pt x="229365" y="364139"/>
                  <a:pt x="219501" y="33208"/>
                  <a:pt x="233314" y="14961"/>
                </a:cubicBezTo>
                <a:cubicBezTo>
                  <a:pt x="240221" y="5838"/>
                  <a:pt x="306344" y="2694"/>
                  <a:pt x="381364" y="2985"/>
                </a:cubicBezTo>
                <a:close/>
                <a:moveTo>
                  <a:pt x="8974040" y="2411"/>
                </a:moveTo>
                <a:cubicBezTo>
                  <a:pt x="9058224" y="2898"/>
                  <a:pt x="9222750" y="8730"/>
                  <a:pt x="9306542" y="8736"/>
                </a:cubicBezTo>
                <a:cubicBezTo>
                  <a:pt x="9306568" y="100738"/>
                  <a:pt x="9310569" y="192741"/>
                  <a:pt x="9314570" y="284743"/>
                </a:cubicBezTo>
                <a:lnTo>
                  <a:pt x="9322396" y="553801"/>
                </a:lnTo>
                <a:lnTo>
                  <a:pt x="8924153" y="553801"/>
                </a:lnTo>
                <a:lnTo>
                  <a:pt x="8923786" y="297724"/>
                </a:lnTo>
                <a:cubicBezTo>
                  <a:pt x="8923527" y="189812"/>
                  <a:pt x="8905636" y="9879"/>
                  <a:pt x="8922603" y="4121"/>
                </a:cubicBezTo>
                <a:cubicBezTo>
                  <a:pt x="8926845" y="2681"/>
                  <a:pt x="8945979" y="2249"/>
                  <a:pt x="8974040" y="2411"/>
                </a:cubicBezTo>
                <a:close/>
                <a:moveTo>
                  <a:pt x="9490270" y="1862"/>
                </a:moveTo>
                <a:lnTo>
                  <a:pt x="9855405" y="9523"/>
                </a:lnTo>
                <a:lnTo>
                  <a:pt x="9878223" y="553801"/>
                </a:lnTo>
                <a:lnTo>
                  <a:pt x="9487505" y="553801"/>
                </a:lnTo>
                <a:close/>
                <a:moveTo>
                  <a:pt x="0" y="1725"/>
                </a:moveTo>
                <a:lnTo>
                  <a:pt x="22447" y="1994"/>
                </a:lnTo>
                <a:cubicBezTo>
                  <a:pt x="55478" y="-2918"/>
                  <a:pt x="48343" y="11195"/>
                  <a:pt x="47115" y="47994"/>
                </a:cubicBezTo>
                <a:cubicBezTo>
                  <a:pt x="51240" y="119126"/>
                  <a:pt x="56300" y="255479"/>
                  <a:pt x="61533" y="414784"/>
                </a:cubicBezTo>
                <a:lnTo>
                  <a:pt x="65958" y="553801"/>
                </a:lnTo>
                <a:lnTo>
                  <a:pt x="0" y="553801"/>
                </a:lnTo>
                <a:close/>
                <a:moveTo>
                  <a:pt x="8286834" y="0"/>
                </a:moveTo>
                <a:lnTo>
                  <a:pt x="8285065" y="553801"/>
                </a:lnTo>
                <a:lnTo>
                  <a:pt x="7879742" y="553801"/>
                </a:lnTo>
                <a:lnTo>
                  <a:pt x="7863036" y="4506"/>
                </a:lnTo>
                <a:close/>
                <a:moveTo>
                  <a:pt x="7647452" y="0"/>
                </a:moveTo>
                <a:lnTo>
                  <a:pt x="7670669" y="553801"/>
                </a:lnTo>
                <a:lnTo>
                  <a:pt x="7276776" y="553801"/>
                </a:lnTo>
                <a:lnTo>
                  <a:pt x="7271717" y="2940"/>
                </a:lnTo>
                <a:close/>
              </a:path>
            </a:pathLst>
          </a:custGeom>
          <a:solidFill>
            <a:schemeClr val="accent1">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F390515-CC34-85C1-E912-31F0BAB05B87}"/>
              </a:ext>
              <a:ext uri="{C183D7F6-B498-43B3-948B-1728B52AA6E4}">
                <adec:decorative xmlns:adec="http://schemas.microsoft.com/office/drawing/2017/decorative" val="1"/>
              </a:ext>
            </a:extLst>
          </p:cNvPr>
          <p:cNvSpPr/>
          <p:nvPr/>
        </p:nvSpPr>
        <p:spPr>
          <a:xfrm rot="10800000">
            <a:off x="0" y="5193439"/>
            <a:ext cx="161385" cy="1122668"/>
          </a:xfrm>
          <a:custGeom>
            <a:avLst/>
            <a:gdLst>
              <a:gd name="connsiteX0" fmla="*/ 0 w 161385"/>
              <a:gd name="connsiteY0" fmla="*/ 1121963 h 1122668"/>
              <a:gd name="connsiteX1" fmla="*/ 4476 w 161385"/>
              <a:gd name="connsiteY1" fmla="*/ 697 h 1122668"/>
              <a:gd name="connsiteX2" fmla="*/ 161385 w 161385"/>
              <a:gd name="connsiteY2" fmla="*/ 0 h 1122668"/>
              <a:gd name="connsiteX3" fmla="*/ 161385 w 161385"/>
              <a:gd name="connsiteY3" fmla="*/ 1121341 h 1122668"/>
              <a:gd name="connsiteX4" fmla="*/ 93442 w 161385"/>
              <a:gd name="connsiteY4" fmla="*/ 1121603 h 1122668"/>
              <a:gd name="connsiteX5" fmla="*/ 0 w 161385"/>
              <a:gd name="connsiteY5" fmla="*/ 1121963 h 112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385" h="1122668">
                <a:moveTo>
                  <a:pt x="0" y="1121963"/>
                </a:moveTo>
                <a:cubicBezTo>
                  <a:pt x="1491" y="748208"/>
                  <a:pt x="2985" y="374452"/>
                  <a:pt x="4476" y="697"/>
                </a:cubicBezTo>
                <a:lnTo>
                  <a:pt x="161385" y="0"/>
                </a:lnTo>
                <a:lnTo>
                  <a:pt x="161385" y="1121341"/>
                </a:lnTo>
                <a:lnTo>
                  <a:pt x="93442" y="1121603"/>
                </a:lnTo>
                <a:cubicBezTo>
                  <a:pt x="63300" y="1122459"/>
                  <a:pt x="33158" y="1123315"/>
                  <a:pt x="0" y="1121963"/>
                </a:cubicBez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653144C4-FEA7-A342-81D0-F094EA02C980}"/>
              </a:ext>
            </a:extLst>
          </p:cNvPr>
          <p:cNvSpPr>
            <a:spLocks noGrp="1"/>
          </p:cNvSpPr>
          <p:nvPr>
            <p:ph type="ctrTitle"/>
          </p:nvPr>
        </p:nvSpPr>
        <p:spPr>
          <a:xfrm>
            <a:off x="2050186" y="1346072"/>
            <a:ext cx="8091628" cy="1913031"/>
          </a:xfrm>
        </p:spPr>
        <p:txBody>
          <a:bodyPr vert="horz" lIns="91440" tIns="45720" rIns="91440" bIns="45720" rtlCol="0" anchor="b">
            <a:normAutofit/>
          </a:bodyPr>
          <a:lstStyle>
            <a:lvl1pPr algn="ctr">
              <a:defRPr lang="en-US" sz="4400" dirty="0"/>
            </a:lvl1pPr>
          </a:lstStyle>
          <a:p>
            <a:pPr lvl="0" algn="ctr"/>
            <a:r>
              <a:rPr lang="en-US"/>
              <a:t>Click to edit Master title style</a:t>
            </a:r>
          </a:p>
        </p:txBody>
      </p:sp>
      <p:sp>
        <p:nvSpPr>
          <p:cNvPr id="3" name="Subtitle 2">
            <a:extLst>
              <a:ext uri="{FF2B5EF4-FFF2-40B4-BE49-F238E27FC236}">
                <a16:creationId xmlns:a16="http://schemas.microsoft.com/office/drawing/2014/main" id="{AB1C4534-E538-3236-6C20-A8B374A8AE5F}"/>
              </a:ext>
            </a:extLst>
          </p:cNvPr>
          <p:cNvSpPr>
            <a:spLocks noGrp="1"/>
          </p:cNvSpPr>
          <p:nvPr>
            <p:ph type="subTitle" idx="1"/>
          </p:nvPr>
        </p:nvSpPr>
        <p:spPr>
          <a:xfrm>
            <a:off x="2837849" y="3976207"/>
            <a:ext cx="6516303" cy="784617"/>
          </a:xfrm>
        </p:spPr>
        <p:txBody>
          <a:bodyPr vert="horz" lIns="91440" tIns="45720" rIns="91440" bIns="45720" rtlCol="0">
            <a:normAutofit/>
          </a:bodyPr>
          <a:lstStyle>
            <a:lvl1pPr marL="0" indent="0" algn="ctr">
              <a:buNone/>
              <a:defRPr lang="en-US" cap="all" spc="300" baseline="0" dirty="0">
                <a:solidFill>
                  <a:schemeClr val="tx2"/>
                </a:solidFill>
              </a:defRPr>
            </a:lvl1pPr>
          </a:lstStyle>
          <a:p>
            <a:pPr lvl="0"/>
            <a:r>
              <a:rPr lang="en-US"/>
              <a:t>Click to edit Master subtitle style</a:t>
            </a:r>
          </a:p>
        </p:txBody>
      </p:sp>
      <p:sp>
        <p:nvSpPr>
          <p:cNvPr id="5" name="Footer Placeholder 4">
            <a:extLst>
              <a:ext uri="{FF2B5EF4-FFF2-40B4-BE49-F238E27FC236}">
                <a16:creationId xmlns:a16="http://schemas.microsoft.com/office/drawing/2014/main" id="{62A03C87-C6AA-D0C4-87B0-FF0D63B32C19}"/>
              </a:ext>
            </a:extLst>
          </p:cNvPr>
          <p:cNvSpPr>
            <a:spLocks noGrp="1"/>
          </p:cNvSpPr>
          <p:nvPr>
            <p:ph type="ftr" sz="quarter" idx="11"/>
          </p:nvPr>
        </p:nvSpPr>
        <p:spPr/>
        <p:txBody>
          <a:bodyPr/>
          <a:lstStyle>
            <a:lvl1pPr>
              <a:defRPr>
                <a:solidFill>
                  <a:schemeClr val="accent1">
                    <a:lumMod val="50000"/>
                  </a:schemeClr>
                </a:solidFill>
              </a:defRPr>
            </a:lvl1pPr>
          </a:lstStyle>
          <a:p>
            <a:r>
              <a:rPr lang="en-US"/>
              <a:t>Sample Footer Text</a:t>
            </a:r>
          </a:p>
        </p:txBody>
      </p:sp>
      <p:sp>
        <p:nvSpPr>
          <p:cNvPr id="4" name="Date Placeholder 3">
            <a:extLst>
              <a:ext uri="{FF2B5EF4-FFF2-40B4-BE49-F238E27FC236}">
                <a16:creationId xmlns:a16="http://schemas.microsoft.com/office/drawing/2014/main" id="{635019C6-1EDF-B6A6-D0C0-A7D72B6ECA3D}"/>
              </a:ext>
            </a:extLst>
          </p:cNvPr>
          <p:cNvSpPr>
            <a:spLocks noGrp="1"/>
          </p:cNvSpPr>
          <p:nvPr>
            <p:ph type="dt" sz="half" idx="10"/>
          </p:nvPr>
        </p:nvSpPr>
        <p:spPr/>
        <p:txBody>
          <a:bodyPr/>
          <a:lstStyle>
            <a:lvl1pPr>
              <a:defRPr>
                <a:solidFill>
                  <a:schemeClr val="accent1">
                    <a:lumMod val="50000"/>
                  </a:schemeClr>
                </a:solidFill>
              </a:defRPr>
            </a:lvl1pPr>
          </a:lstStyle>
          <a:p>
            <a:fld id="{478E70AA-A132-4E9E-B349-AFFFFD9E698E}" type="datetime1">
              <a:rPr lang="en-US" smtClean="0"/>
              <a:pPr/>
              <a:t>4/6/26</a:t>
            </a:fld>
            <a:endParaRPr lang="en-US"/>
          </a:p>
        </p:txBody>
      </p:sp>
      <p:sp>
        <p:nvSpPr>
          <p:cNvPr id="6" name="Slide Number Placeholder 5">
            <a:extLst>
              <a:ext uri="{FF2B5EF4-FFF2-40B4-BE49-F238E27FC236}">
                <a16:creationId xmlns:a16="http://schemas.microsoft.com/office/drawing/2014/main" id="{C53042B5-2042-6232-C599-BB8FB4C21A01}"/>
              </a:ext>
            </a:extLst>
          </p:cNvPr>
          <p:cNvSpPr>
            <a:spLocks noGrp="1"/>
          </p:cNvSpPr>
          <p:nvPr>
            <p:ph type="sldNum" sz="quarter" idx="12"/>
          </p:nvPr>
        </p:nvSpPr>
        <p:spPr/>
        <p:txBody>
          <a:bodyPr/>
          <a:lstStyle>
            <a:lvl1pPr>
              <a:defRPr>
                <a:solidFill>
                  <a:schemeClr val="accent1">
                    <a:lumMod val="50000"/>
                  </a:schemeClr>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4911411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B777D86-8A4A-3994-9C23-DAF09A566179}"/>
              </a:ext>
              <a:ext uri="{C183D7F6-B498-43B3-948B-1728B52AA6E4}">
                <adec:decorative xmlns:adec="http://schemas.microsoft.com/office/drawing/2017/decorative" val="1"/>
              </a:ext>
            </a:extLst>
          </p:cNvPr>
          <p:cNvSpPr/>
          <p:nvPr/>
        </p:nvSpPr>
        <p:spPr>
          <a:xfrm rot="10800000">
            <a:off x="0" y="-18110"/>
            <a:ext cx="12191998" cy="5102352"/>
          </a:xfrm>
          <a:custGeom>
            <a:avLst/>
            <a:gdLst>
              <a:gd name="connsiteX0" fmla="*/ 0 w 12191998"/>
              <a:gd name="connsiteY0" fmla="*/ 5095572 h 5095572"/>
              <a:gd name="connsiteX1" fmla="*/ 0 w 12191998"/>
              <a:gd name="connsiteY1" fmla="*/ 135998 h 5095572"/>
              <a:gd name="connsiteX2" fmla="*/ 636221 w 12191998"/>
              <a:gd name="connsiteY2" fmla="*/ 84521 h 5095572"/>
              <a:gd name="connsiteX3" fmla="*/ 3691466 w 12191998"/>
              <a:gd name="connsiteY3" fmla="*/ 26 h 5095572"/>
              <a:gd name="connsiteX4" fmla="*/ 12191998 w 12191998"/>
              <a:gd name="connsiteY4" fmla="*/ 104340 h 5095572"/>
              <a:gd name="connsiteX5" fmla="*/ 12191998 w 12191998"/>
              <a:gd name="connsiteY5" fmla="*/ 4976122 h 5095572"/>
              <a:gd name="connsiteX6" fmla="*/ 12190571 w 12191998"/>
              <a:gd name="connsiteY6" fmla="*/ 5092449 h 509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8" h="5095572">
                <a:moveTo>
                  <a:pt x="0" y="5095572"/>
                </a:moveTo>
                <a:lnTo>
                  <a:pt x="0" y="135998"/>
                </a:lnTo>
                <a:lnTo>
                  <a:pt x="636221" y="84521"/>
                </a:lnTo>
                <a:cubicBezTo>
                  <a:pt x="1582366" y="20796"/>
                  <a:pt x="2618113" y="-844"/>
                  <a:pt x="3691466" y="26"/>
                </a:cubicBezTo>
                <a:lnTo>
                  <a:pt x="12191998" y="104340"/>
                </a:lnTo>
                <a:lnTo>
                  <a:pt x="12191998" y="4976122"/>
                </a:lnTo>
                <a:lnTo>
                  <a:pt x="12190571" y="5092449"/>
                </a:lnTo>
                <a:close/>
              </a:path>
            </a:pathLst>
          </a:custGeom>
          <a:solidFill>
            <a:schemeClr val="accent2">
              <a:lumMod val="20000"/>
              <a:lumOff val="80000"/>
              <a:alpha val="95000"/>
            </a:schemeClr>
          </a:solidFill>
          <a:ln w="0" cap="flat">
            <a:noFill/>
            <a:prstDash val="solid"/>
            <a:miter/>
          </a:ln>
        </p:spPr>
        <p:txBody>
          <a:bodyPr wrap="square" rtlCol="0" anchor="ctr">
            <a:noAutofit/>
          </a:bodyPr>
          <a:lstStyle/>
          <a:p>
            <a:endParaRPr lang="en-US">
              <a:solidFill>
                <a:schemeClr val="tx2"/>
              </a:solidFill>
            </a:endParaRPr>
          </a:p>
        </p:txBody>
      </p:sp>
      <p:sp>
        <p:nvSpPr>
          <p:cNvPr id="8" name="Freeform: Shape 7">
            <a:extLst>
              <a:ext uri="{FF2B5EF4-FFF2-40B4-BE49-F238E27FC236}">
                <a16:creationId xmlns:a16="http://schemas.microsoft.com/office/drawing/2014/main" id="{8AAFD050-3308-6994-49B7-CD76BD053716}"/>
              </a:ext>
              <a:ext uri="{C183D7F6-B498-43B3-948B-1728B52AA6E4}">
                <adec:decorative xmlns:adec="http://schemas.microsoft.com/office/drawing/2017/decorative" val="1"/>
              </a:ext>
            </a:extLst>
          </p:cNvPr>
          <p:cNvSpPr/>
          <p:nvPr/>
        </p:nvSpPr>
        <p:spPr>
          <a:xfrm rot="10800000">
            <a:off x="0" y="4976855"/>
            <a:ext cx="12192000" cy="1881145"/>
          </a:xfrm>
          <a:custGeom>
            <a:avLst/>
            <a:gdLst>
              <a:gd name="connsiteX0" fmla="*/ 10893320 w 12192000"/>
              <a:gd name="connsiteY0" fmla="*/ 1881145 h 1881145"/>
              <a:gd name="connsiteX1" fmla="*/ 802476 w 12192000"/>
              <a:gd name="connsiteY1" fmla="*/ 1520228 h 1881145"/>
              <a:gd name="connsiteX2" fmla="*/ 0 w 12192000"/>
              <a:gd name="connsiteY2" fmla="*/ 1380271 h 1881145"/>
              <a:gd name="connsiteX3" fmla="*/ 0 w 12192000"/>
              <a:gd name="connsiteY3" fmla="*/ 0 h 1881145"/>
              <a:gd name="connsiteX4" fmla="*/ 12192000 w 12192000"/>
              <a:gd name="connsiteY4" fmla="*/ 0 h 1881145"/>
              <a:gd name="connsiteX5" fmla="*/ 12192000 w 12192000"/>
              <a:gd name="connsiteY5" fmla="*/ 1876223 h 188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881145">
                <a:moveTo>
                  <a:pt x="10893320" y="1881145"/>
                </a:moveTo>
                <a:cubicBezTo>
                  <a:pt x="7549967" y="1775312"/>
                  <a:pt x="4494636" y="1784557"/>
                  <a:pt x="802476" y="1520228"/>
                </a:cubicBezTo>
                <a:lnTo>
                  <a:pt x="0" y="1380271"/>
                </a:lnTo>
                <a:lnTo>
                  <a:pt x="0" y="0"/>
                </a:lnTo>
                <a:lnTo>
                  <a:pt x="12192000" y="0"/>
                </a:lnTo>
                <a:lnTo>
                  <a:pt x="12192000" y="1876223"/>
                </a:lnTo>
                <a:close/>
              </a:path>
            </a:pathLst>
          </a:custGeom>
          <a:solidFill>
            <a:schemeClr val="accent5">
              <a:lumMod val="40000"/>
              <a:lumOff val="60000"/>
              <a:alpha val="95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0033E29D-6DB2-8367-8C22-A1E91C1B6CCB}"/>
              </a:ext>
            </a:extLst>
          </p:cNvPr>
          <p:cNvSpPr>
            <a:spLocks noGrp="1"/>
          </p:cNvSpPr>
          <p:nvPr>
            <p:ph type="title"/>
          </p:nvPr>
        </p:nvSpPr>
        <p:spPr>
          <a:xfrm>
            <a:off x="2388871" y="1707549"/>
            <a:ext cx="7258050" cy="2826351"/>
          </a:xfrm>
        </p:spPr>
        <p:txBody>
          <a:bodyPr vert="horz" lIns="91440" tIns="45720" rIns="91440" bIns="45720" rtlCol="0" anchor="ctr">
            <a:normAutofit/>
          </a:bodyPr>
          <a:lstStyle>
            <a:lvl1pPr algn="ctr">
              <a:defRPr lang="en-US" sz="3200" cap="all" spc="300" baseline="0" dirty="0">
                <a:solidFill>
                  <a:srgbClr val="435A57"/>
                </a:solidFill>
              </a:defRPr>
            </a:lvl1pPr>
          </a:lstStyle>
          <a:p>
            <a:pPr lvl="0"/>
            <a:r>
              <a:rPr lang="en-US"/>
              <a:t>Click to edit Master title style</a:t>
            </a:r>
          </a:p>
        </p:txBody>
      </p:sp>
      <p:sp>
        <p:nvSpPr>
          <p:cNvPr id="5" name="Footer Placeholder 4">
            <a:extLst>
              <a:ext uri="{FF2B5EF4-FFF2-40B4-BE49-F238E27FC236}">
                <a16:creationId xmlns:a16="http://schemas.microsoft.com/office/drawing/2014/main" id="{0AA4720C-B704-C80D-1EF4-5710B6290113}"/>
              </a:ext>
            </a:extLst>
          </p:cNvPr>
          <p:cNvSpPr>
            <a:spLocks noGrp="1"/>
          </p:cNvSpPr>
          <p:nvPr>
            <p:ph type="ftr" sz="quarter" idx="11"/>
          </p:nvPr>
        </p:nvSpPr>
        <p:spPr/>
        <p:txBody>
          <a:bodyPr/>
          <a:lstStyle>
            <a:lvl1pPr>
              <a:defRPr>
                <a:solidFill>
                  <a:srgbClr val="435A57"/>
                </a:solidFill>
              </a:defRPr>
            </a:lvl1pPr>
          </a:lstStyle>
          <a:p>
            <a:r>
              <a:rPr lang="en-US"/>
              <a:t>Sample Footer Text</a:t>
            </a:r>
          </a:p>
        </p:txBody>
      </p:sp>
      <p:sp>
        <p:nvSpPr>
          <p:cNvPr id="4" name="Date Placeholder 3">
            <a:extLst>
              <a:ext uri="{FF2B5EF4-FFF2-40B4-BE49-F238E27FC236}">
                <a16:creationId xmlns:a16="http://schemas.microsoft.com/office/drawing/2014/main" id="{1E68B593-2C8D-C670-C1BF-BA88037E7AA3}"/>
              </a:ext>
            </a:extLst>
          </p:cNvPr>
          <p:cNvSpPr>
            <a:spLocks noGrp="1"/>
          </p:cNvSpPr>
          <p:nvPr>
            <p:ph type="dt" sz="half" idx="10"/>
          </p:nvPr>
        </p:nvSpPr>
        <p:spPr/>
        <p:txBody>
          <a:bodyPr/>
          <a:lstStyle>
            <a:lvl1pPr>
              <a:defRPr>
                <a:solidFill>
                  <a:srgbClr val="435A57"/>
                </a:solidFill>
              </a:defRPr>
            </a:lvl1pPr>
          </a:lstStyle>
          <a:p>
            <a:fld id="{BFD8A8F4-D6E2-4399-A622-E14C443C68CE}" type="datetime1">
              <a:rPr lang="en-US" smtClean="0"/>
              <a:pPr/>
              <a:t>4/6/26</a:t>
            </a:fld>
            <a:endParaRPr lang="en-US"/>
          </a:p>
        </p:txBody>
      </p:sp>
      <p:sp>
        <p:nvSpPr>
          <p:cNvPr id="6" name="Slide Number Placeholder 5">
            <a:extLst>
              <a:ext uri="{FF2B5EF4-FFF2-40B4-BE49-F238E27FC236}">
                <a16:creationId xmlns:a16="http://schemas.microsoft.com/office/drawing/2014/main" id="{191300C8-8EB8-3AA0-D520-567A0812BF81}"/>
              </a:ext>
            </a:extLst>
          </p:cNvPr>
          <p:cNvSpPr>
            <a:spLocks noGrp="1"/>
          </p:cNvSpPr>
          <p:nvPr>
            <p:ph type="sldNum" sz="quarter" idx="12"/>
          </p:nvPr>
        </p:nvSpPr>
        <p:spPr/>
        <p:txBody>
          <a:bodyPr/>
          <a:lstStyle>
            <a:lvl1pPr>
              <a:defRPr>
                <a:solidFill>
                  <a:srgbClr val="435A57"/>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7606122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23C787-8247-8AE4-4A89-F49E9A2F4597}"/>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2">
              <a:lumMod val="40000"/>
              <a:lumOff val="6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3454C6BB-41C2-3E8B-5E10-69EA999E5269}"/>
              </a:ext>
              <a:ext uri="{C183D7F6-B498-43B3-948B-1728B52AA6E4}">
                <adec:decorative xmlns:adec="http://schemas.microsoft.com/office/drawing/2017/decorative" val="1"/>
              </a:ext>
            </a:extLst>
          </p:cNvPr>
          <p:cNvSpPr/>
          <p:nvPr/>
        </p:nvSpPr>
        <p:spPr>
          <a:xfrm rot="16358685">
            <a:off x="3905951" y="-4266881"/>
            <a:ext cx="4378431" cy="12353608"/>
          </a:xfrm>
          <a:custGeom>
            <a:avLst/>
            <a:gdLst>
              <a:gd name="connsiteX0" fmla="*/ 3862244 w 4424822"/>
              <a:gd name="connsiteY0" fmla="*/ 0 h 12353608"/>
              <a:gd name="connsiteX1" fmla="*/ 4424822 w 4424822"/>
              <a:gd name="connsiteY1" fmla="*/ 12179013 h 12353608"/>
              <a:gd name="connsiteX2" fmla="*/ 645104 w 4424822"/>
              <a:gd name="connsiteY2" fmla="*/ 12353608 h 12353608"/>
              <a:gd name="connsiteX3" fmla="*/ 644121 w 4424822"/>
              <a:gd name="connsiteY3" fmla="*/ 12343965 h 12353608"/>
              <a:gd name="connsiteX4" fmla="*/ 573790 w 4424822"/>
              <a:gd name="connsiteY4" fmla="*/ 11459952 h 12353608"/>
              <a:gd name="connsiteX5" fmla="*/ 490119 w 4424822"/>
              <a:gd name="connsiteY5" fmla="*/ 9209162 h 12353608"/>
              <a:gd name="connsiteX6" fmla="*/ 439991 w 4424822"/>
              <a:gd name="connsiteY6" fmla="*/ 7854008 h 12353608"/>
              <a:gd name="connsiteX7" fmla="*/ 309124 w 4424822"/>
              <a:gd name="connsiteY7" fmla="*/ 5170222 h 12353608"/>
              <a:gd name="connsiteX8" fmla="*/ 182153 w 4424822"/>
              <a:gd name="connsiteY8" fmla="*/ 3720400 h 12353608"/>
              <a:gd name="connsiteX9" fmla="*/ 3629 w 4424822"/>
              <a:gd name="connsiteY9" fmla="*/ 1539375 h 12353608"/>
              <a:gd name="connsiteX10" fmla="*/ 45524 w 4424822"/>
              <a:gd name="connsiteY10" fmla="*/ 203579 h 12353608"/>
              <a:gd name="connsiteX11" fmla="*/ 46391 w 4424822"/>
              <a:gd name="connsiteY11" fmla="*/ 176264 h 12353608"/>
              <a:gd name="connsiteX0" fmla="*/ 3862244 w 4424822"/>
              <a:gd name="connsiteY0" fmla="*/ 0 h 12353608"/>
              <a:gd name="connsiteX1" fmla="*/ 4424822 w 4424822"/>
              <a:gd name="connsiteY1" fmla="*/ 12179013 h 12353608"/>
              <a:gd name="connsiteX2" fmla="*/ 645104 w 4424822"/>
              <a:gd name="connsiteY2" fmla="*/ 12353608 h 12353608"/>
              <a:gd name="connsiteX3" fmla="*/ 644121 w 4424822"/>
              <a:gd name="connsiteY3" fmla="*/ 12343965 h 12353608"/>
              <a:gd name="connsiteX4" fmla="*/ 573790 w 4424822"/>
              <a:gd name="connsiteY4" fmla="*/ 11459952 h 12353608"/>
              <a:gd name="connsiteX5" fmla="*/ 490119 w 4424822"/>
              <a:gd name="connsiteY5" fmla="*/ 9209162 h 12353608"/>
              <a:gd name="connsiteX6" fmla="*/ 439991 w 4424822"/>
              <a:gd name="connsiteY6" fmla="*/ 7854008 h 12353608"/>
              <a:gd name="connsiteX7" fmla="*/ 309124 w 4424822"/>
              <a:gd name="connsiteY7" fmla="*/ 5170222 h 12353608"/>
              <a:gd name="connsiteX8" fmla="*/ 182153 w 4424822"/>
              <a:gd name="connsiteY8" fmla="*/ 3720400 h 12353608"/>
              <a:gd name="connsiteX9" fmla="*/ 3629 w 4424822"/>
              <a:gd name="connsiteY9" fmla="*/ 1539375 h 12353608"/>
              <a:gd name="connsiteX10" fmla="*/ 45524 w 4424822"/>
              <a:gd name="connsiteY10" fmla="*/ 203579 h 12353608"/>
              <a:gd name="connsiteX11" fmla="*/ 46391 w 4424822"/>
              <a:gd name="connsiteY11" fmla="*/ 176264 h 12353608"/>
              <a:gd name="connsiteX12" fmla="*/ 3862244 w 4424822"/>
              <a:gd name="connsiteY12" fmla="*/ 0 h 12353608"/>
              <a:gd name="connsiteX0" fmla="*/ 3862244 w 4424822"/>
              <a:gd name="connsiteY0" fmla="*/ 0 h 12353608"/>
              <a:gd name="connsiteX1" fmla="*/ 4424822 w 4424822"/>
              <a:gd name="connsiteY1" fmla="*/ 12179013 h 12353608"/>
              <a:gd name="connsiteX2" fmla="*/ 645104 w 4424822"/>
              <a:gd name="connsiteY2" fmla="*/ 12353608 h 12353608"/>
              <a:gd name="connsiteX3" fmla="*/ 644121 w 4424822"/>
              <a:gd name="connsiteY3" fmla="*/ 12343965 h 12353608"/>
              <a:gd name="connsiteX4" fmla="*/ 573790 w 4424822"/>
              <a:gd name="connsiteY4" fmla="*/ 11459952 h 12353608"/>
              <a:gd name="connsiteX5" fmla="*/ 490119 w 4424822"/>
              <a:gd name="connsiteY5" fmla="*/ 9209162 h 12353608"/>
              <a:gd name="connsiteX6" fmla="*/ 439991 w 4424822"/>
              <a:gd name="connsiteY6" fmla="*/ 7854008 h 12353608"/>
              <a:gd name="connsiteX7" fmla="*/ 309124 w 4424822"/>
              <a:gd name="connsiteY7" fmla="*/ 5170222 h 12353608"/>
              <a:gd name="connsiteX8" fmla="*/ 182153 w 4424822"/>
              <a:gd name="connsiteY8" fmla="*/ 3720400 h 12353608"/>
              <a:gd name="connsiteX9" fmla="*/ 3629 w 4424822"/>
              <a:gd name="connsiteY9" fmla="*/ 1539375 h 12353608"/>
              <a:gd name="connsiteX10" fmla="*/ 45524 w 4424822"/>
              <a:gd name="connsiteY10" fmla="*/ 203579 h 12353608"/>
              <a:gd name="connsiteX11" fmla="*/ 46391 w 4424822"/>
              <a:gd name="connsiteY11" fmla="*/ 176264 h 12353608"/>
              <a:gd name="connsiteX12" fmla="*/ 3862244 w 4424822"/>
              <a:gd name="connsiteY12" fmla="*/ 0 h 12353608"/>
              <a:gd name="connsiteX0" fmla="*/ 3862244 w 4424822"/>
              <a:gd name="connsiteY0" fmla="*/ 0 h 12353608"/>
              <a:gd name="connsiteX1" fmla="*/ 4424822 w 4424822"/>
              <a:gd name="connsiteY1" fmla="*/ 12179013 h 12353608"/>
              <a:gd name="connsiteX2" fmla="*/ 645104 w 4424822"/>
              <a:gd name="connsiteY2" fmla="*/ 12353608 h 12353608"/>
              <a:gd name="connsiteX3" fmla="*/ 644121 w 4424822"/>
              <a:gd name="connsiteY3" fmla="*/ 12343965 h 12353608"/>
              <a:gd name="connsiteX4" fmla="*/ 573790 w 4424822"/>
              <a:gd name="connsiteY4" fmla="*/ 11459952 h 12353608"/>
              <a:gd name="connsiteX5" fmla="*/ 561696 w 4424822"/>
              <a:gd name="connsiteY5" fmla="*/ 10605941 h 12353608"/>
              <a:gd name="connsiteX6" fmla="*/ 490119 w 4424822"/>
              <a:gd name="connsiteY6" fmla="*/ 9209162 h 12353608"/>
              <a:gd name="connsiteX7" fmla="*/ 439991 w 4424822"/>
              <a:gd name="connsiteY7" fmla="*/ 7854008 h 12353608"/>
              <a:gd name="connsiteX8" fmla="*/ 309124 w 4424822"/>
              <a:gd name="connsiteY8" fmla="*/ 5170222 h 12353608"/>
              <a:gd name="connsiteX9" fmla="*/ 182153 w 4424822"/>
              <a:gd name="connsiteY9" fmla="*/ 3720400 h 12353608"/>
              <a:gd name="connsiteX10" fmla="*/ 3629 w 4424822"/>
              <a:gd name="connsiteY10" fmla="*/ 1539375 h 12353608"/>
              <a:gd name="connsiteX11" fmla="*/ 45524 w 4424822"/>
              <a:gd name="connsiteY11" fmla="*/ 203579 h 12353608"/>
              <a:gd name="connsiteX12" fmla="*/ 46391 w 4424822"/>
              <a:gd name="connsiteY12" fmla="*/ 176264 h 12353608"/>
              <a:gd name="connsiteX13" fmla="*/ 3862244 w 4424822"/>
              <a:gd name="connsiteY13" fmla="*/ 0 h 12353608"/>
              <a:gd name="connsiteX0" fmla="*/ 3862244 w 4424822"/>
              <a:gd name="connsiteY0" fmla="*/ 0 h 12353608"/>
              <a:gd name="connsiteX1" fmla="*/ 4424822 w 4424822"/>
              <a:gd name="connsiteY1" fmla="*/ 12179013 h 12353608"/>
              <a:gd name="connsiteX2" fmla="*/ 645104 w 4424822"/>
              <a:gd name="connsiteY2" fmla="*/ 12353608 h 12353608"/>
              <a:gd name="connsiteX3" fmla="*/ 644121 w 4424822"/>
              <a:gd name="connsiteY3" fmla="*/ 12343965 h 12353608"/>
              <a:gd name="connsiteX4" fmla="*/ 573790 w 4424822"/>
              <a:gd name="connsiteY4" fmla="*/ 11459952 h 12353608"/>
              <a:gd name="connsiteX5" fmla="*/ 561696 w 4424822"/>
              <a:gd name="connsiteY5" fmla="*/ 10605941 h 12353608"/>
              <a:gd name="connsiteX6" fmla="*/ 490119 w 4424822"/>
              <a:gd name="connsiteY6" fmla="*/ 9209162 h 12353608"/>
              <a:gd name="connsiteX7" fmla="*/ 439991 w 4424822"/>
              <a:gd name="connsiteY7" fmla="*/ 7854008 h 12353608"/>
              <a:gd name="connsiteX8" fmla="*/ 309124 w 4424822"/>
              <a:gd name="connsiteY8" fmla="*/ 5170222 h 12353608"/>
              <a:gd name="connsiteX9" fmla="*/ 182153 w 4424822"/>
              <a:gd name="connsiteY9" fmla="*/ 3720400 h 12353608"/>
              <a:gd name="connsiteX10" fmla="*/ 3629 w 4424822"/>
              <a:gd name="connsiteY10" fmla="*/ 1539375 h 12353608"/>
              <a:gd name="connsiteX11" fmla="*/ 45524 w 4424822"/>
              <a:gd name="connsiteY11" fmla="*/ 203579 h 12353608"/>
              <a:gd name="connsiteX12" fmla="*/ 46391 w 4424822"/>
              <a:gd name="connsiteY12" fmla="*/ 176264 h 12353608"/>
              <a:gd name="connsiteX13" fmla="*/ 3862244 w 4424822"/>
              <a:gd name="connsiteY13" fmla="*/ 0 h 12353608"/>
              <a:gd name="connsiteX0" fmla="*/ 3862244 w 4424822"/>
              <a:gd name="connsiteY0" fmla="*/ 0 h 12353608"/>
              <a:gd name="connsiteX1" fmla="*/ 4424822 w 4424822"/>
              <a:gd name="connsiteY1" fmla="*/ 12179013 h 12353608"/>
              <a:gd name="connsiteX2" fmla="*/ 645104 w 4424822"/>
              <a:gd name="connsiteY2" fmla="*/ 12353608 h 12353608"/>
              <a:gd name="connsiteX3" fmla="*/ 644121 w 4424822"/>
              <a:gd name="connsiteY3" fmla="*/ 12343965 h 12353608"/>
              <a:gd name="connsiteX4" fmla="*/ 573790 w 4424822"/>
              <a:gd name="connsiteY4" fmla="*/ 11459952 h 12353608"/>
              <a:gd name="connsiteX5" fmla="*/ 561696 w 4424822"/>
              <a:gd name="connsiteY5" fmla="*/ 10605941 h 12353608"/>
              <a:gd name="connsiteX6" fmla="*/ 490119 w 4424822"/>
              <a:gd name="connsiteY6" fmla="*/ 9209162 h 12353608"/>
              <a:gd name="connsiteX7" fmla="*/ 439991 w 4424822"/>
              <a:gd name="connsiteY7" fmla="*/ 7854008 h 12353608"/>
              <a:gd name="connsiteX8" fmla="*/ 309124 w 4424822"/>
              <a:gd name="connsiteY8" fmla="*/ 5170222 h 12353608"/>
              <a:gd name="connsiteX9" fmla="*/ 182153 w 4424822"/>
              <a:gd name="connsiteY9" fmla="*/ 3720400 h 12353608"/>
              <a:gd name="connsiteX10" fmla="*/ 3629 w 4424822"/>
              <a:gd name="connsiteY10" fmla="*/ 1539375 h 12353608"/>
              <a:gd name="connsiteX11" fmla="*/ 45524 w 4424822"/>
              <a:gd name="connsiteY11" fmla="*/ 203579 h 12353608"/>
              <a:gd name="connsiteX12" fmla="*/ 46391 w 4424822"/>
              <a:gd name="connsiteY12" fmla="*/ 176264 h 12353608"/>
              <a:gd name="connsiteX13" fmla="*/ 3862244 w 4424822"/>
              <a:gd name="connsiteY13" fmla="*/ 0 h 12353608"/>
              <a:gd name="connsiteX0" fmla="*/ 3830125 w 4392703"/>
              <a:gd name="connsiteY0" fmla="*/ 0 h 12353608"/>
              <a:gd name="connsiteX1" fmla="*/ 4392703 w 4392703"/>
              <a:gd name="connsiteY1" fmla="*/ 12179013 h 12353608"/>
              <a:gd name="connsiteX2" fmla="*/ 612985 w 4392703"/>
              <a:gd name="connsiteY2" fmla="*/ 12353608 h 12353608"/>
              <a:gd name="connsiteX3" fmla="*/ 612002 w 4392703"/>
              <a:gd name="connsiteY3" fmla="*/ 12343965 h 12353608"/>
              <a:gd name="connsiteX4" fmla="*/ 541671 w 4392703"/>
              <a:gd name="connsiteY4" fmla="*/ 11459952 h 12353608"/>
              <a:gd name="connsiteX5" fmla="*/ 529577 w 4392703"/>
              <a:gd name="connsiteY5" fmla="*/ 10605941 h 12353608"/>
              <a:gd name="connsiteX6" fmla="*/ 458000 w 4392703"/>
              <a:gd name="connsiteY6" fmla="*/ 9209162 h 12353608"/>
              <a:gd name="connsiteX7" fmla="*/ 407872 w 4392703"/>
              <a:gd name="connsiteY7" fmla="*/ 7854008 h 12353608"/>
              <a:gd name="connsiteX8" fmla="*/ 277005 w 4392703"/>
              <a:gd name="connsiteY8" fmla="*/ 5170222 h 12353608"/>
              <a:gd name="connsiteX9" fmla="*/ 150034 w 4392703"/>
              <a:gd name="connsiteY9" fmla="*/ 3720400 h 12353608"/>
              <a:gd name="connsiteX10" fmla="*/ 9360 w 4392703"/>
              <a:gd name="connsiteY10" fmla="*/ 1537627 h 12353608"/>
              <a:gd name="connsiteX11" fmla="*/ 13405 w 4392703"/>
              <a:gd name="connsiteY11" fmla="*/ 203579 h 12353608"/>
              <a:gd name="connsiteX12" fmla="*/ 14272 w 4392703"/>
              <a:gd name="connsiteY12" fmla="*/ 176264 h 12353608"/>
              <a:gd name="connsiteX13" fmla="*/ 3830125 w 4392703"/>
              <a:gd name="connsiteY13" fmla="*/ 0 h 12353608"/>
              <a:gd name="connsiteX0" fmla="*/ 3859880 w 4422458"/>
              <a:gd name="connsiteY0" fmla="*/ 0 h 12353608"/>
              <a:gd name="connsiteX1" fmla="*/ 4422458 w 4422458"/>
              <a:gd name="connsiteY1" fmla="*/ 12179013 h 12353608"/>
              <a:gd name="connsiteX2" fmla="*/ 642740 w 4422458"/>
              <a:gd name="connsiteY2" fmla="*/ 12353608 h 12353608"/>
              <a:gd name="connsiteX3" fmla="*/ 641757 w 4422458"/>
              <a:gd name="connsiteY3" fmla="*/ 12343965 h 12353608"/>
              <a:gd name="connsiteX4" fmla="*/ 571426 w 4422458"/>
              <a:gd name="connsiteY4" fmla="*/ 11459952 h 12353608"/>
              <a:gd name="connsiteX5" fmla="*/ 559332 w 4422458"/>
              <a:gd name="connsiteY5" fmla="*/ 10605941 h 12353608"/>
              <a:gd name="connsiteX6" fmla="*/ 487755 w 4422458"/>
              <a:gd name="connsiteY6" fmla="*/ 9209162 h 12353608"/>
              <a:gd name="connsiteX7" fmla="*/ 437627 w 4422458"/>
              <a:gd name="connsiteY7" fmla="*/ 7854008 h 12353608"/>
              <a:gd name="connsiteX8" fmla="*/ 306760 w 4422458"/>
              <a:gd name="connsiteY8" fmla="*/ 5170222 h 12353608"/>
              <a:gd name="connsiteX9" fmla="*/ 179789 w 4422458"/>
              <a:gd name="connsiteY9" fmla="*/ 3720400 h 12353608"/>
              <a:gd name="connsiteX10" fmla="*/ 3789 w 4422458"/>
              <a:gd name="connsiteY10" fmla="*/ 1539258 h 12353608"/>
              <a:gd name="connsiteX11" fmla="*/ 43160 w 4422458"/>
              <a:gd name="connsiteY11" fmla="*/ 203579 h 12353608"/>
              <a:gd name="connsiteX12" fmla="*/ 44027 w 4422458"/>
              <a:gd name="connsiteY12" fmla="*/ 176264 h 12353608"/>
              <a:gd name="connsiteX13" fmla="*/ 3859880 w 4422458"/>
              <a:gd name="connsiteY13" fmla="*/ 0 h 12353608"/>
              <a:gd name="connsiteX0" fmla="*/ 3856091 w 4418669"/>
              <a:gd name="connsiteY0" fmla="*/ 0 h 12353608"/>
              <a:gd name="connsiteX1" fmla="*/ 4418669 w 4418669"/>
              <a:gd name="connsiteY1" fmla="*/ 12179013 h 12353608"/>
              <a:gd name="connsiteX2" fmla="*/ 638951 w 4418669"/>
              <a:gd name="connsiteY2" fmla="*/ 12353608 h 12353608"/>
              <a:gd name="connsiteX3" fmla="*/ 637968 w 4418669"/>
              <a:gd name="connsiteY3" fmla="*/ 12343965 h 12353608"/>
              <a:gd name="connsiteX4" fmla="*/ 567637 w 4418669"/>
              <a:gd name="connsiteY4" fmla="*/ 11459952 h 12353608"/>
              <a:gd name="connsiteX5" fmla="*/ 555543 w 4418669"/>
              <a:gd name="connsiteY5" fmla="*/ 10605941 h 12353608"/>
              <a:gd name="connsiteX6" fmla="*/ 483966 w 4418669"/>
              <a:gd name="connsiteY6" fmla="*/ 9209162 h 12353608"/>
              <a:gd name="connsiteX7" fmla="*/ 433838 w 4418669"/>
              <a:gd name="connsiteY7" fmla="*/ 7854008 h 12353608"/>
              <a:gd name="connsiteX8" fmla="*/ 302971 w 4418669"/>
              <a:gd name="connsiteY8" fmla="*/ 5170222 h 12353608"/>
              <a:gd name="connsiteX9" fmla="*/ 176000 w 4418669"/>
              <a:gd name="connsiteY9" fmla="*/ 3720400 h 12353608"/>
              <a:gd name="connsiteX10" fmla="*/ 0 w 4418669"/>
              <a:gd name="connsiteY10" fmla="*/ 1539258 h 12353608"/>
              <a:gd name="connsiteX11" fmla="*/ 39371 w 4418669"/>
              <a:gd name="connsiteY11" fmla="*/ 203579 h 12353608"/>
              <a:gd name="connsiteX12" fmla="*/ 40238 w 4418669"/>
              <a:gd name="connsiteY12" fmla="*/ 176264 h 12353608"/>
              <a:gd name="connsiteX13" fmla="*/ 3856091 w 4418669"/>
              <a:gd name="connsiteY13" fmla="*/ 0 h 12353608"/>
              <a:gd name="connsiteX0" fmla="*/ 3856091 w 4418669"/>
              <a:gd name="connsiteY0" fmla="*/ 0 h 12353608"/>
              <a:gd name="connsiteX1" fmla="*/ 4418669 w 4418669"/>
              <a:gd name="connsiteY1" fmla="*/ 12179013 h 12353608"/>
              <a:gd name="connsiteX2" fmla="*/ 638951 w 4418669"/>
              <a:gd name="connsiteY2" fmla="*/ 12353608 h 12353608"/>
              <a:gd name="connsiteX3" fmla="*/ 637968 w 4418669"/>
              <a:gd name="connsiteY3" fmla="*/ 12343965 h 12353608"/>
              <a:gd name="connsiteX4" fmla="*/ 567637 w 4418669"/>
              <a:gd name="connsiteY4" fmla="*/ 11459952 h 12353608"/>
              <a:gd name="connsiteX5" fmla="*/ 555543 w 4418669"/>
              <a:gd name="connsiteY5" fmla="*/ 10605941 h 12353608"/>
              <a:gd name="connsiteX6" fmla="*/ 483966 w 4418669"/>
              <a:gd name="connsiteY6" fmla="*/ 9209162 h 12353608"/>
              <a:gd name="connsiteX7" fmla="*/ 433838 w 4418669"/>
              <a:gd name="connsiteY7" fmla="*/ 7854008 h 12353608"/>
              <a:gd name="connsiteX8" fmla="*/ 302971 w 4418669"/>
              <a:gd name="connsiteY8" fmla="*/ 5170222 h 12353608"/>
              <a:gd name="connsiteX9" fmla="*/ 176000 w 4418669"/>
              <a:gd name="connsiteY9" fmla="*/ 3720400 h 12353608"/>
              <a:gd name="connsiteX10" fmla="*/ 0 w 4418669"/>
              <a:gd name="connsiteY10" fmla="*/ 1539258 h 12353608"/>
              <a:gd name="connsiteX11" fmla="*/ 39371 w 4418669"/>
              <a:gd name="connsiteY11" fmla="*/ 203579 h 12353608"/>
              <a:gd name="connsiteX12" fmla="*/ 40238 w 4418669"/>
              <a:gd name="connsiteY12" fmla="*/ 176264 h 12353608"/>
              <a:gd name="connsiteX13" fmla="*/ 3856091 w 4418669"/>
              <a:gd name="connsiteY13" fmla="*/ 0 h 12353608"/>
              <a:gd name="connsiteX0" fmla="*/ 3856091 w 4418669"/>
              <a:gd name="connsiteY0" fmla="*/ 0 h 12353608"/>
              <a:gd name="connsiteX1" fmla="*/ 4418669 w 4418669"/>
              <a:gd name="connsiteY1" fmla="*/ 12179013 h 12353608"/>
              <a:gd name="connsiteX2" fmla="*/ 638951 w 4418669"/>
              <a:gd name="connsiteY2" fmla="*/ 12353608 h 12353608"/>
              <a:gd name="connsiteX3" fmla="*/ 637968 w 4418669"/>
              <a:gd name="connsiteY3" fmla="*/ 12343965 h 12353608"/>
              <a:gd name="connsiteX4" fmla="*/ 567637 w 4418669"/>
              <a:gd name="connsiteY4" fmla="*/ 11459952 h 12353608"/>
              <a:gd name="connsiteX5" fmla="*/ 555543 w 4418669"/>
              <a:gd name="connsiteY5" fmla="*/ 10605941 h 12353608"/>
              <a:gd name="connsiteX6" fmla="*/ 483966 w 4418669"/>
              <a:gd name="connsiteY6" fmla="*/ 9209162 h 12353608"/>
              <a:gd name="connsiteX7" fmla="*/ 433838 w 4418669"/>
              <a:gd name="connsiteY7" fmla="*/ 7854008 h 12353608"/>
              <a:gd name="connsiteX8" fmla="*/ 302971 w 4418669"/>
              <a:gd name="connsiteY8" fmla="*/ 5170222 h 12353608"/>
              <a:gd name="connsiteX9" fmla="*/ 176000 w 4418669"/>
              <a:gd name="connsiteY9" fmla="*/ 3720400 h 12353608"/>
              <a:gd name="connsiteX10" fmla="*/ 0 w 4418669"/>
              <a:gd name="connsiteY10" fmla="*/ 1539258 h 12353608"/>
              <a:gd name="connsiteX11" fmla="*/ 39371 w 4418669"/>
              <a:gd name="connsiteY11" fmla="*/ 203579 h 12353608"/>
              <a:gd name="connsiteX12" fmla="*/ 40238 w 4418669"/>
              <a:gd name="connsiteY12" fmla="*/ 176264 h 12353608"/>
              <a:gd name="connsiteX13" fmla="*/ 3856091 w 4418669"/>
              <a:gd name="connsiteY13" fmla="*/ 0 h 12353608"/>
              <a:gd name="connsiteX0" fmla="*/ 3856091 w 4418669"/>
              <a:gd name="connsiteY0" fmla="*/ 0 h 12353608"/>
              <a:gd name="connsiteX1" fmla="*/ 4418669 w 4418669"/>
              <a:gd name="connsiteY1" fmla="*/ 12179013 h 12353608"/>
              <a:gd name="connsiteX2" fmla="*/ 638951 w 4418669"/>
              <a:gd name="connsiteY2" fmla="*/ 12353608 h 12353608"/>
              <a:gd name="connsiteX3" fmla="*/ 637968 w 4418669"/>
              <a:gd name="connsiteY3" fmla="*/ 12343965 h 12353608"/>
              <a:gd name="connsiteX4" fmla="*/ 567637 w 4418669"/>
              <a:gd name="connsiteY4" fmla="*/ 11459952 h 12353608"/>
              <a:gd name="connsiteX5" fmla="*/ 555543 w 4418669"/>
              <a:gd name="connsiteY5" fmla="*/ 10605941 h 12353608"/>
              <a:gd name="connsiteX6" fmla="*/ 483966 w 4418669"/>
              <a:gd name="connsiteY6" fmla="*/ 9209162 h 12353608"/>
              <a:gd name="connsiteX7" fmla="*/ 433838 w 4418669"/>
              <a:gd name="connsiteY7" fmla="*/ 7854008 h 12353608"/>
              <a:gd name="connsiteX8" fmla="*/ 302971 w 4418669"/>
              <a:gd name="connsiteY8" fmla="*/ 5170222 h 12353608"/>
              <a:gd name="connsiteX9" fmla="*/ 176000 w 4418669"/>
              <a:gd name="connsiteY9" fmla="*/ 3720400 h 12353608"/>
              <a:gd name="connsiteX10" fmla="*/ 0 w 4418669"/>
              <a:gd name="connsiteY10" fmla="*/ 1539258 h 12353608"/>
              <a:gd name="connsiteX11" fmla="*/ 84366 w 4418669"/>
              <a:gd name="connsiteY11" fmla="*/ 247016 h 12353608"/>
              <a:gd name="connsiteX12" fmla="*/ 40238 w 4418669"/>
              <a:gd name="connsiteY12" fmla="*/ 176264 h 12353608"/>
              <a:gd name="connsiteX13" fmla="*/ 3856091 w 4418669"/>
              <a:gd name="connsiteY13" fmla="*/ 0 h 12353608"/>
              <a:gd name="connsiteX0" fmla="*/ 3856091 w 4418669"/>
              <a:gd name="connsiteY0" fmla="*/ 0 h 12353608"/>
              <a:gd name="connsiteX1" fmla="*/ 4418669 w 4418669"/>
              <a:gd name="connsiteY1" fmla="*/ 12179013 h 12353608"/>
              <a:gd name="connsiteX2" fmla="*/ 638951 w 4418669"/>
              <a:gd name="connsiteY2" fmla="*/ 12353608 h 12353608"/>
              <a:gd name="connsiteX3" fmla="*/ 637968 w 4418669"/>
              <a:gd name="connsiteY3" fmla="*/ 12343965 h 12353608"/>
              <a:gd name="connsiteX4" fmla="*/ 567637 w 4418669"/>
              <a:gd name="connsiteY4" fmla="*/ 11459952 h 12353608"/>
              <a:gd name="connsiteX5" fmla="*/ 555543 w 4418669"/>
              <a:gd name="connsiteY5" fmla="*/ 10605941 h 12353608"/>
              <a:gd name="connsiteX6" fmla="*/ 483966 w 4418669"/>
              <a:gd name="connsiteY6" fmla="*/ 9209162 h 12353608"/>
              <a:gd name="connsiteX7" fmla="*/ 433838 w 4418669"/>
              <a:gd name="connsiteY7" fmla="*/ 7854008 h 12353608"/>
              <a:gd name="connsiteX8" fmla="*/ 302971 w 4418669"/>
              <a:gd name="connsiteY8" fmla="*/ 5170222 h 12353608"/>
              <a:gd name="connsiteX9" fmla="*/ 176000 w 4418669"/>
              <a:gd name="connsiteY9" fmla="*/ 3720400 h 12353608"/>
              <a:gd name="connsiteX10" fmla="*/ 0 w 4418669"/>
              <a:gd name="connsiteY10" fmla="*/ 1539258 h 12353608"/>
              <a:gd name="connsiteX11" fmla="*/ 45817 w 4418669"/>
              <a:gd name="connsiteY11" fmla="*/ 233624 h 12353608"/>
              <a:gd name="connsiteX12" fmla="*/ 40238 w 4418669"/>
              <a:gd name="connsiteY12" fmla="*/ 176264 h 12353608"/>
              <a:gd name="connsiteX13" fmla="*/ 3856091 w 4418669"/>
              <a:gd name="connsiteY13" fmla="*/ 0 h 12353608"/>
              <a:gd name="connsiteX0" fmla="*/ 3856091 w 4418669"/>
              <a:gd name="connsiteY0" fmla="*/ 0 h 12353608"/>
              <a:gd name="connsiteX1" fmla="*/ 4418669 w 4418669"/>
              <a:gd name="connsiteY1" fmla="*/ 12179013 h 12353608"/>
              <a:gd name="connsiteX2" fmla="*/ 638951 w 4418669"/>
              <a:gd name="connsiteY2" fmla="*/ 12353608 h 12353608"/>
              <a:gd name="connsiteX3" fmla="*/ 637968 w 4418669"/>
              <a:gd name="connsiteY3" fmla="*/ 12343965 h 12353608"/>
              <a:gd name="connsiteX4" fmla="*/ 567637 w 4418669"/>
              <a:gd name="connsiteY4" fmla="*/ 11459952 h 12353608"/>
              <a:gd name="connsiteX5" fmla="*/ 555543 w 4418669"/>
              <a:gd name="connsiteY5" fmla="*/ 10605941 h 12353608"/>
              <a:gd name="connsiteX6" fmla="*/ 483966 w 4418669"/>
              <a:gd name="connsiteY6" fmla="*/ 9209162 h 12353608"/>
              <a:gd name="connsiteX7" fmla="*/ 433838 w 4418669"/>
              <a:gd name="connsiteY7" fmla="*/ 7854008 h 12353608"/>
              <a:gd name="connsiteX8" fmla="*/ 302971 w 4418669"/>
              <a:gd name="connsiteY8" fmla="*/ 5170222 h 12353608"/>
              <a:gd name="connsiteX9" fmla="*/ 176000 w 4418669"/>
              <a:gd name="connsiteY9" fmla="*/ 3720400 h 12353608"/>
              <a:gd name="connsiteX10" fmla="*/ 89020 w 4418669"/>
              <a:gd name="connsiteY10" fmla="*/ 1820167 h 12353608"/>
              <a:gd name="connsiteX11" fmla="*/ 0 w 4418669"/>
              <a:gd name="connsiteY11" fmla="*/ 1539258 h 12353608"/>
              <a:gd name="connsiteX12" fmla="*/ 45817 w 4418669"/>
              <a:gd name="connsiteY12" fmla="*/ 233624 h 12353608"/>
              <a:gd name="connsiteX13" fmla="*/ 40238 w 4418669"/>
              <a:gd name="connsiteY13" fmla="*/ 176264 h 12353608"/>
              <a:gd name="connsiteX14" fmla="*/ 3856091 w 4418669"/>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93600 w 4378431"/>
              <a:gd name="connsiteY7" fmla="*/ 7854008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1567 w 4378431"/>
              <a:gd name="connsiteY11" fmla="*/ 1458938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93600 w 4378431"/>
              <a:gd name="connsiteY7" fmla="*/ 7854008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1567 w 4378431"/>
              <a:gd name="connsiteY11" fmla="*/ 1458938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93600 w 4378431"/>
              <a:gd name="connsiteY7" fmla="*/ 7854008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1567 w 4378431"/>
              <a:gd name="connsiteY11" fmla="*/ 1458938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93600 w 4378431"/>
              <a:gd name="connsiteY7" fmla="*/ 7854008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1567 w 4378431"/>
              <a:gd name="connsiteY11" fmla="*/ 1458938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93600 w 4378431"/>
              <a:gd name="connsiteY7" fmla="*/ 7854008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38450 w 4378431"/>
              <a:gd name="connsiteY11" fmla="*/ 1328509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93600 w 4378431"/>
              <a:gd name="connsiteY7" fmla="*/ 7854008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38450 w 4378431"/>
              <a:gd name="connsiteY11" fmla="*/ 1328509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93600 w 4378431"/>
              <a:gd name="connsiteY7" fmla="*/ 7854008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38450 w 4378431"/>
              <a:gd name="connsiteY11" fmla="*/ 1328509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66902 w 4378431"/>
              <a:gd name="connsiteY7" fmla="*/ 7806258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38450 w 4378431"/>
              <a:gd name="connsiteY11" fmla="*/ 1328509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66902 w 4378431"/>
              <a:gd name="connsiteY7" fmla="*/ 7806258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38450 w 4378431"/>
              <a:gd name="connsiteY11" fmla="*/ 1328509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99237 w 4378431"/>
              <a:gd name="connsiteY7" fmla="*/ 7777211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38450 w 4378431"/>
              <a:gd name="connsiteY11" fmla="*/ 1328509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99237 w 4378431"/>
              <a:gd name="connsiteY7" fmla="*/ 7777211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38450 w 4378431"/>
              <a:gd name="connsiteY11" fmla="*/ 1328509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27399 w 4378431"/>
              <a:gd name="connsiteY3" fmla="*/ 11459952 h 12353608"/>
              <a:gd name="connsiteX4" fmla="*/ 515305 w 4378431"/>
              <a:gd name="connsiteY4" fmla="*/ 10605941 h 12353608"/>
              <a:gd name="connsiteX5" fmla="*/ 443728 w 4378431"/>
              <a:gd name="connsiteY5" fmla="*/ 9209162 h 12353608"/>
              <a:gd name="connsiteX6" fmla="*/ 399237 w 4378431"/>
              <a:gd name="connsiteY6" fmla="*/ 7777211 h 12353608"/>
              <a:gd name="connsiteX7" fmla="*/ 262733 w 4378431"/>
              <a:gd name="connsiteY7" fmla="*/ 5170222 h 12353608"/>
              <a:gd name="connsiteX8" fmla="*/ 135762 w 4378431"/>
              <a:gd name="connsiteY8" fmla="*/ 3720400 h 12353608"/>
              <a:gd name="connsiteX9" fmla="*/ 48782 w 4378431"/>
              <a:gd name="connsiteY9" fmla="*/ 1820167 h 12353608"/>
              <a:gd name="connsiteX10" fmla="*/ 38450 w 4378431"/>
              <a:gd name="connsiteY10" fmla="*/ 1328509 h 12353608"/>
              <a:gd name="connsiteX11" fmla="*/ 5579 w 4378431"/>
              <a:gd name="connsiteY11" fmla="*/ 233624 h 12353608"/>
              <a:gd name="connsiteX12" fmla="*/ 0 w 4378431"/>
              <a:gd name="connsiteY12" fmla="*/ 176264 h 12353608"/>
              <a:gd name="connsiteX13" fmla="*/ 3815853 w 4378431"/>
              <a:gd name="connsiteY13"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27399 w 4378431"/>
              <a:gd name="connsiteY3" fmla="*/ 11459952 h 12353608"/>
              <a:gd name="connsiteX4" fmla="*/ 515305 w 4378431"/>
              <a:gd name="connsiteY4" fmla="*/ 10605941 h 12353608"/>
              <a:gd name="connsiteX5" fmla="*/ 443728 w 4378431"/>
              <a:gd name="connsiteY5" fmla="*/ 9209162 h 12353608"/>
              <a:gd name="connsiteX6" fmla="*/ 399237 w 4378431"/>
              <a:gd name="connsiteY6" fmla="*/ 7777211 h 12353608"/>
              <a:gd name="connsiteX7" fmla="*/ 262733 w 4378431"/>
              <a:gd name="connsiteY7" fmla="*/ 5170222 h 12353608"/>
              <a:gd name="connsiteX8" fmla="*/ 135762 w 4378431"/>
              <a:gd name="connsiteY8" fmla="*/ 3720400 h 12353608"/>
              <a:gd name="connsiteX9" fmla="*/ 48782 w 4378431"/>
              <a:gd name="connsiteY9" fmla="*/ 1820167 h 12353608"/>
              <a:gd name="connsiteX10" fmla="*/ 38450 w 4378431"/>
              <a:gd name="connsiteY10" fmla="*/ 1328509 h 12353608"/>
              <a:gd name="connsiteX11" fmla="*/ 5579 w 4378431"/>
              <a:gd name="connsiteY11" fmla="*/ 233624 h 12353608"/>
              <a:gd name="connsiteX12" fmla="*/ 0 w 4378431"/>
              <a:gd name="connsiteY12" fmla="*/ 176264 h 12353608"/>
              <a:gd name="connsiteX13" fmla="*/ 3815853 w 4378431"/>
              <a:gd name="connsiteY13"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53524 w 4378431"/>
              <a:gd name="connsiteY3" fmla="*/ 11296489 h 12353608"/>
              <a:gd name="connsiteX4" fmla="*/ 515305 w 4378431"/>
              <a:gd name="connsiteY4" fmla="*/ 10605941 h 12353608"/>
              <a:gd name="connsiteX5" fmla="*/ 443728 w 4378431"/>
              <a:gd name="connsiteY5" fmla="*/ 9209162 h 12353608"/>
              <a:gd name="connsiteX6" fmla="*/ 399237 w 4378431"/>
              <a:gd name="connsiteY6" fmla="*/ 7777211 h 12353608"/>
              <a:gd name="connsiteX7" fmla="*/ 262733 w 4378431"/>
              <a:gd name="connsiteY7" fmla="*/ 5170222 h 12353608"/>
              <a:gd name="connsiteX8" fmla="*/ 135762 w 4378431"/>
              <a:gd name="connsiteY8" fmla="*/ 3720400 h 12353608"/>
              <a:gd name="connsiteX9" fmla="*/ 48782 w 4378431"/>
              <a:gd name="connsiteY9" fmla="*/ 1820167 h 12353608"/>
              <a:gd name="connsiteX10" fmla="*/ 38450 w 4378431"/>
              <a:gd name="connsiteY10" fmla="*/ 1328509 h 12353608"/>
              <a:gd name="connsiteX11" fmla="*/ 5579 w 4378431"/>
              <a:gd name="connsiteY11" fmla="*/ 233624 h 12353608"/>
              <a:gd name="connsiteX12" fmla="*/ 0 w 4378431"/>
              <a:gd name="connsiteY12" fmla="*/ 176264 h 12353608"/>
              <a:gd name="connsiteX13" fmla="*/ 3815853 w 4378431"/>
              <a:gd name="connsiteY13"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35568 w 4378431"/>
              <a:gd name="connsiteY3" fmla="*/ 11239150 h 12353608"/>
              <a:gd name="connsiteX4" fmla="*/ 515305 w 4378431"/>
              <a:gd name="connsiteY4" fmla="*/ 10605941 h 12353608"/>
              <a:gd name="connsiteX5" fmla="*/ 443728 w 4378431"/>
              <a:gd name="connsiteY5" fmla="*/ 9209162 h 12353608"/>
              <a:gd name="connsiteX6" fmla="*/ 399237 w 4378431"/>
              <a:gd name="connsiteY6" fmla="*/ 7777211 h 12353608"/>
              <a:gd name="connsiteX7" fmla="*/ 262733 w 4378431"/>
              <a:gd name="connsiteY7" fmla="*/ 5170222 h 12353608"/>
              <a:gd name="connsiteX8" fmla="*/ 135762 w 4378431"/>
              <a:gd name="connsiteY8" fmla="*/ 3720400 h 12353608"/>
              <a:gd name="connsiteX9" fmla="*/ 48782 w 4378431"/>
              <a:gd name="connsiteY9" fmla="*/ 1820167 h 12353608"/>
              <a:gd name="connsiteX10" fmla="*/ 38450 w 4378431"/>
              <a:gd name="connsiteY10" fmla="*/ 1328509 h 12353608"/>
              <a:gd name="connsiteX11" fmla="*/ 5579 w 4378431"/>
              <a:gd name="connsiteY11" fmla="*/ 233624 h 12353608"/>
              <a:gd name="connsiteX12" fmla="*/ 0 w 4378431"/>
              <a:gd name="connsiteY12" fmla="*/ 176264 h 12353608"/>
              <a:gd name="connsiteX13" fmla="*/ 3815853 w 4378431"/>
              <a:gd name="connsiteY13"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35568 w 4378431"/>
              <a:gd name="connsiteY3" fmla="*/ 11239150 h 12353608"/>
              <a:gd name="connsiteX4" fmla="*/ 497765 w 4378431"/>
              <a:gd name="connsiteY4" fmla="*/ 10358773 h 12353608"/>
              <a:gd name="connsiteX5" fmla="*/ 443728 w 4378431"/>
              <a:gd name="connsiteY5" fmla="*/ 9209162 h 12353608"/>
              <a:gd name="connsiteX6" fmla="*/ 399237 w 4378431"/>
              <a:gd name="connsiteY6" fmla="*/ 7777211 h 12353608"/>
              <a:gd name="connsiteX7" fmla="*/ 262733 w 4378431"/>
              <a:gd name="connsiteY7" fmla="*/ 5170222 h 12353608"/>
              <a:gd name="connsiteX8" fmla="*/ 135762 w 4378431"/>
              <a:gd name="connsiteY8" fmla="*/ 3720400 h 12353608"/>
              <a:gd name="connsiteX9" fmla="*/ 48782 w 4378431"/>
              <a:gd name="connsiteY9" fmla="*/ 1820167 h 12353608"/>
              <a:gd name="connsiteX10" fmla="*/ 38450 w 4378431"/>
              <a:gd name="connsiteY10" fmla="*/ 1328509 h 12353608"/>
              <a:gd name="connsiteX11" fmla="*/ 5579 w 4378431"/>
              <a:gd name="connsiteY11" fmla="*/ 233624 h 12353608"/>
              <a:gd name="connsiteX12" fmla="*/ 0 w 4378431"/>
              <a:gd name="connsiteY12" fmla="*/ 176264 h 12353608"/>
              <a:gd name="connsiteX13" fmla="*/ 3815853 w 4378431"/>
              <a:gd name="connsiteY13"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35568 w 4378431"/>
              <a:gd name="connsiteY3" fmla="*/ 11239150 h 12353608"/>
              <a:gd name="connsiteX4" fmla="*/ 497765 w 4378431"/>
              <a:gd name="connsiteY4" fmla="*/ 10358773 h 12353608"/>
              <a:gd name="connsiteX5" fmla="*/ 443728 w 4378431"/>
              <a:gd name="connsiteY5" fmla="*/ 9209162 h 12353608"/>
              <a:gd name="connsiteX6" fmla="*/ 399237 w 4378431"/>
              <a:gd name="connsiteY6" fmla="*/ 7777211 h 12353608"/>
              <a:gd name="connsiteX7" fmla="*/ 262733 w 4378431"/>
              <a:gd name="connsiteY7" fmla="*/ 5170222 h 12353608"/>
              <a:gd name="connsiteX8" fmla="*/ 135762 w 4378431"/>
              <a:gd name="connsiteY8" fmla="*/ 3720400 h 12353608"/>
              <a:gd name="connsiteX9" fmla="*/ 48782 w 4378431"/>
              <a:gd name="connsiteY9" fmla="*/ 1820167 h 12353608"/>
              <a:gd name="connsiteX10" fmla="*/ 38450 w 4378431"/>
              <a:gd name="connsiteY10" fmla="*/ 1328509 h 12353608"/>
              <a:gd name="connsiteX11" fmla="*/ 5579 w 4378431"/>
              <a:gd name="connsiteY11" fmla="*/ 233624 h 12353608"/>
              <a:gd name="connsiteX12" fmla="*/ 0 w 4378431"/>
              <a:gd name="connsiteY12" fmla="*/ 176264 h 12353608"/>
              <a:gd name="connsiteX13" fmla="*/ 3815853 w 4378431"/>
              <a:gd name="connsiteY13" fmla="*/ 0 h 1235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78431" h="12353608">
                <a:moveTo>
                  <a:pt x="3815853" y="0"/>
                </a:moveTo>
                <a:lnTo>
                  <a:pt x="4378431" y="12179013"/>
                </a:lnTo>
                <a:lnTo>
                  <a:pt x="598713" y="12353608"/>
                </a:lnTo>
                <a:cubicBezTo>
                  <a:pt x="563703" y="11651610"/>
                  <a:pt x="552393" y="11571622"/>
                  <a:pt x="535568" y="11239150"/>
                </a:cubicBezTo>
                <a:cubicBezTo>
                  <a:pt x="518743" y="10906678"/>
                  <a:pt x="511710" y="10733905"/>
                  <a:pt x="497765" y="10358773"/>
                </a:cubicBezTo>
                <a:cubicBezTo>
                  <a:pt x="498100" y="9923883"/>
                  <a:pt x="459748" y="9666750"/>
                  <a:pt x="443728" y="9209162"/>
                </a:cubicBezTo>
                <a:cubicBezTo>
                  <a:pt x="424480" y="8590780"/>
                  <a:pt x="438455" y="8224169"/>
                  <a:pt x="399237" y="7777211"/>
                </a:cubicBezTo>
                <a:cubicBezTo>
                  <a:pt x="345186" y="6777680"/>
                  <a:pt x="306355" y="6064817"/>
                  <a:pt x="262733" y="5170222"/>
                </a:cubicBezTo>
                <a:cubicBezTo>
                  <a:pt x="204350" y="4476581"/>
                  <a:pt x="138501" y="4277734"/>
                  <a:pt x="135762" y="3720400"/>
                </a:cubicBezTo>
                <a:cubicBezTo>
                  <a:pt x="133023" y="3163066"/>
                  <a:pt x="65001" y="2218815"/>
                  <a:pt x="48782" y="1820167"/>
                </a:cubicBezTo>
                <a:cubicBezTo>
                  <a:pt x="32563" y="1421519"/>
                  <a:pt x="38961" y="1594085"/>
                  <a:pt x="38450" y="1328509"/>
                </a:cubicBezTo>
                <a:cubicBezTo>
                  <a:pt x="39109" y="806190"/>
                  <a:pt x="-6600" y="485223"/>
                  <a:pt x="5579" y="233624"/>
                </a:cubicBezTo>
                <a:lnTo>
                  <a:pt x="0" y="176264"/>
                </a:lnTo>
                <a:lnTo>
                  <a:pt x="3815853" y="0"/>
                </a:lnTo>
                <a:close/>
              </a:path>
            </a:pathLst>
          </a:custGeom>
          <a:solidFill>
            <a:schemeClr val="tx2">
              <a:lumMod val="20000"/>
              <a:lumOff val="80000"/>
            </a:schemeClr>
          </a:solidFill>
          <a:ln w="0" cap="flat">
            <a:noFill/>
            <a:prstDash val="solid"/>
            <a:miter/>
          </a:ln>
        </p:spPr>
        <p:txBody>
          <a:bodyPr wrap="square" rtlCol="0" anchor="ctr">
            <a:noAutofit/>
          </a:bodyPr>
          <a:lstStyle/>
          <a:p>
            <a:endParaRPr lang="en-US"/>
          </a:p>
        </p:txBody>
      </p:sp>
      <p:sp>
        <p:nvSpPr>
          <p:cNvPr id="132" name="Freeform: Shape 131">
            <a:extLst>
              <a:ext uri="{FF2B5EF4-FFF2-40B4-BE49-F238E27FC236}">
                <a16:creationId xmlns:a16="http://schemas.microsoft.com/office/drawing/2014/main" id="{E2FCB797-75BA-6695-B1F5-95F98AA56974}"/>
              </a:ext>
              <a:ext uri="{C183D7F6-B498-43B3-948B-1728B52AA6E4}">
                <adec:decorative xmlns:adec="http://schemas.microsoft.com/office/drawing/2017/decorative" val="1"/>
              </a:ext>
            </a:extLst>
          </p:cNvPr>
          <p:cNvSpPr/>
          <p:nvPr/>
        </p:nvSpPr>
        <p:spPr>
          <a:xfrm>
            <a:off x="3960674" y="3789208"/>
            <a:ext cx="523118" cy="3068792"/>
          </a:xfrm>
          <a:custGeom>
            <a:avLst/>
            <a:gdLst>
              <a:gd name="connsiteX0" fmla="*/ 378235 w 523118"/>
              <a:gd name="connsiteY0" fmla="*/ 0 h 3068792"/>
              <a:gd name="connsiteX1" fmla="*/ 523118 w 523118"/>
              <a:gd name="connsiteY1" fmla="*/ 3068792 h 3068792"/>
              <a:gd name="connsiteX2" fmla="*/ 141931 w 523118"/>
              <a:gd name="connsiteY2" fmla="*/ 3068792 h 3068792"/>
              <a:gd name="connsiteX3" fmla="*/ 0 w 523118"/>
              <a:gd name="connsiteY3" fmla="*/ 43783 h 3068792"/>
            </a:gdLst>
            <a:ahLst/>
            <a:cxnLst>
              <a:cxn ang="0">
                <a:pos x="connsiteX0" y="connsiteY0"/>
              </a:cxn>
              <a:cxn ang="0">
                <a:pos x="connsiteX1" y="connsiteY1"/>
              </a:cxn>
              <a:cxn ang="0">
                <a:pos x="connsiteX2" y="connsiteY2"/>
              </a:cxn>
              <a:cxn ang="0">
                <a:pos x="connsiteX3" y="connsiteY3"/>
              </a:cxn>
            </a:cxnLst>
            <a:rect l="l" t="t" r="r" b="b"/>
            <a:pathLst>
              <a:path w="523118" h="3068792">
                <a:moveTo>
                  <a:pt x="378235" y="0"/>
                </a:moveTo>
                <a:lnTo>
                  <a:pt x="523118" y="3068792"/>
                </a:lnTo>
                <a:lnTo>
                  <a:pt x="141931" y="3068792"/>
                </a:lnTo>
                <a:lnTo>
                  <a:pt x="0" y="43783"/>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34" name="Freeform: Shape 133">
            <a:extLst>
              <a:ext uri="{FF2B5EF4-FFF2-40B4-BE49-F238E27FC236}">
                <a16:creationId xmlns:a16="http://schemas.microsoft.com/office/drawing/2014/main" id="{26BE6C19-8AB3-EB8A-0046-CE2A9F335261}"/>
              </a:ext>
              <a:ext uri="{C183D7F6-B498-43B3-948B-1728B52AA6E4}">
                <adec:decorative xmlns:adec="http://schemas.microsoft.com/office/drawing/2017/decorative" val="1"/>
              </a:ext>
            </a:extLst>
          </p:cNvPr>
          <p:cNvSpPr/>
          <p:nvPr/>
        </p:nvSpPr>
        <p:spPr>
          <a:xfrm>
            <a:off x="4535100" y="3758432"/>
            <a:ext cx="403371" cy="3099569"/>
          </a:xfrm>
          <a:custGeom>
            <a:avLst/>
            <a:gdLst>
              <a:gd name="connsiteX0" fmla="*/ 0 w 403371"/>
              <a:gd name="connsiteY0" fmla="*/ 0 h 3099569"/>
              <a:gd name="connsiteX1" fmla="*/ 348610 w 403371"/>
              <a:gd name="connsiteY1" fmla="*/ 3253 h 3099569"/>
              <a:gd name="connsiteX2" fmla="*/ 403371 w 403371"/>
              <a:gd name="connsiteY2" fmla="*/ 3099569 h 3099569"/>
              <a:gd name="connsiteX3" fmla="*/ 53739 w 403371"/>
              <a:gd name="connsiteY3" fmla="*/ 3099569 h 3099569"/>
            </a:gdLst>
            <a:ahLst/>
            <a:cxnLst>
              <a:cxn ang="0">
                <a:pos x="connsiteX0" y="connsiteY0"/>
              </a:cxn>
              <a:cxn ang="0">
                <a:pos x="connsiteX1" y="connsiteY1"/>
              </a:cxn>
              <a:cxn ang="0">
                <a:pos x="connsiteX2" y="connsiteY2"/>
              </a:cxn>
              <a:cxn ang="0">
                <a:pos x="connsiteX3" y="connsiteY3"/>
              </a:cxn>
            </a:cxnLst>
            <a:rect l="l" t="t" r="r" b="b"/>
            <a:pathLst>
              <a:path w="403371" h="3099569">
                <a:moveTo>
                  <a:pt x="0" y="0"/>
                </a:moveTo>
                <a:lnTo>
                  <a:pt x="348610" y="3253"/>
                </a:lnTo>
                <a:lnTo>
                  <a:pt x="403371" y="3099569"/>
                </a:lnTo>
                <a:lnTo>
                  <a:pt x="53739" y="3099569"/>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30" name="Freeform: Shape 129">
            <a:extLst>
              <a:ext uri="{FF2B5EF4-FFF2-40B4-BE49-F238E27FC236}">
                <a16:creationId xmlns:a16="http://schemas.microsoft.com/office/drawing/2014/main" id="{8743BD34-9F6D-F324-B5E0-9977782FE9E3}"/>
              </a:ext>
              <a:ext uri="{C183D7F6-B498-43B3-948B-1728B52AA6E4}">
                <adec:decorative xmlns:adec="http://schemas.microsoft.com/office/drawing/2017/decorative" val="1"/>
              </a:ext>
            </a:extLst>
          </p:cNvPr>
          <p:cNvSpPr/>
          <p:nvPr/>
        </p:nvSpPr>
        <p:spPr>
          <a:xfrm>
            <a:off x="3570606" y="3825352"/>
            <a:ext cx="433684" cy="3032648"/>
          </a:xfrm>
          <a:custGeom>
            <a:avLst/>
            <a:gdLst>
              <a:gd name="connsiteX0" fmla="*/ 301713 w 433684"/>
              <a:gd name="connsiteY0" fmla="*/ 0 h 3032648"/>
              <a:gd name="connsiteX1" fmla="*/ 433684 w 433684"/>
              <a:gd name="connsiteY1" fmla="*/ 3032648 h 3032648"/>
              <a:gd name="connsiteX2" fmla="*/ 87826 w 433684"/>
              <a:gd name="connsiteY2" fmla="*/ 3032648 h 3032648"/>
              <a:gd name="connsiteX3" fmla="*/ 0 w 433684"/>
              <a:gd name="connsiteY3" fmla="*/ 25620 h 3032648"/>
            </a:gdLst>
            <a:ahLst/>
            <a:cxnLst>
              <a:cxn ang="0">
                <a:pos x="connsiteX0" y="connsiteY0"/>
              </a:cxn>
              <a:cxn ang="0">
                <a:pos x="connsiteX1" y="connsiteY1"/>
              </a:cxn>
              <a:cxn ang="0">
                <a:pos x="connsiteX2" y="connsiteY2"/>
              </a:cxn>
              <a:cxn ang="0">
                <a:pos x="connsiteX3" y="connsiteY3"/>
              </a:cxn>
            </a:cxnLst>
            <a:rect l="l" t="t" r="r" b="b"/>
            <a:pathLst>
              <a:path w="433684" h="3032648">
                <a:moveTo>
                  <a:pt x="301713" y="0"/>
                </a:moveTo>
                <a:lnTo>
                  <a:pt x="433684" y="3032648"/>
                </a:lnTo>
                <a:lnTo>
                  <a:pt x="87826" y="3032648"/>
                </a:lnTo>
                <a:lnTo>
                  <a:pt x="0" y="25620"/>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36" name="Freeform: Shape 135">
            <a:extLst>
              <a:ext uri="{FF2B5EF4-FFF2-40B4-BE49-F238E27FC236}">
                <a16:creationId xmlns:a16="http://schemas.microsoft.com/office/drawing/2014/main" id="{C0126C36-6D13-E4FC-D4B0-5A27F0295EC7}"/>
              </a:ext>
              <a:ext uri="{C183D7F6-B498-43B3-948B-1728B52AA6E4}">
                <adec:decorative xmlns:adec="http://schemas.microsoft.com/office/drawing/2017/decorative" val="1"/>
              </a:ext>
            </a:extLst>
          </p:cNvPr>
          <p:cNvSpPr/>
          <p:nvPr/>
        </p:nvSpPr>
        <p:spPr>
          <a:xfrm>
            <a:off x="4976172" y="3673482"/>
            <a:ext cx="407501" cy="3184518"/>
          </a:xfrm>
          <a:custGeom>
            <a:avLst/>
            <a:gdLst>
              <a:gd name="connsiteX0" fmla="*/ 0 w 407501"/>
              <a:gd name="connsiteY0" fmla="*/ 0 h 3184518"/>
              <a:gd name="connsiteX1" fmla="*/ 390565 w 407501"/>
              <a:gd name="connsiteY1" fmla="*/ 25812 h 3184518"/>
              <a:gd name="connsiteX2" fmla="*/ 407501 w 407501"/>
              <a:gd name="connsiteY2" fmla="*/ 3184518 h 3184518"/>
              <a:gd name="connsiteX3" fmla="*/ 85728 w 407501"/>
              <a:gd name="connsiteY3" fmla="*/ 3184518 h 3184518"/>
            </a:gdLst>
            <a:ahLst/>
            <a:cxnLst>
              <a:cxn ang="0">
                <a:pos x="connsiteX0" y="connsiteY0"/>
              </a:cxn>
              <a:cxn ang="0">
                <a:pos x="connsiteX1" y="connsiteY1"/>
              </a:cxn>
              <a:cxn ang="0">
                <a:pos x="connsiteX2" y="connsiteY2"/>
              </a:cxn>
              <a:cxn ang="0">
                <a:pos x="connsiteX3" y="connsiteY3"/>
              </a:cxn>
            </a:cxnLst>
            <a:rect l="l" t="t" r="r" b="b"/>
            <a:pathLst>
              <a:path w="407501" h="3184518">
                <a:moveTo>
                  <a:pt x="0" y="0"/>
                </a:moveTo>
                <a:lnTo>
                  <a:pt x="390565" y="25812"/>
                </a:lnTo>
                <a:lnTo>
                  <a:pt x="407501" y="3184518"/>
                </a:lnTo>
                <a:lnTo>
                  <a:pt x="85728" y="3184518"/>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38" name="Freeform: Shape 137">
            <a:extLst>
              <a:ext uri="{FF2B5EF4-FFF2-40B4-BE49-F238E27FC236}">
                <a16:creationId xmlns:a16="http://schemas.microsoft.com/office/drawing/2014/main" id="{DD9A72C9-D087-57DB-E80B-80F9DA79BBF7}"/>
              </a:ext>
              <a:ext uri="{C183D7F6-B498-43B3-948B-1728B52AA6E4}">
                <adec:decorative xmlns:adec="http://schemas.microsoft.com/office/drawing/2017/decorative" val="1"/>
              </a:ext>
            </a:extLst>
          </p:cNvPr>
          <p:cNvSpPr/>
          <p:nvPr/>
        </p:nvSpPr>
        <p:spPr>
          <a:xfrm>
            <a:off x="5492115" y="3780792"/>
            <a:ext cx="379765" cy="3077208"/>
          </a:xfrm>
          <a:custGeom>
            <a:avLst/>
            <a:gdLst>
              <a:gd name="connsiteX0" fmla="*/ 379765 w 379765"/>
              <a:gd name="connsiteY0" fmla="*/ 0 h 3077208"/>
              <a:gd name="connsiteX1" fmla="*/ 373615 w 379765"/>
              <a:gd name="connsiteY1" fmla="*/ 3077208 h 3077208"/>
              <a:gd name="connsiteX2" fmla="*/ 41217 w 379765"/>
              <a:gd name="connsiteY2" fmla="*/ 3077208 h 3077208"/>
              <a:gd name="connsiteX3" fmla="*/ 0 w 379765"/>
              <a:gd name="connsiteY3" fmla="*/ 5353 h 3077208"/>
            </a:gdLst>
            <a:ahLst/>
            <a:cxnLst>
              <a:cxn ang="0">
                <a:pos x="connsiteX0" y="connsiteY0"/>
              </a:cxn>
              <a:cxn ang="0">
                <a:pos x="connsiteX1" y="connsiteY1"/>
              </a:cxn>
              <a:cxn ang="0">
                <a:pos x="connsiteX2" y="connsiteY2"/>
              </a:cxn>
              <a:cxn ang="0">
                <a:pos x="connsiteX3" y="connsiteY3"/>
              </a:cxn>
            </a:cxnLst>
            <a:rect l="l" t="t" r="r" b="b"/>
            <a:pathLst>
              <a:path w="379765" h="3077208">
                <a:moveTo>
                  <a:pt x="379765" y="0"/>
                </a:moveTo>
                <a:lnTo>
                  <a:pt x="373615" y="3077208"/>
                </a:lnTo>
                <a:lnTo>
                  <a:pt x="41217" y="3077208"/>
                </a:lnTo>
                <a:lnTo>
                  <a:pt x="0" y="5353"/>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40" name="Freeform: Shape 139">
            <a:extLst>
              <a:ext uri="{FF2B5EF4-FFF2-40B4-BE49-F238E27FC236}">
                <a16:creationId xmlns:a16="http://schemas.microsoft.com/office/drawing/2014/main" id="{991D62F8-71F6-C0A1-E434-726BC3380EC8}"/>
              </a:ext>
              <a:ext uri="{C183D7F6-B498-43B3-948B-1728B52AA6E4}">
                <adec:decorative xmlns:adec="http://schemas.microsoft.com/office/drawing/2017/decorative" val="1"/>
              </a:ext>
            </a:extLst>
          </p:cNvPr>
          <p:cNvSpPr/>
          <p:nvPr/>
        </p:nvSpPr>
        <p:spPr>
          <a:xfrm>
            <a:off x="6024918" y="3755284"/>
            <a:ext cx="390946" cy="3102716"/>
          </a:xfrm>
          <a:custGeom>
            <a:avLst/>
            <a:gdLst>
              <a:gd name="connsiteX0" fmla="*/ 3266 w 390946"/>
              <a:gd name="connsiteY0" fmla="*/ 0 h 3102716"/>
              <a:gd name="connsiteX1" fmla="*/ 359900 w 390946"/>
              <a:gd name="connsiteY1" fmla="*/ 3440 h 3102716"/>
              <a:gd name="connsiteX2" fmla="*/ 390946 w 390946"/>
              <a:gd name="connsiteY2" fmla="*/ 3102716 h 3102716"/>
              <a:gd name="connsiteX3" fmla="*/ 0 w 390946"/>
              <a:gd name="connsiteY3" fmla="*/ 3102716 h 3102716"/>
            </a:gdLst>
            <a:ahLst/>
            <a:cxnLst>
              <a:cxn ang="0">
                <a:pos x="connsiteX0" y="connsiteY0"/>
              </a:cxn>
              <a:cxn ang="0">
                <a:pos x="connsiteX1" y="connsiteY1"/>
              </a:cxn>
              <a:cxn ang="0">
                <a:pos x="connsiteX2" y="connsiteY2"/>
              </a:cxn>
              <a:cxn ang="0">
                <a:pos x="connsiteX3" y="connsiteY3"/>
              </a:cxn>
            </a:cxnLst>
            <a:rect l="l" t="t" r="r" b="b"/>
            <a:pathLst>
              <a:path w="390946" h="3102716">
                <a:moveTo>
                  <a:pt x="3266" y="0"/>
                </a:moveTo>
                <a:lnTo>
                  <a:pt x="359900" y="3440"/>
                </a:lnTo>
                <a:lnTo>
                  <a:pt x="390946" y="3102716"/>
                </a:lnTo>
                <a:lnTo>
                  <a:pt x="0" y="3102716"/>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42" name="Freeform: Shape 141">
            <a:extLst>
              <a:ext uri="{FF2B5EF4-FFF2-40B4-BE49-F238E27FC236}">
                <a16:creationId xmlns:a16="http://schemas.microsoft.com/office/drawing/2014/main" id="{0792375C-A706-3327-4EDD-F1AFA17F8BBE}"/>
              </a:ext>
              <a:ext uri="{C183D7F6-B498-43B3-948B-1728B52AA6E4}">
                <adec:decorative xmlns:adec="http://schemas.microsoft.com/office/drawing/2017/decorative" val="1"/>
              </a:ext>
            </a:extLst>
          </p:cNvPr>
          <p:cNvSpPr/>
          <p:nvPr/>
        </p:nvSpPr>
        <p:spPr>
          <a:xfrm>
            <a:off x="6527669" y="3743756"/>
            <a:ext cx="429553" cy="3114244"/>
          </a:xfrm>
          <a:custGeom>
            <a:avLst/>
            <a:gdLst>
              <a:gd name="connsiteX0" fmla="*/ 429553 w 429553"/>
              <a:gd name="connsiteY0" fmla="*/ 0 h 3114244"/>
              <a:gd name="connsiteX1" fmla="*/ 429165 w 429553"/>
              <a:gd name="connsiteY1" fmla="*/ 3114244 h 3114244"/>
              <a:gd name="connsiteX2" fmla="*/ 50627 w 429553"/>
              <a:gd name="connsiteY2" fmla="*/ 3114244 h 3114244"/>
              <a:gd name="connsiteX3" fmla="*/ 0 w 429553"/>
              <a:gd name="connsiteY3" fmla="*/ 8223 h 3114244"/>
            </a:gdLst>
            <a:ahLst/>
            <a:cxnLst>
              <a:cxn ang="0">
                <a:pos x="connsiteX0" y="connsiteY0"/>
              </a:cxn>
              <a:cxn ang="0">
                <a:pos x="connsiteX1" y="connsiteY1"/>
              </a:cxn>
              <a:cxn ang="0">
                <a:pos x="connsiteX2" y="connsiteY2"/>
              </a:cxn>
              <a:cxn ang="0">
                <a:pos x="connsiteX3" y="connsiteY3"/>
              </a:cxn>
            </a:cxnLst>
            <a:rect l="l" t="t" r="r" b="b"/>
            <a:pathLst>
              <a:path w="429553" h="3114244">
                <a:moveTo>
                  <a:pt x="429553" y="0"/>
                </a:moveTo>
                <a:lnTo>
                  <a:pt x="429165" y="3114244"/>
                </a:lnTo>
                <a:lnTo>
                  <a:pt x="50627" y="3114244"/>
                </a:lnTo>
                <a:lnTo>
                  <a:pt x="0" y="8223"/>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16" name="Freeform: Shape 115">
            <a:extLst>
              <a:ext uri="{FF2B5EF4-FFF2-40B4-BE49-F238E27FC236}">
                <a16:creationId xmlns:a16="http://schemas.microsoft.com/office/drawing/2014/main" id="{D4995870-0F7A-ED05-3CD0-6DF3C52E4C83}"/>
              </a:ext>
              <a:ext uri="{C183D7F6-B498-43B3-948B-1728B52AA6E4}">
                <adec:decorative xmlns:adec="http://schemas.microsoft.com/office/drawing/2017/decorative" val="1"/>
              </a:ext>
            </a:extLst>
          </p:cNvPr>
          <p:cNvSpPr/>
          <p:nvPr/>
        </p:nvSpPr>
        <p:spPr>
          <a:xfrm>
            <a:off x="369476" y="3822143"/>
            <a:ext cx="413837" cy="3035857"/>
          </a:xfrm>
          <a:custGeom>
            <a:avLst/>
            <a:gdLst>
              <a:gd name="connsiteX0" fmla="*/ 342305 w 413837"/>
              <a:gd name="connsiteY0" fmla="*/ 0 h 3035857"/>
              <a:gd name="connsiteX1" fmla="*/ 413837 w 413837"/>
              <a:gd name="connsiteY1" fmla="*/ 3035857 h 3035857"/>
              <a:gd name="connsiteX2" fmla="*/ 57447 w 413837"/>
              <a:gd name="connsiteY2" fmla="*/ 3035857 h 3035857"/>
              <a:gd name="connsiteX3" fmla="*/ 0 w 413837"/>
              <a:gd name="connsiteY3" fmla="*/ 9179 h 3035857"/>
            </a:gdLst>
            <a:ahLst/>
            <a:cxnLst>
              <a:cxn ang="0">
                <a:pos x="connsiteX0" y="connsiteY0"/>
              </a:cxn>
              <a:cxn ang="0">
                <a:pos x="connsiteX1" y="connsiteY1"/>
              </a:cxn>
              <a:cxn ang="0">
                <a:pos x="connsiteX2" y="connsiteY2"/>
              </a:cxn>
              <a:cxn ang="0">
                <a:pos x="connsiteX3" y="connsiteY3"/>
              </a:cxn>
            </a:cxnLst>
            <a:rect l="l" t="t" r="r" b="b"/>
            <a:pathLst>
              <a:path w="413837" h="3035857">
                <a:moveTo>
                  <a:pt x="342305" y="0"/>
                </a:moveTo>
                <a:lnTo>
                  <a:pt x="413837" y="3035857"/>
                </a:lnTo>
                <a:lnTo>
                  <a:pt x="57447" y="3035857"/>
                </a:lnTo>
                <a:lnTo>
                  <a:pt x="0" y="9179"/>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18" name="Freeform: Shape 117">
            <a:extLst>
              <a:ext uri="{FF2B5EF4-FFF2-40B4-BE49-F238E27FC236}">
                <a16:creationId xmlns:a16="http://schemas.microsoft.com/office/drawing/2014/main" id="{6BAE8B52-9F87-5627-21B5-470C47415917}"/>
              </a:ext>
              <a:ext uri="{C183D7F6-B498-43B3-948B-1728B52AA6E4}">
                <adec:decorative xmlns:adec="http://schemas.microsoft.com/office/drawing/2017/decorative" val="1"/>
              </a:ext>
            </a:extLst>
          </p:cNvPr>
          <p:cNvSpPr/>
          <p:nvPr/>
        </p:nvSpPr>
        <p:spPr>
          <a:xfrm>
            <a:off x="837376" y="3822144"/>
            <a:ext cx="333150" cy="3035857"/>
          </a:xfrm>
          <a:custGeom>
            <a:avLst/>
            <a:gdLst>
              <a:gd name="connsiteX0" fmla="*/ 327256 w 333150"/>
              <a:gd name="connsiteY0" fmla="*/ 0 h 3035857"/>
              <a:gd name="connsiteX1" fmla="*/ 333150 w 333150"/>
              <a:gd name="connsiteY1" fmla="*/ 3035857 h 3035857"/>
              <a:gd name="connsiteX2" fmla="*/ 0 w 333150"/>
              <a:gd name="connsiteY2" fmla="*/ 3035857 h 3035857"/>
              <a:gd name="connsiteX3" fmla="*/ 7078 w 333150"/>
              <a:gd name="connsiteY3" fmla="*/ 15402 h 3035857"/>
            </a:gdLst>
            <a:ahLst/>
            <a:cxnLst>
              <a:cxn ang="0">
                <a:pos x="connsiteX0" y="connsiteY0"/>
              </a:cxn>
              <a:cxn ang="0">
                <a:pos x="connsiteX1" y="connsiteY1"/>
              </a:cxn>
              <a:cxn ang="0">
                <a:pos x="connsiteX2" y="connsiteY2"/>
              </a:cxn>
              <a:cxn ang="0">
                <a:pos x="connsiteX3" y="connsiteY3"/>
              </a:cxn>
            </a:cxnLst>
            <a:rect l="l" t="t" r="r" b="b"/>
            <a:pathLst>
              <a:path w="333150" h="3035857">
                <a:moveTo>
                  <a:pt x="327256" y="0"/>
                </a:moveTo>
                <a:lnTo>
                  <a:pt x="333150" y="3035857"/>
                </a:lnTo>
                <a:lnTo>
                  <a:pt x="0" y="3035857"/>
                </a:lnTo>
                <a:lnTo>
                  <a:pt x="7078" y="15402"/>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14" name="Freeform: Shape 113">
            <a:extLst>
              <a:ext uri="{FF2B5EF4-FFF2-40B4-BE49-F238E27FC236}">
                <a16:creationId xmlns:a16="http://schemas.microsoft.com/office/drawing/2014/main" id="{7B411F9F-F6BC-F478-88A0-0AF30BCEC343}"/>
              </a:ext>
              <a:ext uri="{C183D7F6-B498-43B3-948B-1728B52AA6E4}">
                <adec:decorative xmlns:adec="http://schemas.microsoft.com/office/drawing/2017/decorative" val="1"/>
              </a:ext>
            </a:extLst>
          </p:cNvPr>
          <p:cNvSpPr/>
          <p:nvPr/>
        </p:nvSpPr>
        <p:spPr>
          <a:xfrm>
            <a:off x="-14438" y="3822144"/>
            <a:ext cx="350193" cy="3035857"/>
          </a:xfrm>
          <a:custGeom>
            <a:avLst/>
            <a:gdLst>
              <a:gd name="connsiteX0" fmla="*/ 298726 w 350193"/>
              <a:gd name="connsiteY0" fmla="*/ 0 h 3035857"/>
              <a:gd name="connsiteX1" fmla="*/ 350193 w 350193"/>
              <a:gd name="connsiteY1" fmla="*/ 3035857 h 3035857"/>
              <a:gd name="connsiteX2" fmla="*/ 44718 w 350193"/>
              <a:gd name="connsiteY2" fmla="*/ 3035857 h 3035857"/>
              <a:gd name="connsiteX3" fmla="*/ 0 w 350193"/>
              <a:gd name="connsiteY3" fmla="*/ 16505 h 3035857"/>
            </a:gdLst>
            <a:ahLst/>
            <a:cxnLst>
              <a:cxn ang="0">
                <a:pos x="connsiteX0" y="connsiteY0"/>
              </a:cxn>
              <a:cxn ang="0">
                <a:pos x="connsiteX1" y="connsiteY1"/>
              </a:cxn>
              <a:cxn ang="0">
                <a:pos x="connsiteX2" y="connsiteY2"/>
              </a:cxn>
              <a:cxn ang="0">
                <a:pos x="connsiteX3" y="connsiteY3"/>
              </a:cxn>
            </a:cxnLst>
            <a:rect l="l" t="t" r="r" b="b"/>
            <a:pathLst>
              <a:path w="350193" h="3035857">
                <a:moveTo>
                  <a:pt x="298726" y="0"/>
                </a:moveTo>
                <a:lnTo>
                  <a:pt x="350193" y="3035857"/>
                </a:lnTo>
                <a:lnTo>
                  <a:pt x="44718" y="3035857"/>
                </a:lnTo>
                <a:lnTo>
                  <a:pt x="0" y="16505"/>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20" name="Freeform: Shape 119">
            <a:extLst>
              <a:ext uri="{FF2B5EF4-FFF2-40B4-BE49-F238E27FC236}">
                <a16:creationId xmlns:a16="http://schemas.microsoft.com/office/drawing/2014/main" id="{39A85FE8-16E3-07FD-D652-44BE3227E955}"/>
              </a:ext>
              <a:ext uri="{C183D7F6-B498-43B3-948B-1728B52AA6E4}">
                <adec:decorative xmlns:adec="http://schemas.microsoft.com/office/drawing/2017/decorative" val="1"/>
              </a:ext>
            </a:extLst>
          </p:cNvPr>
          <p:cNvSpPr/>
          <p:nvPr/>
        </p:nvSpPr>
        <p:spPr>
          <a:xfrm>
            <a:off x="1282441" y="3842905"/>
            <a:ext cx="366882" cy="3015095"/>
          </a:xfrm>
          <a:custGeom>
            <a:avLst/>
            <a:gdLst>
              <a:gd name="connsiteX0" fmla="*/ 0 w 366882"/>
              <a:gd name="connsiteY0" fmla="*/ 0 h 3015095"/>
              <a:gd name="connsiteX1" fmla="*/ 304712 w 366882"/>
              <a:gd name="connsiteY1" fmla="*/ 7683 h 3015095"/>
              <a:gd name="connsiteX2" fmla="*/ 366882 w 366882"/>
              <a:gd name="connsiteY2" fmla="*/ 3015095 h 3015095"/>
              <a:gd name="connsiteX3" fmla="*/ 29377 w 366882"/>
              <a:gd name="connsiteY3" fmla="*/ 3015095 h 3015095"/>
            </a:gdLst>
            <a:ahLst/>
            <a:cxnLst>
              <a:cxn ang="0">
                <a:pos x="connsiteX0" y="connsiteY0"/>
              </a:cxn>
              <a:cxn ang="0">
                <a:pos x="connsiteX1" y="connsiteY1"/>
              </a:cxn>
              <a:cxn ang="0">
                <a:pos x="connsiteX2" y="connsiteY2"/>
              </a:cxn>
              <a:cxn ang="0">
                <a:pos x="connsiteX3" y="connsiteY3"/>
              </a:cxn>
            </a:cxnLst>
            <a:rect l="l" t="t" r="r" b="b"/>
            <a:pathLst>
              <a:path w="366882" h="3015095">
                <a:moveTo>
                  <a:pt x="0" y="0"/>
                </a:moveTo>
                <a:lnTo>
                  <a:pt x="304712" y="7683"/>
                </a:lnTo>
                <a:lnTo>
                  <a:pt x="366882" y="3015095"/>
                </a:lnTo>
                <a:lnTo>
                  <a:pt x="29377" y="3015095"/>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22" name="Freeform: Shape 121">
            <a:extLst>
              <a:ext uri="{FF2B5EF4-FFF2-40B4-BE49-F238E27FC236}">
                <a16:creationId xmlns:a16="http://schemas.microsoft.com/office/drawing/2014/main" id="{FD1F201A-85AF-9647-262F-004EDD5B0182}"/>
              </a:ext>
              <a:ext uri="{C183D7F6-B498-43B3-948B-1728B52AA6E4}">
                <adec:decorative xmlns:adec="http://schemas.microsoft.com/office/drawing/2017/decorative" val="1"/>
              </a:ext>
            </a:extLst>
          </p:cNvPr>
          <p:cNvSpPr/>
          <p:nvPr/>
        </p:nvSpPr>
        <p:spPr>
          <a:xfrm>
            <a:off x="1730549" y="3825160"/>
            <a:ext cx="403053" cy="3032840"/>
          </a:xfrm>
          <a:custGeom>
            <a:avLst/>
            <a:gdLst>
              <a:gd name="connsiteX0" fmla="*/ 311341 w 403053"/>
              <a:gd name="connsiteY0" fmla="*/ 0 h 3032840"/>
              <a:gd name="connsiteX1" fmla="*/ 403053 w 403053"/>
              <a:gd name="connsiteY1" fmla="*/ 3032840 h 3032840"/>
              <a:gd name="connsiteX2" fmla="*/ 26876 w 403053"/>
              <a:gd name="connsiteY2" fmla="*/ 3032840 h 3032840"/>
              <a:gd name="connsiteX3" fmla="*/ 0 w 403053"/>
              <a:gd name="connsiteY3" fmla="*/ 2679 h 3032840"/>
            </a:gdLst>
            <a:ahLst/>
            <a:cxnLst>
              <a:cxn ang="0">
                <a:pos x="connsiteX0" y="connsiteY0"/>
              </a:cxn>
              <a:cxn ang="0">
                <a:pos x="connsiteX1" y="connsiteY1"/>
              </a:cxn>
              <a:cxn ang="0">
                <a:pos x="connsiteX2" y="connsiteY2"/>
              </a:cxn>
              <a:cxn ang="0">
                <a:pos x="connsiteX3" y="connsiteY3"/>
              </a:cxn>
            </a:cxnLst>
            <a:rect l="l" t="t" r="r" b="b"/>
            <a:pathLst>
              <a:path w="403053" h="3032840">
                <a:moveTo>
                  <a:pt x="311341" y="0"/>
                </a:moveTo>
                <a:lnTo>
                  <a:pt x="403053" y="3032840"/>
                </a:lnTo>
                <a:lnTo>
                  <a:pt x="26876" y="3032840"/>
                </a:lnTo>
                <a:lnTo>
                  <a:pt x="0" y="2679"/>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26" name="Freeform: Shape 125">
            <a:extLst>
              <a:ext uri="{FF2B5EF4-FFF2-40B4-BE49-F238E27FC236}">
                <a16:creationId xmlns:a16="http://schemas.microsoft.com/office/drawing/2014/main" id="{19191A5F-CAD5-B97C-12E0-E3AAA409C1B5}"/>
              </a:ext>
              <a:ext uri="{C183D7F6-B498-43B3-948B-1728B52AA6E4}">
                <adec:decorative xmlns:adec="http://schemas.microsoft.com/office/drawing/2017/decorative" val="1"/>
              </a:ext>
            </a:extLst>
          </p:cNvPr>
          <p:cNvSpPr/>
          <p:nvPr/>
        </p:nvSpPr>
        <p:spPr>
          <a:xfrm>
            <a:off x="2628743" y="3825731"/>
            <a:ext cx="366087" cy="3032269"/>
          </a:xfrm>
          <a:custGeom>
            <a:avLst/>
            <a:gdLst>
              <a:gd name="connsiteX0" fmla="*/ 340392 w 366087"/>
              <a:gd name="connsiteY0" fmla="*/ 0 h 3032269"/>
              <a:gd name="connsiteX1" fmla="*/ 366087 w 366087"/>
              <a:gd name="connsiteY1" fmla="*/ 3032269 h 3032269"/>
              <a:gd name="connsiteX2" fmla="*/ 19999 w 366087"/>
              <a:gd name="connsiteY2" fmla="*/ 3032269 h 3032269"/>
              <a:gd name="connsiteX3" fmla="*/ 0 w 366087"/>
              <a:gd name="connsiteY3" fmla="*/ 16441 h 3032269"/>
            </a:gdLst>
            <a:ahLst/>
            <a:cxnLst>
              <a:cxn ang="0">
                <a:pos x="connsiteX0" y="connsiteY0"/>
              </a:cxn>
              <a:cxn ang="0">
                <a:pos x="connsiteX1" y="connsiteY1"/>
              </a:cxn>
              <a:cxn ang="0">
                <a:pos x="connsiteX2" y="connsiteY2"/>
              </a:cxn>
              <a:cxn ang="0">
                <a:pos x="connsiteX3" y="connsiteY3"/>
              </a:cxn>
            </a:cxnLst>
            <a:rect l="l" t="t" r="r" b="b"/>
            <a:pathLst>
              <a:path w="366087" h="3032269">
                <a:moveTo>
                  <a:pt x="340392" y="0"/>
                </a:moveTo>
                <a:lnTo>
                  <a:pt x="366087" y="3032269"/>
                </a:lnTo>
                <a:lnTo>
                  <a:pt x="19999" y="3032269"/>
                </a:lnTo>
                <a:lnTo>
                  <a:pt x="0" y="16441"/>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28" name="Freeform: Shape 127">
            <a:extLst>
              <a:ext uri="{FF2B5EF4-FFF2-40B4-BE49-F238E27FC236}">
                <a16:creationId xmlns:a16="http://schemas.microsoft.com/office/drawing/2014/main" id="{D60114E2-7A9A-35E3-438C-C2853494FC6D}"/>
              </a:ext>
              <a:ext uri="{C183D7F6-B498-43B3-948B-1728B52AA6E4}">
                <adec:decorative xmlns:adec="http://schemas.microsoft.com/office/drawing/2017/decorative" val="1"/>
              </a:ext>
            </a:extLst>
          </p:cNvPr>
          <p:cNvSpPr/>
          <p:nvPr/>
        </p:nvSpPr>
        <p:spPr>
          <a:xfrm>
            <a:off x="3117832" y="3850590"/>
            <a:ext cx="393568" cy="3007411"/>
          </a:xfrm>
          <a:custGeom>
            <a:avLst/>
            <a:gdLst>
              <a:gd name="connsiteX0" fmla="*/ 0 w 393568"/>
              <a:gd name="connsiteY0" fmla="*/ 0 h 3007411"/>
              <a:gd name="connsiteX1" fmla="*/ 332169 w 393568"/>
              <a:gd name="connsiteY1" fmla="*/ 0 h 3007411"/>
              <a:gd name="connsiteX2" fmla="*/ 393568 w 393568"/>
              <a:gd name="connsiteY2" fmla="*/ 3007411 h 3007411"/>
              <a:gd name="connsiteX3" fmla="*/ 51290 w 393568"/>
              <a:gd name="connsiteY3" fmla="*/ 3007411 h 3007411"/>
            </a:gdLst>
            <a:ahLst/>
            <a:cxnLst>
              <a:cxn ang="0">
                <a:pos x="connsiteX0" y="connsiteY0"/>
              </a:cxn>
              <a:cxn ang="0">
                <a:pos x="connsiteX1" y="connsiteY1"/>
              </a:cxn>
              <a:cxn ang="0">
                <a:pos x="connsiteX2" y="connsiteY2"/>
              </a:cxn>
              <a:cxn ang="0">
                <a:pos x="connsiteX3" y="connsiteY3"/>
              </a:cxn>
            </a:cxnLst>
            <a:rect l="l" t="t" r="r" b="b"/>
            <a:pathLst>
              <a:path w="393568" h="3007411">
                <a:moveTo>
                  <a:pt x="0" y="0"/>
                </a:moveTo>
                <a:lnTo>
                  <a:pt x="332169" y="0"/>
                </a:lnTo>
                <a:lnTo>
                  <a:pt x="393568" y="3007411"/>
                </a:lnTo>
                <a:lnTo>
                  <a:pt x="51290" y="3007411"/>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24" name="Freeform: Shape 123">
            <a:extLst>
              <a:ext uri="{FF2B5EF4-FFF2-40B4-BE49-F238E27FC236}">
                <a16:creationId xmlns:a16="http://schemas.microsoft.com/office/drawing/2014/main" id="{E993F7EE-BE8B-FF59-4F03-7FB736348232}"/>
              </a:ext>
              <a:ext uri="{C183D7F6-B498-43B3-948B-1728B52AA6E4}">
                <adec:decorative xmlns:adec="http://schemas.microsoft.com/office/drawing/2017/decorative" val="1"/>
              </a:ext>
            </a:extLst>
          </p:cNvPr>
          <p:cNvSpPr/>
          <p:nvPr/>
        </p:nvSpPr>
        <p:spPr>
          <a:xfrm>
            <a:off x="2180632" y="3842906"/>
            <a:ext cx="354216" cy="3015095"/>
          </a:xfrm>
          <a:custGeom>
            <a:avLst/>
            <a:gdLst>
              <a:gd name="connsiteX0" fmla="*/ 37181 w 354216"/>
              <a:gd name="connsiteY0" fmla="*/ 0 h 3015095"/>
              <a:gd name="connsiteX1" fmla="*/ 334572 w 354216"/>
              <a:gd name="connsiteY1" fmla="*/ 11088 h 3015095"/>
              <a:gd name="connsiteX2" fmla="*/ 354216 w 354216"/>
              <a:gd name="connsiteY2" fmla="*/ 3015095 h 3015095"/>
              <a:gd name="connsiteX3" fmla="*/ 0 w 354216"/>
              <a:gd name="connsiteY3" fmla="*/ 3015095 h 3015095"/>
            </a:gdLst>
            <a:ahLst/>
            <a:cxnLst>
              <a:cxn ang="0">
                <a:pos x="connsiteX0" y="connsiteY0"/>
              </a:cxn>
              <a:cxn ang="0">
                <a:pos x="connsiteX1" y="connsiteY1"/>
              </a:cxn>
              <a:cxn ang="0">
                <a:pos x="connsiteX2" y="connsiteY2"/>
              </a:cxn>
              <a:cxn ang="0">
                <a:pos x="connsiteX3" y="connsiteY3"/>
              </a:cxn>
            </a:cxnLst>
            <a:rect l="l" t="t" r="r" b="b"/>
            <a:pathLst>
              <a:path w="354216" h="3015095">
                <a:moveTo>
                  <a:pt x="37181" y="0"/>
                </a:moveTo>
                <a:lnTo>
                  <a:pt x="334572" y="11088"/>
                </a:lnTo>
                <a:lnTo>
                  <a:pt x="354216" y="3015095"/>
                </a:lnTo>
                <a:lnTo>
                  <a:pt x="0" y="3015095"/>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44" name="Freeform: Shape 143">
            <a:extLst>
              <a:ext uri="{FF2B5EF4-FFF2-40B4-BE49-F238E27FC236}">
                <a16:creationId xmlns:a16="http://schemas.microsoft.com/office/drawing/2014/main" id="{593235B0-5D7F-B56B-DEB2-887F609D33A4}"/>
              </a:ext>
              <a:ext uri="{C183D7F6-B498-43B3-948B-1728B52AA6E4}">
                <adec:decorative xmlns:adec="http://schemas.microsoft.com/office/drawing/2017/decorative" val="1"/>
              </a:ext>
            </a:extLst>
          </p:cNvPr>
          <p:cNvSpPr/>
          <p:nvPr/>
        </p:nvSpPr>
        <p:spPr>
          <a:xfrm>
            <a:off x="7063105" y="3768454"/>
            <a:ext cx="395056" cy="3089546"/>
          </a:xfrm>
          <a:custGeom>
            <a:avLst/>
            <a:gdLst>
              <a:gd name="connsiteX0" fmla="*/ 353850 w 395056"/>
              <a:gd name="connsiteY0" fmla="*/ 0 h 3089546"/>
              <a:gd name="connsiteX1" fmla="*/ 395056 w 395056"/>
              <a:gd name="connsiteY1" fmla="*/ 3089546 h 3089546"/>
              <a:gd name="connsiteX2" fmla="*/ 0 w 395056"/>
              <a:gd name="connsiteY2" fmla="*/ 3089546 h 3089546"/>
              <a:gd name="connsiteX3" fmla="*/ 18616 w 395056"/>
              <a:gd name="connsiteY3" fmla="*/ 15680 h 3089546"/>
            </a:gdLst>
            <a:ahLst/>
            <a:cxnLst>
              <a:cxn ang="0">
                <a:pos x="connsiteX0" y="connsiteY0"/>
              </a:cxn>
              <a:cxn ang="0">
                <a:pos x="connsiteX1" y="connsiteY1"/>
              </a:cxn>
              <a:cxn ang="0">
                <a:pos x="connsiteX2" y="connsiteY2"/>
              </a:cxn>
              <a:cxn ang="0">
                <a:pos x="connsiteX3" y="connsiteY3"/>
              </a:cxn>
            </a:cxnLst>
            <a:rect l="l" t="t" r="r" b="b"/>
            <a:pathLst>
              <a:path w="395056" h="3089546">
                <a:moveTo>
                  <a:pt x="353850" y="0"/>
                </a:moveTo>
                <a:lnTo>
                  <a:pt x="395056" y="3089546"/>
                </a:lnTo>
                <a:lnTo>
                  <a:pt x="0" y="3089546"/>
                </a:lnTo>
                <a:lnTo>
                  <a:pt x="18616" y="15680"/>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62" name="Freeform: Shape 161">
            <a:extLst>
              <a:ext uri="{FF2B5EF4-FFF2-40B4-BE49-F238E27FC236}">
                <a16:creationId xmlns:a16="http://schemas.microsoft.com/office/drawing/2014/main" id="{1008B28D-4279-46E8-B804-2ABB2870C85E}"/>
              </a:ext>
              <a:ext uri="{C183D7F6-B498-43B3-948B-1728B52AA6E4}">
                <adec:decorative xmlns:adec="http://schemas.microsoft.com/office/drawing/2017/decorative" val="1"/>
              </a:ext>
            </a:extLst>
          </p:cNvPr>
          <p:cNvSpPr/>
          <p:nvPr/>
        </p:nvSpPr>
        <p:spPr>
          <a:xfrm>
            <a:off x="11313570" y="3790614"/>
            <a:ext cx="478208" cy="3067386"/>
          </a:xfrm>
          <a:custGeom>
            <a:avLst/>
            <a:gdLst>
              <a:gd name="connsiteX0" fmla="*/ 0 w 478208"/>
              <a:gd name="connsiteY0" fmla="*/ 0 h 3067386"/>
              <a:gd name="connsiteX1" fmla="*/ 363576 w 478208"/>
              <a:gd name="connsiteY1" fmla="*/ 910 h 3067386"/>
              <a:gd name="connsiteX2" fmla="*/ 478208 w 478208"/>
              <a:gd name="connsiteY2" fmla="*/ 3067386 h 3067386"/>
              <a:gd name="connsiteX3" fmla="*/ 115324 w 478208"/>
              <a:gd name="connsiteY3" fmla="*/ 3067386 h 3067386"/>
            </a:gdLst>
            <a:ahLst/>
            <a:cxnLst>
              <a:cxn ang="0">
                <a:pos x="connsiteX0" y="connsiteY0"/>
              </a:cxn>
              <a:cxn ang="0">
                <a:pos x="connsiteX1" y="connsiteY1"/>
              </a:cxn>
              <a:cxn ang="0">
                <a:pos x="connsiteX2" y="connsiteY2"/>
              </a:cxn>
              <a:cxn ang="0">
                <a:pos x="connsiteX3" y="connsiteY3"/>
              </a:cxn>
            </a:cxnLst>
            <a:rect l="l" t="t" r="r" b="b"/>
            <a:pathLst>
              <a:path w="478208" h="3067386">
                <a:moveTo>
                  <a:pt x="0" y="0"/>
                </a:moveTo>
                <a:lnTo>
                  <a:pt x="363576" y="910"/>
                </a:lnTo>
                <a:lnTo>
                  <a:pt x="478208" y="3067386"/>
                </a:lnTo>
                <a:lnTo>
                  <a:pt x="115324" y="3067386"/>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60" name="Freeform: Shape 159">
            <a:extLst>
              <a:ext uri="{FF2B5EF4-FFF2-40B4-BE49-F238E27FC236}">
                <a16:creationId xmlns:a16="http://schemas.microsoft.com/office/drawing/2014/main" id="{09E37C6B-3A35-4F4C-02C4-B7A866324518}"/>
              </a:ext>
              <a:ext uri="{C183D7F6-B498-43B3-948B-1728B52AA6E4}">
                <adec:decorative xmlns:adec="http://schemas.microsoft.com/office/drawing/2017/decorative" val="1"/>
              </a:ext>
            </a:extLst>
          </p:cNvPr>
          <p:cNvSpPr/>
          <p:nvPr/>
        </p:nvSpPr>
        <p:spPr>
          <a:xfrm>
            <a:off x="10883253" y="3781764"/>
            <a:ext cx="434856" cy="3076237"/>
          </a:xfrm>
          <a:custGeom>
            <a:avLst/>
            <a:gdLst>
              <a:gd name="connsiteX0" fmla="*/ 297978 w 434856"/>
              <a:gd name="connsiteY0" fmla="*/ 0 h 3076237"/>
              <a:gd name="connsiteX1" fmla="*/ 434856 w 434856"/>
              <a:gd name="connsiteY1" fmla="*/ 3076237 h 3076237"/>
              <a:gd name="connsiteX2" fmla="*/ 89475 w 434856"/>
              <a:gd name="connsiteY2" fmla="*/ 3076237 h 3076237"/>
              <a:gd name="connsiteX3" fmla="*/ 0 w 434856"/>
              <a:gd name="connsiteY3" fmla="*/ 10327 h 3076237"/>
            </a:gdLst>
            <a:ahLst/>
            <a:cxnLst>
              <a:cxn ang="0">
                <a:pos x="connsiteX0" y="connsiteY0"/>
              </a:cxn>
              <a:cxn ang="0">
                <a:pos x="connsiteX1" y="connsiteY1"/>
              </a:cxn>
              <a:cxn ang="0">
                <a:pos x="connsiteX2" y="connsiteY2"/>
              </a:cxn>
              <a:cxn ang="0">
                <a:pos x="connsiteX3" y="connsiteY3"/>
              </a:cxn>
            </a:cxnLst>
            <a:rect l="l" t="t" r="r" b="b"/>
            <a:pathLst>
              <a:path w="434856" h="3076237">
                <a:moveTo>
                  <a:pt x="297978" y="0"/>
                </a:moveTo>
                <a:lnTo>
                  <a:pt x="434856" y="3076237"/>
                </a:lnTo>
                <a:lnTo>
                  <a:pt x="89475" y="3076237"/>
                </a:lnTo>
                <a:lnTo>
                  <a:pt x="0" y="10327"/>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48" name="Freeform: Shape 147">
            <a:extLst>
              <a:ext uri="{FF2B5EF4-FFF2-40B4-BE49-F238E27FC236}">
                <a16:creationId xmlns:a16="http://schemas.microsoft.com/office/drawing/2014/main" id="{12E084CA-4AA2-653D-6A29-1261BA83AD54}"/>
              </a:ext>
              <a:ext uri="{C183D7F6-B498-43B3-948B-1728B52AA6E4}">
                <adec:decorative xmlns:adec="http://schemas.microsoft.com/office/drawing/2017/decorative" val="1"/>
              </a:ext>
            </a:extLst>
          </p:cNvPr>
          <p:cNvSpPr/>
          <p:nvPr/>
        </p:nvSpPr>
        <p:spPr>
          <a:xfrm>
            <a:off x="8023646" y="3749391"/>
            <a:ext cx="415551" cy="3108609"/>
          </a:xfrm>
          <a:custGeom>
            <a:avLst/>
            <a:gdLst>
              <a:gd name="connsiteX0" fmla="*/ 342305 w 415551"/>
              <a:gd name="connsiteY0" fmla="*/ 0 h 3108609"/>
              <a:gd name="connsiteX1" fmla="*/ 415551 w 415551"/>
              <a:gd name="connsiteY1" fmla="*/ 3108609 h 3108609"/>
              <a:gd name="connsiteX2" fmla="*/ 58828 w 415551"/>
              <a:gd name="connsiteY2" fmla="*/ 3108609 h 3108609"/>
              <a:gd name="connsiteX3" fmla="*/ 0 w 415551"/>
              <a:gd name="connsiteY3" fmla="*/ 9179 h 3108609"/>
            </a:gdLst>
            <a:ahLst/>
            <a:cxnLst>
              <a:cxn ang="0">
                <a:pos x="connsiteX0" y="connsiteY0"/>
              </a:cxn>
              <a:cxn ang="0">
                <a:pos x="connsiteX1" y="connsiteY1"/>
              </a:cxn>
              <a:cxn ang="0">
                <a:pos x="connsiteX2" y="connsiteY2"/>
              </a:cxn>
              <a:cxn ang="0">
                <a:pos x="connsiteX3" y="connsiteY3"/>
              </a:cxn>
            </a:cxnLst>
            <a:rect l="l" t="t" r="r" b="b"/>
            <a:pathLst>
              <a:path w="415551" h="3108609">
                <a:moveTo>
                  <a:pt x="342305" y="0"/>
                </a:moveTo>
                <a:lnTo>
                  <a:pt x="415551" y="3108609"/>
                </a:lnTo>
                <a:lnTo>
                  <a:pt x="58828" y="3108609"/>
                </a:lnTo>
                <a:lnTo>
                  <a:pt x="0" y="9179"/>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46" name="Freeform: Shape 145">
            <a:extLst>
              <a:ext uri="{FF2B5EF4-FFF2-40B4-BE49-F238E27FC236}">
                <a16:creationId xmlns:a16="http://schemas.microsoft.com/office/drawing/2014/main" id="{6186F47C-7DE5-D468-4A2A-D3D8D8B1EC6C}"/>
              </a:ext>
              <a:ext uri="{C183D7F6-B498-43B3-948B-1728B52AA6E4}">
                <adec:decorative xmlns:adec="http://schemas.microsoft.com/office/drawing/2017/decorative" val="1"/>
              </a:ext>
            </a:extLst>
          </p:cNvPr>
          <p:cNvSpPr/>
          <p:nvPr/>
        </p:nvSpPr>
        <p:spPr>
          <a:xfrm>
            <a:off x="7525783" y="3743756"/>
            <a:ext cx="421968" cy="3114244"/>
          </a:xfrm>
          <a:custGeom>
            <a:avLst/>
            <a:gdLst>
              <a:gd name="connsiteX0" fmla="*/ 359006 w 421968"/>
              <a:gd name="connsiteY0" fmla="*/ 0 h 3114244"/>
              <a:gd name="connsiteX1" fmla="*/ 421968 w 421968"/>
              <a:gd name="connsiteY1" fmla="*/ 3114244 h 3114244"/>
              <a:gd name="connsiteX2" fmla="*/ 54711 w 421968"/>
              <a:gd name="connsiteY2" fmla="*/ 3114244 h 3114244"/>
              <a:gd name="connsiteX3" fmla="*/ 0 w 421968"/>
              <a:gd name="connsiteY3" fmla="*/ 16632 h 3114244"/>
            </a:gdLst>
            <a:ahLst/>
            <a:cxnLst>
              <a:cxn ang="0">
                <a:pos x="connsiteX0" y="connsiteY0"/>
              </a:cxn>
              <a:cxn ang="0">
                <a:pos x="connsiteX1" y="connsiteY1"/>
              </a:cxn>
              <a:cxn ang="0">
                <a:pos x="connsiteX2" y="connsiteY2"/>
              </a:cxn>
              <a:cxn ang="0">
                <a:pos x="connsiteX3" y="connsiteY3"/>
              </a:cxn>
            </a:cxnLst>
            <a:rect l="l" t="t" r="r" b="b"/>
            <a:pathLst>
              <a:path w="421968" h="3114244">
                <a:moveTo>
                  <a:pt x="359006" y="0"/>
                </a:moveTo>
                <a:lnTo>
                  <a:pt x="421968" y="3114244"/>
                </a:lnTo>
                <a:lnTo>
                  <a:pt x="54711" y="3114244"/>
                </a:lnTo>
                <a:lnTo>
                  <a:pt x="0" y="16632"/>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50" name="Freeform: Shape 149">
            <a:extLst>
              <a:ext uri="{FF2B5EF4-FFF2-40B4-BE49-F238E27FC236}">
                <a16:creationId xmlns:a16="http://schemas.microsoft.com/office/drawing/2014/main" id="{DA66B883-225D-7C75-E912-3C7F606621BA}"/>
              </a:ext>
              <a:ext uri="{C183D7F6-B498-43B3-948B-1728B52AA6E4}">
                <adec:decorative xmlns:adec="http://schemas.microsoft.com/office/drawing/2017/decorative" val="1"/>
              </a:ext>
            </a:extLst>
          </p:cNvPr>
          <p:cNvSpPr/>
          <p:nvPr/>
        </p:nvSpPr>
        <p:spPr>
          <a:xfrm>
            <a:off x="8545852" y="3783616"/>
            <a:ext cx="387317" cy="3074384"/>
          </a:xfrm>
          <a:custGeom>
            <a:avLst/>
            <a:gdLst>
              <a:gd name="connsiteX0" fmla="*/ 323763 w 387317"/>
              <a:gd name="connsiteY0" fmla="*/ 0 h 3074384"/>
              <a:gd name="connsiteX1" fmla="*/ 387317 w 387317"/>
              <a:gd name="connsiteY1" fmla="*/ 3074384 h 3074384"/>
              <a:gd name="connsiteX2" fmla="*/ 44482 w 387317"/>
              <a:gd name="connsiteY2" fmla="*/ 3074384 h 3074384"/>
              <a:gd name="connsiteX3" fmla="*/ 0 w 387317"/>
              <a:gd name="connsiteY3" fmla="*/ 8988 h 3074384"/>
            </a:gdLst>
            <a:ahLst/>
            <a:cxnLst>
              <a:cxn ang="0">
                <a:pos x="connsiteX0" y="connsiteY0"/>
              </a:cxn>
              <a:cxn ang="0">
                <a:pos x="connsiteX1" y="connsiteY1"/>
              </a:cxn>
              <a:cxn ang="0">
                <a:pos x="connsiteX2" y="connsiteY2"/>
              </a:cxn>
              <a:cxn ang="0">
                <a:pos x="connsiteX3" y="connsiteY3"/>
              </a:cxn>
            </a:cxnLst>
            <a:rect l="l" t="t" r="r" b="b"/>
            <a:pathLst>
              <a:path w="387317" h="3074384">
                <a:moveTo>
                  <a:pt x="323763" y="0"/>
                </a:moveTo>
                <a:lnTo>
                  <a:pt x="387317" y="3074384"/>
                </a:lnTo>
                <a:lnTo>
                  <a:pt x="44482" y="3074384"/>
                </a:lnTo>
                <a:lnTo>
                  <a:pt x="0" y="8988"/>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52" name="Freeform: Shape 151">
            <a:extLst>
              <a:ext uri="{FF2B5EF4-FFF2-40B4-BE49-F238E27FC236}">
                <a16:creationId xmlns:a16="http://schemas.microsoft.com/office/drawing/2014/main" id="{2ADA00DF-5BE6-9F6B-914D-A213958D1E5D}"/>
              </a:ext>
              <a:ext uri="{C183D7F6-B498-43B3-948B-1728B52AA6E4}">
                <adec:decorative xmlns:adec="http://schemas.microsoft.com/office/drawing/2017/decorative" val="1"/>
              </a:ext>
            </a:extLst>
          </p:cNvPr>
          <p:cNvSpPr/>
          <p:nvPr/>
        </p:nvSpPr>
        <p:spPr>
          <a:xfrm>
            <a:off x="9023256" y="3791644"/>
            <a:ext cx="404066" cy="3066356"/>
          </a:xfrm>
          <a:custGeom>
            <a:avLst/>
            <a:gdLst>
              <a:gd name="connsiteX0" fmla="*/ 311340 w 404066"/>
              <a:gd name="connsiteY0" fmla="*/ 0 h 3066356"/>
              <a:gd name="connsiteX1" fmla="*/ 404066 w 404066"/>
              <a:gd name="connsiteY1" fmla="*/ 3066356 h 3066356"/>
              <a:gd name="connsiteX2" fmla="*/ 27173 w 404066"/>
              <a:gd name="connsiteY2" fmla="*/ 3066356 h 3066356"/>
              <a:gd name="connsiteX3" fmla="*/ 0 w 404066"/>
              <a:gd name="connsiteY3" fmla="*/ 2679 h 3066356"/>
            </a:gdLst>
            <a:ahLst/>
            <a:cxnLst>
              <a:cxn ang="0">
                <a:pos x="connsiteX0" y="connsiteY0"/>
              </a:cxn>
              <a:cxn ang="0">
                <a:pos x="connsiteX1" y="connsiteY1"/>
              </a:cxn>
              <a:cxn ang="0">
                <a:pos x="connsiteX2" y="connsiteY2"/>
              </a:cxn>
              <a:cxn ang="0">
                <a:pos x="connsiteX3" y="connsiteY3"/>
              </a:cxn>
            </a:cxnLst>
            <a:rect l="l" t="t" r="r" b="b"/>
            <a:pathLst>
              <a:path w="404066" h="3066356">
                <a:moveTo>
                  <a:pt x="311340" y="0"/>
                </a:moveTo>
                <a:lnTo>
                  <a:pt x="404066" y="3066356"/>
                </a:lnTo>
                <a:lnTo>
                  <a:pt x="27173" y="3066356"/>
                </a:lnTo>
                <a:lnTo>
                  <a:pt x="0" y="2679"/>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56" name="Freeform: Shape 155">
            <a:extLst>
              <a:ext uri="{FF2B5EF4-FFF2-40B4-BE49-F238E27FC236}">
                <a16:creationId xmlns:a16="http://schemas.microsoft.com/office/drawing/2014/main" id="{0A275925-0910-FE1C-E160-50183537415F}"/>
              </a:ext>
              <a:ext uri="{C183D7F6-B498-43B3-948B-1728B52AA6E4}">
                <adec:decorative xmlns:adec="http://schemas.microsoft.com/office/drawing/2017/decorative" val="1"/>
              </a:ext>
            </a:extLst>
          </p:cNvPr>
          <p:cNvSpPr/>
          <p:nvPr/>
        </p:nvSpPr>
        <p:spPr>
          <a:xfrm>
            <a:off x="9955620" y="3789593"/>
            <a:ext cx="366393" cy="3068407"/>
          </a:xfrm>
          <a:custGeom>
            <a:avLst/>
            <a:gdLst>
              <a:gd name="connsiteX0" fmla="*/ 340391 w 366393"/>
              <a:gd name="connsiteY0" fmla="*/ 0 h 3068407"/>
              <a:gd name="connsiteX1" fmla="*/ 366393 w 366393"/>
              <a:gd name="connsiteY1" fmla="*/ 3068407 h 3068407"/>
              <a:gd name="connsiteX2" fmla="*/ 20238 w 366393"/>
              <a:gd name="connsiteY2" fmla="*/ 3068407 h 3068407"/>
              <a:gd name="connsiteX3" fmla="*/ 0 w 366393"/>
              <a:gd name="connsiteY3" fmla="*/ 16441 h 3068407"/>
            </a:gdLst>
            <a:ahLst/>
            <a:cxnLst>
              <a:cxn ang="0">
                <a:pos x="connsiteX0" y="connsiteY0"/>
              </a:cxn>
              <a:cxn ang="0">
                <a:pos x="connsiteX1" y="connsiteY1"/>
              </a:cxn>
              <a:cxn ang="0">
                <a:pos x="connsiteX2" y="connsiteY2"/>
              </a:cxn>
              <a:cxn ang="0">
                <a:pos x="connsiteX3" y="connsiteY3"/>
              </a:cxn>
            </a:cxnLst>
            <a:rect l="l" t="t" r="r" b="b"/>
            <a:pathLst>
              <a:path w="366393" h="3068407">
                <a:moveTo>
                  <a:pt x="340391" y="0"/>
                </a:moveTo>
                <a:lnTo>
                  <a:pt x="366393" y="3068407"/>
                </a:lnTo>
                <a:lnTo>
                  <a:pt x="20238" y="3068407"/>
                </a:lnTo>
                <a:lnTo>
                  <a:pt x="0" y="16441"/>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58" name="Freeform: Shape 157">
            <a:extLst>
              <a:ext uri="{FF2B5EF4-FFF2-40B4-BE49-F238E27FC236}">
                <a16:creationId xmlns:a16="http://schemas.microsoft.com/office/drawing/2014/main" id="{7BF99917-118B-C612-CA91-2F92DD9615C0}"/>
              </a:ext>
              <a:ext uri="{C183D7F6-B498-43B3-948B-1728B52AA6E4}">
                <adec:decorative xmlns:adec="http://schemas.microsoft.com/office/drawing/2017/decorative" val="1"/>
              </a:ext>
            </a:extLst>
          </p:cNvPr>
          <p:cNvSpPr/>
          <p:nvPr/>
        </p:nvSpPr>
        <p:spPr>
          <a:xfrm>
            <a:off x="10405875" y="3794852"/>
            <a:ext cx="424224" cy="3063149"/>
          </a:xfrm>
          <a:custGeom>
            <a:avLst/>
            <a:gdLst>
              <a:gd name="connsiteX0" fmla="*/ 0 w 424224"/>
              <a:gd name="connsiteY0" fmla="*/ 0 h 3063149"/>
              <a:gd name="connsiteX1" fmla="*/ 357011 w 424224"/>
              <a:gd name="connsiteY1" fmla="*/ 0 h 3063149"/>
              <a:gd name="connsiteX2" fmla="*/ 424224 w 424224"/>
              <a:gd name="connsiteY2" fmla="*/ 3063149 h 3063149"/>
              <a:gd name="connsiteX3" fmla="*/ 56147 w 424224"/>
              <a:gd name="connsiteY3" fmla="*/ 3063149 h 3063149"/>
            </a:gdLst>
            <a:ahLst/>
            <a:cxnLst>
              <a:cxn ang="0">
                <a:pos x="connsiteX0" y="connsiteY0"/>
              </a:cxn>
              <a:cxn ang="0">
                <a:pos x="connsiteX1" y="connsiteY1"/>
              </a:cxn>
              <a:cxn ang="0">
                <a:pos x="connsiteX2" y="connsiteY2"/>
              </a:cxn>
              <a:cxn ang="0">
                <a:pos x="connsiteX3" y="connsiteY3"/>
              </a:cxn>
            </a:cxnLst>
            <a:rect l="l" t="t" r="r" b="b"/>
            <a:pathLst>
              <a:path w="424224" h="3063149">
                <a:moveTo>
                  <a:pt x="0" y="0"/>
                </a:moveTo>
                <a:lnTo>
                  <a:pt x="357011" y="0"/>
                </a:lnTo>
                <a:lnTo>
                  <a:pt x="424224" y="3063149"/>
                </a:lnTo>
                <a:lnTo>
                  <a:pt x="56147" y="3063149"/>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54" name="Freeform: Shape 153">
            <a:extLst>
              <a:ext uri="{FF2B5EF4-FFF2-40B4-BE49-F238E27FC236}">
                <a16:creationId xmlns:a16="http://schemas.microsoft.com/office/drawing/2014/main" id="{0C99E0A7-D89A-EBBF-E60D-C434198E238F}"/>
              </a:ext>
              <a:ext uri="{C183D7F6-B498-43B3-948B-1728B52AA6E4}">
                <adec:decorative xmlns:adec="http://schemas.microsoft.com/office/drawing/2017/decorative" val="1"/>
              </a:ext>
            </a:extLst>
          </p:cNvPr>
          <p:cNvSpPr/>
          <p:nvPr/>
        </p:nvSpPr>
        <p:spPr>
          <a:xfrm>
            <a:off x="9490425" y="3804358"/>
            <a:ext cx="369589" cy="3053642"/>
          </a:xfrm>
          <a:custGeom>
            <a:avLst/>
            <a:gdLst>
              <a:gd name="connsiteX0" fmla="*/ 39210 w 369589"/>
              <a:gd name="connsiteY0" fmla="*/ 0 h 3053642"/>
              <a:gd name="connsiteX1" fmla="*/ 348873 w 369589"/>
              <a:gd name="connsiteY1" fmla="*/ 11088 h 3053642"/>
              <a:gd name="connsiteX2" fmla="*/ 369589 w 369589"/>
              <a:gd name="connsiteY2" fmla="*/ 3053642 h 3053642"/>
              <a:gd name="connsiteX3" fmla="*/ 0 w 369589"/>
              <a:gd name="connsiteY3" fmla="*/ 3053642 h 3053642"/>
            </a:gdLst>
            <a:ahLst/>
            <a:cxnLst>
              <a:cxn ang="0">
                <a:pos x="connsiteX0" y="connsiteY0"/>
              </a:cxn>
              <a:cxn ang="0">
                <a:pos x="connsiteX1" y="connsiteY1"/>
              </a:cxn>
              <a:cxn ang="0">
                <a:pos x="connsiteX2" y="connsiteY2"/>
              </a:cxn>
              <a:cxn ang="0">
                <a:pos x="connsiteX3" y="connsiteY3"/>
              </a:cxn>
            </a:cxnLst>
            <a:rect l="l" t="t" r="r" b="b"/>
            <a:pathLst>
              <a:path w="369589" h="3053642">
                <a:moveTo>
                  <a:pt x="39210" y="0"/>
                </a:moveTo>
                <a:lnTo>
                  <a:pt x="348873" y="11088"/>
                </a:lnTo>
                <a:lnTo>
                  <a:pt x="369589" y="3053642"/>
                </a:lnTo>
                <a:lnTo>
                  <a:pt x="0" y="3053642"/>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74" name="Freeform: Shape 73">
            <a:extLst>
              <a:ext uri="{FF2B5EF4-FFF2-40B4-BE49-F238E27FC236}">
                <a16:creationId xmlns:a16="http://schemas.microsoft.com/office/drawing/2014/main" id="{916C5204-C528-0D74-D33F-DEA5EA10838C}"/>
              </a:ext>
              <a:ext uri="{C183D7F6-B498-43B3-948B-1728B52AA6E4}">
                <adec:decorative xmlns:adec="http://schemas.microsoft.com/office/drawing/2017/decorative" val="1"/>
              </a:ext>
            </a:extLst>
          </p:cNvPr>
          <p:cNvSpPr/>
          <p:nvPr/>
        </p:nvSpPr>
        <p:spPr>
          <a:xfrm>
            <a:off x="2344919" y="1"/>
            <a:ext cx="367489" cy="3850588"/>
          </a:xfrm>
          <a:custGeom>
            <a:avLst/>
            <a:gdLst>
              <a:gd name="connsiteX0" fmla="*/ 0 w 367489"/>
              <a:gd name="connsiteY0" fmla="*/ 0 h 3850588"/>
              <a:gd name="connsiteX1" fmla="*/ 313660 w 367489"/>
              <a:gd name="connsiteY1" fmla="*/ 0 h 3850588"/>
              <a:gd name="connsiteX2" fmla="*/ 367489 w 367489"/>
              <a:gd name="connsiteY2" fmla="*/ 3850588 h 3850588"/>
              <a:gd name="connsiteX3" fmla="*/ 20376 w 367489"/>
              <a:gd name="connsiteY3" fmla="*/ 3840078 h 3850588"/>
            </a:gdLst>
            <a:ahLst/>
            <a:cxnLst>
              <a:cxn ang="0">
                <a:pos x="connsiteX0" y="connsiteY0"/>
              </a:cxn>
              <a:cxn ang="0">
                <a:pos x="connsiteX1" y="connsiteY1"/>
              </a:cxn>
              <a:cxn ang="0">
                <a:pos x="connsiteX2" y="connsiteY2"/>
              </a:cxn>
              <a:cxn ang="0">
                <a:pos x="connsiteX3" y="connsiteY3"/>
              </a:cxn>
            </a:cxnLst>
            <a:rect l="l" t="t" r="r" b="b"/>
            <a:pathLst>
              <a:path w="367489" h="3850588">
                <a:moveTo>
                  <a:pt x="0" y="0"/>
                </a:moveTo>
                <a:lnTo>
                  <a:pt x="313660" y="0"/>
                </a:lnTo>
                <a:lnTo>
                  <a:pt x="367489" y="3850588"/>
                </a:lnTo>
                <a:lnTo>
                  <a:pt x="20376" y="3840078"/>
                </a:lnTo>
                <a:close/>
              </a:path>
            </a:pathLst>
          </a:custGeom>
          <a:solidFill>
            <a:schemeClr val="bg2"/>
          </a:solidFill>
          <a:ln w="0" cap="flat">
            <a:noFill/>
            <a:prstDash val="solid"/>
            <a:miter/>
          </a:ln>
        </p:spPr>
        <p:txBody>
          <a:bodyPr wrap="square" rtlCol="0" anchor="ctr">
            <a:noAutofit/>
          </a:bodyPr>
          <a:lstStyle/>
          <a:p>
            <a:endParaRPr lang="en-US"/>
          </a:p>
        </p:txBody>
      </p:sp>
      <p:sp>
        <p:nvSpPr>
          <p:cNvPr id="72" name="Freeform: Shape 71">
            <a:extLst>
              <a:ext uri="{FF2B5EF4-FFF2-40B4-BE49-F238E27FC236}">
                <a16:creationId xmlns:a16="http://schemas.microsoft.com/office/drawing/2014/main" id="{CF27B634-0DEA-50F4-8A40-884D256A7841}"/>
              </a:ext>
              <a:ext uri="{C183D7F6-B498-43B3-948B-1728B52AA6E4}">
                <adec:decorative xmlns:adec="http://schemas.microsoft.com/office/drawing/2017/decorative" val="1"/>
              </a:ext>
            </a:extLst>
          </p:cNvPr>
          <p:cNvSpPr/>
          <p:nvPr/>
        </p:nvSpPr>
        <p:spPr>
          <a:xfrm>
            <a:off x="1789049" y="1"/>
            <a:ext cx="404378" cy="3842904"/>
          </a:xfrm>
          <a:custGeom>
            <a:avLst/>
            <a:gdLst>
              <a:gd name="connsiteX0" fmla="*/ 0 w 404378"/>
              <a:gd name="connsiteY0" fmla="*/ 0 h 3842904"/>
              <a:gd name="connsiteX1" fmla="*/ 319557 w 404378"/>
              <a:gd name="connsiteY1" fmla="*/ 0 h 3842904"/>
              <a:gd name="connsiteX2" fmla="*/ 404378 w 404378"/>
              <a:gd name="connsiteY2" fmla="*/ 3842904 h 3842904"/>
              <a:gd name="connsiteX3" fmla="*/ 55577 w 404378"/>
              <a:gd name="connsiteY3" fmla="*/ 3836786 h 3842904"/>
            </a:gdLst>
            <a:ahLst/>
            <a:cxnLst>
              <a:cxn ang="0">
                <a:pos x="connsiteX0" y="connsiteY0"/>
              </a:cxn>
              <a:cxn ang="0">
                <a:pos x="connsiteX1" y="connsiteY1"/>
              </a:cxn>
              <a:cxn ang="0">
                <a:pos x="connsiteX2" y="connsiteY2"/>
              </a:cxn>
              <a:cxn ang="0">
                <a:pos x="connsiteX3" y="connsiteY3"/>
              </a:cxn>
            </a:cxnLst>
            <a:rect l="l" t="t" r="r" b="b"/>
            <a:pathLst>
              <a:path w="404378" h="3842904">
                <a:moveTo>
                  <a:pt x="0" y="0"/>
                </a:moveTo>
                <a:lnTo>
                  <a:pt x="319557" y="0"/>
                </a:lnTo>
                <a:lnTo>
                  <a:pt x="404378" y="3842904"/>
                </a:lnTo>
                <a:lnTo>
                  <a:pt x="55577" y="3836786"/>
                </a:lnTo>
                <a:close/>
              </a:path>
            </a:pathLst>
          </a:custGeom>
          <a:solidFill>
            <a:schemeClr val="bg2"/>
          </a:solidFill>
          <a:ln w="0" cap="flat">
            <a:noFill/>
            <a:prstDash val="solid"/>
            <a:miter/>
          </a:ln>
        </p:spPr>
        <p:txBody>
          <a:bodyPr wrap="square" rtlCol="0" anchor="ctr">
            <a:noAutofit/>
          </a:bodyPr>
          <a:lstStyle/>
          <a:p>
            <a:endParaRPr lang="en-US"/>
          </a:p>
        </p:txBody>
      </p:sp>
      <p:sp>
        <p:nvSpPr>
          <p:cNvPr id="76" name="Freeform: Shape 75">
            <a:extLst>
              <a:ext uri="{FF2B5EF4-FFF2-40B4-BE49-F238E27FC236}">
                <a16:creationId xmlns:a16="http://schemas.microsoft.com/office/drawing/2014/main" id="{0AB7BA9D-85E2-336C-0D1A-2B703041C47B}"/>
              </a:ext>
              <a:ext uri="{C183D7F6-B498-43B3-948B-1728B52AA6E4}">
                <adec:decorative xmlns:adec="http://schemas.microsoft.com/office/drawing/2017/decorative" val="1"/>
              </a:ext>
            </a:extLst>
          </p:cNvPr>
          <p:cNvSpPr/>
          <p:nvPr/>
        </p:nvSpPr>
        <p:spPr>
          <a:xfrm>
            <a:off x="2778684" y="1"/>
            <a:ext cx="425854" cy="3850588"/>
          </a:xfrm>
          <a:custGeom>
            <a:avLst/>
            <a:gdLst>
              <a:gd name="connsiteX0" fmla="*/ 0 w 425854"/>
              <a:gd name="connsiteY0" fmla="*/ 0 h 3850588"/>
              <a:gd name="connsiteX1" fmla="*/ 399350 w 425854"/>
              <a:gd name="connsiteY1" fmla="*/ 0 h 3850588"/>
              <a:gd name="connsiteX2" fmla="*/ 411469 w 425854"/>
              <a:gd name="connsiteY2" fmla="*/ 1759738 h 3850588"/>
              <a:gd name="connsiteX3" fmla="*/ 425854 w 425854"/>
              <a:gd name="connsiteY3" fmla="*/ 3848518 h 3850588"/>
              <a:gd name="connsiteX4" fmla="*/ 79433 w 425854"/>
              <a:gd name="connsiteY4" fmla="*/ 3850588 h 3850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854" h="3850588">
                <a:moveTo>
                  <a:pt x="0" y="0"/>
                </a:moveTo>
                <a:lnTo>
                  <a:pt x="399350" y="0"/>
                </a:lnTo>
                <a:lnTo>
                  <a:pt x="411469" y="1759738"/>
                </a:lnTo>
                <a:cubicBezTo>
                  <a:pt x="416066" y="2457387"/>
                  <a:pt x="420663" y="3155037"/>
                  <a:pt x="425854" y="3848518"/>
                </a:cubicBezTo>
                <a:lnTo>
                  <a:pt x="79433" y="3850588"/>
                </a:lnTo>
                <a:close/>
              </a:path>
            </a:pathLst>
          </a:custGeom>
          <a:solidFill>
            <a:schemeClr val="bg2"/>
          </a:solidFill>
          <a:ln w="0" cap="flat">
            <a:noFill/>
            <a:prstDash val="solid"/>
            <a:miter/>
          </a:ln>
        </p:spPr>
        <p:txBody>
          <a:bodyPr wrap="square" rtlCol="0" anchor="ctr">
            <a:noAutofit/>
          </a:bodyPr>
          <a:lstStyle/>
          <a:p>
            <a:endParaRPr lang="en-US"/>
          </a:p>
        </p:txBody>
      </p:sp>
      <p:sp>
        <p:nvSpPr>
          <p:cNvPr id="70" name="Freeform: Shape 69">
            <a:extLst>
              <a:ext uri="{FF2B5EF4-FFF2-40B4-BE49-F238E27FC236}">
                <a16:creationId xmlns:a16="http://schemas.microsoft.com/office/drawing/2014/main" id="{B8C67C8C-2535-CC2A-ACF1-A7C1BDC69A22}"/>
              </a:ext>
              <a:ext uri="{C183D7F6-B498-43B3-948B-1728B52AA6E4}">
                <adec:decorative xmlns:adec="http://schemas.microsoft.com/office/drawing/2017/decorative" val="1"/>
              </a:ext>
            </a:extLst>
          </p:cNvPr>
          <p:cNvSpPr/>
          <p:nvPr/>
        </p:nvSpPr>
        <p:spPr>
          <a:xfrm>
            <a:off x="1314483" y="1"/>
            <a:ext cx="362278" cy="3850588"/>
          </a:xfrm>
          <a:custGeom>
            <a:avLst/>
            <a:gdLst>
              <a:gd name="connsiteX0" fmla="*/ 0 w 362278"/>
              <a:gd name="connsiteY0" fmla="*/ 0 h 3850588"/>
              <a:gd name="connsiteX1" fmla="*/ 306896 w 362278"/>
              <a:gd name="connsiteY1" fmla="*/ 0 h 3850588"/>
              <a:gd name="connsiteX2" fmla="*/ 313727 w 362278"/>
              <a:gd name="connsiteY2" fmla="*/ 865950 h 3850588"/>
              <a:gd name="connsiteX3" fmla="*/ 362155 w 362278"/>
              <a:gd name="connsiteY3" fmla="*/ 3850588 h 3850588"/>
              <a:gd name="connsiteX4" fmla="*/ 19663 w 362278"/>
              <a:gd name="connsiteY4" fmla="*/ 3838161 h 3850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78" h="3850588">
                <a:moveTo>
                  <a:pt x="0" y="0"/>
                </a:moveTo>
                <a:lnTo>
                  <a:pt x="306896" y="0"/>
                </a:lnTo>
                <a:lnTo>
                  <a:pt x="313727" y="865950"/>
                </a:lnTo>
                <a:cubicBezTo>
                  <a:pt x="329870" y="1860829"/>
                  <a:pt x="364604" y="2846412"/>
                  <a:pt x="362155" y="3850588"/>
                </a:cubicBezTo>
                <a:lnTo>
                  <a:pt x="19663" y="3838161"/>
                </a:lnTo>
                <a:close/>
              </a:path>
            </a:pathLst>
          </a:custGeom>
          <a:solidFill>
            <a:schemeClr val="bg2"/>
          </a:solidFill>
          <a:ln w="0" cap="flat">
            <a:noFill/>
            <a:prstDash val="solid"/>
            <a:miter/>
          </a:ln>
        </p:spPr>
        <p:txBody>
          <a:bodyPr wrap="square" rtlCol="0" anchor="ctr">
            <a:noAutofit/>
          </a:bodyPr>
          <a:lstStyle/>
          <a:p>
            <a:endParaRPr lang="en-US"/>
          </a:p>
        </p:txBody>
      </p:sp>
      <p:sp>
        <p:nvSpPr>
          <p:cNvPr id="68" name="Freeform: Shape 67">
            <a:extLst>
              <a:ext uri="{FF2B5EF4-FFF2-40B4-BE49-F238E27FC236}">
                <a16:creationId xmlns:a16="http://schemas.microsoft.com/office/drawing/2014/main" id="{CB6B37B1-C09C-EC21-9D93-B39CAEA4F943}"/>
              </a:ext>
              <a:ext uri="{C183D7F6-B498-43B3-948B-1728B52AA6E4}">
                <adec:decorative xmlns:adec="http://schemas.microsoft.com/office/drawing/2017/decorative" val="1"/>
              </a:ext>
            </a:extLst>
          </p:cNvPr>
          <p:cNvSpPr/>
          <p:nvPr/>
        </p:nvSpPr>
        <p:spPr>
          <a:xfrm>
            <a:off x="801937" y="1"/>
            <a:ext cx="390283" cy="3818399"/>
          </a:xfrm>
          <a:custGeom>
            <a:avLst/>
            <a:gdLst>
              <a:gd name="connsiteX0" fmla="*/ 0 w 390283"/>
              <a:gd name="connsiteY0" fmla="*/ 0 h 3818399"/>
              <a:gd name="connsiteX1" fmla="*/ 308403 w 390283"/>
              <a:gd name="connsiteY1" fmla="*/ 0 h 3818399"/>
              <a:gd name="connsiteX2" fmla="*/ 390283 w 390283"/>
              <a:gd name="connsiteY2" fmla="*/ 3818399 h 3818399"/>
              <a:gd name="connsiteX3" fmla="*/ 87878 w 390283"/>
              <a:gd name="connsiteY3" fmla="*/ 3818399 h 3818399"/>
            </a:gdLst>
            <a:ahLst/>
            <a:cxnLst>
              <a:cxn ang="0">
                <a:pos x="connsiteX0" y="connsiteY0"/>
              </a:cxn>
              <a:cxn ang="0">
                <a:pos x="connsiteX1" y="connsiteY1"/>
              </a:cxn>
              <a:cxn ang="0">
                <a:pos x="connsiteX2" y="connsiteY2"/>
              </a:cxn>
              <a:cxn ang="0">
                <a:pos x="connsiteX3" y="connsiteY3"/>
              </a:cxn>
            </a:cxnLst>
            <a:rect l="l" t="t" r="r" b="b"/>
            <a:pathLst>
              <a:path w="390283" h="3818399">
                <a:moveTo>
                  <a:pt x="0" y="0"/>
                </a:moveTo>
                <a:lnTo>
                  <a:pt x="308403" y="0"/>
                </a:lnTo>
                <a:lnTo>
                  <a:pt x="390283" y="3818399"/>
                </a:lnTo>
                <a:lnTo>
                  <a:pt x="87878" y="3818399"/>
                </a:lnTo>
                <a:close/>
              </a:path>
            </a:pathLst>
          </a:custGeom>
          <a:solidFill>
            <a:schemeClr val="bg2"/>
          </a:solidFill>
          <a:ln w="0" cap="flat">
            <a:noFill/>
            <a:prstDash val="solid"/>
            <a:miter/>
          </a:ln>
        </p:spPr>
        <p:txBody>
          <a:bodyPr wrap="square" rtlCol="0" anchor="ctr">
            <a:noAutofit/>
          </a:bodyPr>
          <a:lstStyle/>
          <a:p>
            <a:endParaRPr lang="en-US"/>
          </a:p>
        </p:txBody>
      </p:sp>
      <p:sp>
        <p:nvSpPr>
          <p:cNvPr id="66" name="Freeform: Shape 65">
            <a:extLst>
              <a:ext uri="{FF2B5EF4-FFF2-40B4-BE49-F238E27FC236}">
                <a16:creationId xmlns:a16="http://schemas.microsoft.com/office/drawing/2014/main" id="{64ABABA1-B100-D69E-8250-FF63CDB800F4}"/>
              </a:ext>
              <a:ext uri="{C183D7F6-B498-43B3-948B-1728B52AA6E4}">
                <adec:decorative xmlns:adec="http://schemas.microsoft.com/office/drawing/2017/decorative" val="1"/>
              </a:ext>
            </a:extLst>
          </p:cNvPr>
          <p:cNvSpPr/>
          <p:nvPr/>
        </p:nvSpPr>
        <p:spPr>
          <a:xfrm>
            <a:off x="328226" y="2"/>
            <a:ext cx="349302" cy="3835963"/>
          </a:xfrm>
          <a:custGeom>
            <a:avLst/>
            <a:gdLst>
              <a:gd name="connsiteX0" fmla="*/ 0 w 349302"/>
              <a:gd name="connsiteY0" fmla="*/ 0 h 3835963"/>
              <a:gd name="connsiteX1" fmla="*/ 349302 w 349302"/>
              <a:gd name="connsiteY1" fmla="*/ 0 h 3835963"/>
              <a:gd name="connsiteX2" fmla="*/ 317259 w 349302"/>
              <a:gd name="connsiteY2" fmla="*/ 3835963 h 3835963"/>
              <a:gd name="connsiteX3" fmla="*/ 5918 w 349302"/>
              <a:gd name="connsiteY3" fmla="*/ 3829654 h 3835963"/>
            </a:gdLst>
            <a:ahLst/>
            <a:cxnLst>
              <a:cxn ang="0">
                <a:pos x="connsiteX0" y="connsiteY0"/>
              </a:cxn>
              <a:cxn ang="0">
                <a:pos x="connsiteX1" y="connsiteY1"/>
              </a:cxn>
              <a:cxn ang="0">
                <a:pos x="connsiteX2" y="connsiteY2"/>
              </a:cxn>
              <a:cxn ang="0">
                <a:pos x="connsiteX3" y="connsiteY3"/>
              </a:cxn>
            </a:cxnLst>
            <a:rect l="l" t="t" r="r" b="b"/>
            <a:pathLst>
              <a:path w="349302" h="3835963">
                <a:moveTo>
                  <a:pt x="0" y="0"/>
                </a:moveTo>
                <a:lnTo>
                  <a:pt x="349302" y="0"/>
                </a:lnTo>
                <a:lnTo>
                  <a:pt x="317259" y="3835963"/>
                </a:lnTo>
                <a:lnTo>
                  <a:pt x="5918" y="3829654"/>
                </a:lnTo>
                <a:close/>
              </a:path>
            </a:pathLst>
          </a:custGeom>
          <a:solidFill>
            <a:schemeClr val="bg2"/>
          </a:solidFill>
          <a:ln w="0" cap="flat">
            <a:noFill/>
            <a:prstDash val="solid"/>
            <a:miter/>
          </a:ln>
        </p:spPr>
        <p:txBody>
          <a:bodyPr wrap="square" rtlCol="0" anchor="ctr">
            <a:noAutofit/>
          </a:bodyPr>
          <a:lstStyle/>
          <a:p>
            <a:endParaRPr lang="en-US"/>
          </a:p>
        </p:txBody>
      </p:sp>
      <p:sp>
        <p:nvSpPr>
          <p:cNvPr id="88" name="Freeform: Shape 87">
            <a:extLst>
              <a:ext uri="{FF2B5EF4-FFF2-40B4-BE49-F238E27FC236}">
                <a16:creationId xmlns:a16="http://schemas.microsoft.com/office/drawing/2014/main" id="{B327B533-FD5D-EBE4-5AED-8998F946C03B}"/>
              </a:ext>
              <a:ext uri="{C183D7F6-B498-43B3-948B-1728B52AA6E4}">
                <adec:decorative xmlns:adec="http://schemas.microsoft.com/office/drawing/2017/decorative" val="1"/>
              </a:ext>
            </a:extLst>
          </p:cNvPr>
          <p:cNvSpPr/>
          <p:nvPr/>
        </p:nvSpPr>
        <p:spPr>
          <a:xfrm>
            <a:off x="5805154" y="1"/>
            <a:ext cx="400179" cy="3813312"/>
          </a:xfrm>
          <a:custGeom>
            <a:avLst/>
            <a:gdLst>
              <a:gd name="connsiteX0" fmla="*/ 0 w 400179"/>
              <a:gd name="connsiteY0" fmla="*/ 0 h 3813312"/>
              <a:gd name="connsiteX1" fmla="*/ 359703 w 400179"/>
              <a:gd name="connsiteY1" fmla="*/ 0 h 3813312"/>
              <a:gd name="connsiteX2" fmla="*/ 400179 w 400179"/>
              <a:gd name="connsiteY2" fmla="*/ 3807003 h 3813312"/>
              <a:gd name="connsiteX3" fmla="*/ 57879 w 400179"/>
              <a:gd name="connsiteY3" fmla="*/ 3813312 h 3813312"/>
            </a:gdLst>
            <a:ahLst/>
            <a:cxnLst>
              <a:cxn ang="0">
                <a:pos x="connsiteX0" y="connsiteY0"/>
              </a:cxn>
              <a:cxn ang="0">
                <a:pos x="connsiteX1" y="connsiteY1"/>
              </a:cxn>
              <a:cxn ang="0">
                <a:pos x="connsiteX2" y="connsiteY2"/>
              </a:cxn>
              <a:cxn ang="0">
                <a:pos x="connsiteX3" y="connsiteY3"/>
              </a:cxn>
            </a:cxnLst>
            <a:rect l="l" t="t" r="r" b="b"/>
            <a:pathLst>
              <a:path w="400179" h="3813312">
                <a:moveTo>
                  <a:pt x="0" y="0"/>
                </a:moveTo>
                <a:lnTo>
                  <a:pt x="359703" y="0"/>
                </a:lnTo>
                <a:lnTo>
                  <a:pt x="400179" y="3807003"/>
                </a:lnTo>
                <a:lnTo>
                  <a:pt x="57879" y="3813312"/>
                </a:lnTo>
                <a:close/>
              </a:path>
            </a:pathLst>
          </a:custGeom>
          <a:solidFill>
            <a:schemeClr val="bg2"/>
          </a:solidFill>
          <a:ln w="0" cap="flat">
            <a:noFill/>
            <a:prstDash val="solid"/>
            <a:miter/>
          </a:ln>
        </p:spPr>
        <p:txBody>
          <a:bodyPr wrap="square" rtlCol="0" anchor="ctr">
            <a:noAutofit/>
          </a:bodyPr>
          <a:lstStyle/>
          <a:p>
            <a:endParaRPr lang="en-US"/>
          </a:p>
        </p:txBody>
      </p:sp>
      <p:sp>
        <p:nvSpPr>
          <p:cNvPr id="86" name="Freeform: Shape 85">
            <a:extLst>
              <a:ext uri="{FF2B5EF4-FFF2-40B4-BE49-F238E27FC236}">
                <a16:creationId xmlns:a16="http://schemas.microsoft.com/office/drawing/2014/main" id="{1C345962-FEA2-180A-DB15-B7ED350D52FF}"/>
              </a:ext>
              <a:ext uri="{C183D7F6-B498-43B3-948B-1728B52AA6E4}">
                <adec:decorative xmlns:adec="http://schemas.microsoft.com/office/drawing/2017/decorative" val="1"/>
              </a:ext>
            </a:extLst>
          </p:cNvPr>
          <p:cNvSpPr/>
          <p:nvPr/>
        </p:nvSpPr>
        <p:spPr>
          <a:xfrm>
            <a:off x="5319011" y="1"/>
            <a:ext cx="397204" cy="3789212"/>
          </a:xfrm>
          <a:custGeom>
            <a:avLst/>
            <a:gdLst>
              <a:gd name="connsiteX0" fmla="*/ 22427 w 397204"/>
              <a:gd name="connsiteY0" fmla="*/ 0 h 3789212"/>
              <a:gd name="connsiteX1" fmla="*/ 397204 w 397204"/>
              <a:gd name="connsiteY1" fmla="*/ 0 h 3789212"/>
              <a:gd name="connsiteX2" fmla="*/ 357778 w 397204"/>
              <a:gd name="connsiteY2" fmla="*/ 3775823 h 3789212"/>
              <a:gd name="connsiteX3" fmla="*/ 0 w 397204"/>
              <a:gd name="connsiteY3" fmla="*/ 3789212 h 3789212"/>
            </a:gdLst>
            <a:ahLst/>
            <a:cxnLst>
              <a:cxn ang="0">
                <a:pos x="connsiteX0" y="connsiteY0"/>
              </a:cxn>
              <a:cxn ang="0">
                <a:pos x="connsiteX1" y="connsiteY1"/>
              </a:cxn>
              <a:cxn ang="0">
                <a:pos x="connsiteX2" y="connsiteY2"/>
              </a:cxn>
              <a:cxn ang="0">
                <a:pos x="connsiteX3" y="connsiteY3"/>
              </a:cxn>
            </a:cxnLst>
            <a:rect l="l" t="t" r="r" b="b"/>
            <a:pathLst>
              <a:path w="397204" h="3789212">
                <a:moveTo>
                  <a:pt x="22427" y="0"/>
                </a:moveTo>
                <a:lnTo>
                  <a:pt x="397204" y="0"/>
                </a:lnTo>
                <a:lnTo>
                  <a:pt x="357778" y="3775823"/>
                </a:lnTo>
                <a:lnTo>
                  <a:pt x="0" y="3789212"/>
                </a:lnTo>
                <a:close/>
              </a:path>
            </a:pathLst>
          </a:custGeom>
          <a:solidFill>
            <a:schemeClr val="bg2"/>
          </a:solidFill>
          <a:ln w="0" cap="flat">
            <a:noFill/>
            <a:prstDash val="solid"/>
            <a:miter/>
          </a:ln>
        </p:spPr>
        <p:txBody>
          <a:bodyPr wrap="square" rtlCol="0" anchor="ctr">
            <a:noAutofit/>
          </a:bodyPr>
          <a:lstStyle/>
          <a:p>
            <a:endParaRPr lang="en-US"/>
          </a:p>
        </p:txBody>
      </p:sp>
      <p:sp>
        <p:nvSpPr>
          <p:cNvPr id="90" name="Freeform: Shape 89">
            <a:extLst>
              <a:ext uri="{FF2B5EF4-FFF2-40B4-BE49-F238E27FC236}">
                <a16:creationId xmlns:a16="http://schemas.microsoft.com/office/drawing/2014/main" id="{EFA4E5F9-7D20-5CDC-F380-74E9758330E0}"/>
              </a:ext>
              <a:ext uri="{C183D7F6-B498-43B3-948B-1728B52AA6E4}">
                <adec:decorative xmlns:adec="http://schemas.microsoft.com/office/drawing/2017/decorative" val="1"/>
              </a:ext>
            </a:extLst>
          </p:cNvPr>
          <p:cNvSpPr/>
          <p:nvPr/>
        </p:nvSpPr>
        <p:spPr>
          <a:xfrm>
            <a:off x="6262282" y="1"/>
            <a:ext cx="351025" cy="3774445"/>
          </a:xfrm>
          <a:custGeom>
            <a:avLst/>
            <a:gdLst>
              <a:gd name="connsiteX0" fmla="*/ 5660 w 351025"/>
              <a:gd name="connsiteY0" fmla="*/ 0 h 3774445"/>
              <a:gd name="connsiteX1" fmla="*/ 351025 w 351025"/>
              <a:gd name="connsiteY1" fmla="*/ 0 h 3774445"/>
              <a:gd name="connsiteX2" fmla="*/ 301974 w 351025"/>
              <a:gd name="connsiteY2" fmla="*/ 3771584 h 3774445"/>
              <a:gd name="connsiteX3" fmla="*/ 0 w 351025"/>
              <a:gd name="connsiteY3" fmla="*/ 3774445 h 3774445"/>
            </a:gdLst>
            <a:ahLst/>
            <a:cxnLst>
              <a:cxn ang="0">
                <a:pos x="connsiteX0" y="connsiteY0"/>
              </a:cxn>
              <a:cxn ang="0">
                <a:pos x="connsiteX1" y="connsiteY1"/>
              </a:cxn>
              <a:cxn ang="0">
                <a:pos x="connsiteX2" y="connsiteY2"/>
              </a:cxn>
              <a:cxn ang="0">
                <a:pos x="connsiteX3" y="connsiteY3"/>
              </a:cxn>
            </a:cxnLst>
            <a:rect l="l" t="t" r="r" b="b"/>
            <a:pathLst>
              <a:path w="351025" h="3774445">
                <a:moveTo>
                  <a:pt x="5660" y="0"/>
                </a:moveTo>
                <a:lnTo>
                  <a:pt x="351025" y="0"/>
                </a:lnTo>
                <a:lnTo>
                  <a:pt x="301974" y="3771584"/>
                </a:lnTo>
                <a:lnTo>
                  <a:pt x="0" y="3774445"/>
                </a:lnTo>
                <a:close/>
              </a:path>
            </a:pathLst>
          </a:custGeom>
          <a:solidFill>
            <a:schemeClr val="bg2"/>
          </a:solidFill>
          <a:ln w="0" cap="flat">
            <a:noFill/>
            <a:prstDash val="solid"/>
            <a:miter/>
          </a:ln>
        </p:spPr>
        <p:txBody>
          <a:bodyPr wrap="square" rtlCol="0" anchor="ctr">
            <a:noAutofit/>
          </a:bodyPr>
          <a:lstStyle/>
          <a:p>
            <a:endParaRPr lang="en-US"/>
          </a:p>
        </p:txBody>
      </p:sp>
      <p:sp>
        <p:nvSpPr>
          <p:cNvPr id="84" name="Freeform: Shape 83">
            <a:extLst>
              <a:ext uri="{FF2B5EF4-FFF2-40B4-BE49-F238E27FC236}">
                <a16:creationId xmlns:a16="http://schemas.microsoft.com/office/drawing/2014/main" id="{4E222A49-6F55-DFB2-9C4D-9D78E2A9E350}"/>
              </a:ext>
              <a:ext uri="{C183D7F6-B498-43B3-948B-1728B52AA6E4}">
                <adec:decorative xmlns:adec="http://schemas.microsoft.com/office/drawing/2017/decorative" val="1"/>
              </a:ext>
            </a:extLst>
          </p:cNvPr>
          <p:cNvSpPr/>
          <p:nvPr/>
        </p:nvSpPr>
        <p:spPr>
          <a:xfrm>
            <a:off x="4853672" y="1"/>
            <a:ext cx="387714" cy="3789964"/>
          </a:xfrm>
          <a:custGeom>
            <a:avLst/>
            <a:gdLst>
              <a:gd name="connsiteX0" fmla="*/ 0 w 387714"/>
              <a:gd name="connsiteY0" fmla="*/ 0 h 3789964"/>
              <a:gd name="connsiteX1" fmla="*/ 366707 w 387714"/>
              <a:gd name="connsiteY1" fmla="*/ 0 h 3789964"/>
              <a:gd name="connsiteX2" fmla="*/ 387714 w 387714"/>
              <a:gd name="connsiteY2" fmla="*/ 3783655 h 3789964"/>
              <a:gd name="connsiteX3" fmla="*/ 0 w 387714"/>
              <a:gd name="connsiteY3" fmla="*/ 3789964 h 3789964"/>
            </a:gdLst>
            <a:ahLst/>
            <a:cxnLst>
              <a:cxn ang="0">
                <a:pos x="connsiteX0" y="connsiteY0"/>
              </a:cxn>
              <a:cxn ang="0">
                <a:pos x="connsiteX1" y="connsiteY1"/>
              </a:cxn>
              <a:cxn ang="0">
                <a:pos x="connsiteX2" y="connsiteY2"/>
              </a:cxn>
              <a:cxn ang="0">
                <a:pos x="connsiteX3" y="connsiteY3"/>
              </a:cxn>
            </a:cxnLst>
            <a:rect l="l" t="t" r="r" b="b"/>
            <a:pathLst>
              <a:path w="387714" h="3789964">
                <a:moveTo>
                  <a:pt x="0" y="0"/>
                </a:moveTo>
                <a:lnTo>
                  <a:pt x="366707" y="0"/>
                </a:lnTo>
                <a:lnTo>
                  <a:pt x="387714" y="3783655"/>
                </a:lnTo>
                <a:lnTo>
                  <a:pt x="0" y="3789964"/>
                </a:lnTo>
                <a:close/>
              </a:path>
            </a:pathLst>
          </a:custGeom>
          <a:solidFill>
            <a:schemeClr val="bg2"/>
          </a:solidFill>
          <a:ln w="0" cap="flat">
            <a:noFill/>
            <a:prstDash val="solid"/>
            <a:miter/>
          </a:ln>
        </p:spPr>
        <p:txBody>
          <a:bodyPr wrap="square" rtlCol="0" anchor="ctr">
            <a:noAutofit/>
          </a:bodyPr>
          <a:lstStyle/>
          <a:p>
            <a:endParaRPr lang="en-US"/>
          </a:p>
        </p:txBody>
      </p:sp>
      <p:sp>
        <p:nvSpPr>
          <p:cNvPr id="82" name="Freeform: Shape 81">
            <a:extLst>
              <a:ext uri="{FF2B5EF4-FFF2-40B4-BE49-F238E27FC236}">
                <a16:creationId xmlns:a16="http://schemas.microsoft.com/office/drawing/2014/main" id="{967BAD04-34B2-1126-082E-82C66C20D3A6}"/>
              </a:ext>
              <a:ext uri="{C183D7F6-B498-43B3-948B-1728B52AA6E4}">
                <adec:decorative xmlns:adec="http://schemas.microsoft.com/office/drawing/2017/decorative" val="1"/>
              </a:ext>
            </a:extLst>
          </p:cNvPr>
          <p:cNvSpPr/>
          <p:nvPr/>
        </p:nvSpPr>
        <p:spPr>
          <a:xfrm>
            <a:off x="4375357" y="2"/>
            <a:ext cx="373400" cy="3810003"/>
          </a:xfrm>
          <a:custGeom>
            <a:avLst/>
            <a:gdLst>
              <a:gd name="connsiteX0" fmla="*/ 13416 w 373400"/>
              <a:gd name="connsiteY0" fmla="*/ 0 h 3810003"/>
              <a:gd name="connsiteX1" fmla="*/ 373400 w 373400"/>
              <a:gd name="connsiteY1" fmla="*/ 0 h 3810003"/>
              <a:gd name="connsiteX2" fmla="*/ 353234 w 373400"/>
              <a:gd name="connsiteY2" fmla="*/ 3810003 h 3810003"/>
              <a:gd name="connsiteX3" fmla="*/ 0 w 373400"/>
              <a:gd name="connsiteY3" fmla="*/ 3810003 h 3810003"/>
            </a:gdLst>
            <a:ahLst/>
            <a:cxnLst>
              <a:cxn ang="0">
                <a:pos x="connsiteX0" y="connsiteY0"/>
              </a:cxn>
              <a:cxn ang="0">
                <a:pos x="connsiteX1" y="connsiteY1"/>
              </a:cxn>
              <a:cxn ang="0">
                <a:pos x="connsiteX2" y="connsiteY2"/>
              </a:cxn>
              <a:cxn ang="0">
                <a:pos x="connsiteX3" y="connsiteY3"/>
              </a:cxn>
            </a:cxnLst>
            <a:rect l="l" t="t" r="r" b="b"/>
            <a:pathLst>
              <a:path w="373400" h="3810003">
                <a:moveTo>
                  <a:pt x="13416" y="0"/>
                </a:moveTo>
                <a:lnTo>
                  <a:pt x="373400" y="0"/>
                </a:lnTo>
                <a:lnTo>
                  <a:pt x="353234" y="3810003"/>
                </a:lnTo>
                <a:lnTo>
                  <a:pt x="0" y="3810003"/>
                </a:lnTo>
                <a:close/>
              </a:path>
            </a:pathLst>
          </a:custGeom>
          <a:solidFill>
            <a:schemeClr val="bg2"/>
          </a:solidFill>
          <a:ln w="0" cap="flat">
            <a:noFill/>
            <a:prstDash val="solid"/>
            <a:miter/>
          </a:ln>
        </p:spPr>
        <p:txBody>
          <a:bodyPr wrap="square" rtlCol="0" anchor="ctr">
            <a:noAutofit/>
          </a:bodyPr>
          <a:lstStyle/>
          <a:p>
            <a:endParaRPr lang="en-US"/>
          </a:p>
        </p:txBody>
      </p:sp>
      <p:sp>
        <p:nvSpPr>
          <p:cNvPr id="80" name="Freeform: Shape 79">
            <a:extLst>
              <a:ext uri="{FF2B5EF4-FFF2-40B4-BE49-F238E27FC236}">
                <a16:creationId xmlns:a16="http://schemas.microsoft.com/office/drawing/2014/main" id="{49B0D6A3-1B90-7554-3B27-F38F114CC5A8}"/>
              </a:ext>
              <a:ext uri="{C183D7F6-B498-43B3-948B-1728B52AA6E4}">
                <adec:decorative xmlns:adec="http://schemas.microsoft.com/office/drawing/2017/decorative" val="1"/>
              </a:ext>
            </a:extLst>
          </p:cNvPr>
          <p:cNvSpPr/>
          <p:nvPr/>
        </p:nvSpPr>
        <p:spPr>
          <a:xfrm>
            <a:off x="3860797" y="1"/>
            <a:ext cx="399382" cy="3845818"/>
          </a:xfrm>
          <a:custGeom>
            <a:avLst/>
            <a:gdLst>
              <a:gd name="connsiteX0" fmla="*/ 23489 w 399382"/>
              <a:gd name="connsiteY0" fmla="*/ 0 h 3845818"/>
              <a:gd name="connsiteX1" fmla="*/ 399382 w 399382"/>
              <a:gd name="connsiteY1" fmla="*/ 0 h 3845818"/>
              <a:gd name="connsiteX2" fmla="*/ 311341 w 399382"/>
              <a:gd name="connsiteY2" fmla="*/ 3845818 h 3845818"/>
              <a:gd name="connsiteX3" fmla="*/ 0 w 399382"/>
              <a:gd name="connsiteY3" fmla="*/ 3839509 h 3845818"/>
            </a:gdLst>
            <a:ahLst/>
            <a:cxnLst>
              <a:cxn ang="0">
                <a:pos x="connsiteX0" y="connsiteY0"/>
              </a:cxn>
              <a:cxn ang="0">
                <a:pos x="connsiteX1" y="connsiteY1"/>
              </a:cxn>
              <a:cxn ang="0">
                <a:pos x="connsiteX2" y="connsiteY2"/>
              </a:cxn>
              <a:cxn ang="0">
                <a:pos x="connsiteX3" y="connsiteY3"/>
              </a:cxn>
            </a:cxnLst>
            <a:rect l="l" t="t" r="r" b="b"/>
            <a:pathLst>
              <a:path w="399382" h="3845818">
                <a:moveTo>
                  <a:pt x="23489" y="0"/>
                </a:moveTo>
                <a:lnTo>
                  <a:pt x="399382" y="0"/>
                </a:lnTo>
                <a:lnTo>
                  <a:pt x="311341" y="3845818"/>
                </a:lnTo>
                <a:lnTo>
                  <a:pt x="0" y="3839509"/>
                </a:lnTo>
                <a:close/>
              </a:path>
            </a:pathLst>
          </a:custGeom>
          <a:solidFill>
            <a:schemeClr val="bg2"/>
          </a:solidFill>
          <a:ln w="0" cap="flat">
            <a:noFill/>
            <a:prstDash val="solid"/>
            <a:miter/>
          </a:ln>
        </p:spPr>
        <p:txBody>
          <a:bodyPr wrap="square" rtlCol="0" anchor="ctr">
            <a:noAutofit/>
          </a:bodyPr>
          <a:lstStyle/>
          <a:p>
            <a:endParaRPr lang="en-US"/>
          </a:p>
        </p:txBody>
      </p:sp>
      <p:sp>
        <p:nvSpPr>
          <p:cNvPr id="78" name="Freeform: Shape 77">
            <a:extLst>
              <a:ext uri="{FF2B5EF4-FFF2-40B4-BE49-F238E27FC236}">
                <a16:creationId xmlns:a16="http://schemas.microsoft.com/office/drawing/2014/main" id="{99279D8F-A11A-D9A4-E43F-D035F78B13C4}"/>
              </a:ext>
              <a:ext uri="{C183D7F6-B498-43B3-948B-1728B52AA6E4}">
                <adec:decorative xmlns:adec="http://schemas.microsoft.com/office/drawing/2017/decorative" val="1"/>
              </a:ext>
            </a:extLst>
          </p:cNvPr>
          <p:cNvSpPr/>
          <p:nvPr/>
        </p:nvSpPr>
        <p:spPr>
          <a:xfrm>
            <a:off x="3311997" y="1"/>
            <a:ext cx="421117" cy="3850592"/>
          </a:xfrm>
          <a:custGeom>
            <a:avLst/>
            <a:gdLst>
              <a:gd name="connsiteX0" fmla="*/ 0 w 421117"/>
              <a:gd name="connsiteY0" fmla="*/ 0 h 3850592"/>
              <a:gd name="connsiteX1" fmla="*/ 386568 w 421117"/>
              <a:gd name="connsiteY1" fmla="*/ 0 h 3850592"/>
              <a:gd name="connsiteX2" fmla="*/ 421117 w 421117"/>
              <a:gd name="connsiteY2" fmla="*/ 3838161 h 3850592"/>
              <a:gd name="connsiteX3" fmla="*/ 28742 w 421117"/>
              <a:gd name="connsiteY3" fmla="*/ 3850592 h 3850592"/>
            </a:gdLst>
            <a:ahLst/>
            <a:cxnLst>
              <a:cxn ang="0">
                <a:pos x="connsiteX0" y="connsiteY0"/>
              </a:cxn>
              <a:cxn ang="0">
                <a:pos x="connsiteX1" y="connsiteY1"/>
              </a:cxn>
              <a:cxn ang="0">
                <a:pos x="connsiteX2" y="connsiteY2"/>
              </a:cxn>
              <a:cxn ang="0">
                <a:pos x="connsiteX3" y="connsiteY3"/>
              </a:cxn>
            </a:cxnLst>
            <a:rect l="l" t="t" r="r" b="b"/>
            <a:pathLst>
              <a:path w="421117" h="3850592">
                <a:moveTo>
                  <a:pt x="0" y="0"/>
                </a:moveTo>
                <a:lnTo>
                  <a:pt x="386568" y="0"/>
                </a:lnTo>
                <a:lnTo>
                  <a:pt x="421117" y="3838161"/>
                </a:lnTo>
                <a:lnTo>
                  <a:pt x="28742" y="3850592"/>
                </a:lnTo>
                <a:close/>
              </a:path>
            </a:pathLst>
          </a:custGeom>
          <a:solidFill>
            <a:schemeClr val="bg2"/>
          </a:solidFill>
          <a:ln w="0" cap="flat">
            <a:noFill/>
            <a:prstDash val="solid"/>
            <a:miter/>
          </a:ln>
        </p:spPr>
        <p:txBody>
          <a:bodyPr wrap="square" rtlCol="0" anchor="ctr">
            <a:noAutofit/>
          </a:bodyPr>
          <a:lstStyle/>
          <a:p>
            <a:endParaRPr lang="en-US"/>
          </a:p>
        </p:txBody>
      </p:sp>
      <p:sp>
        <p:nvSpPr>
          <p:cNvPr id="92" name="Freeform: Shape 91">
            <a:extLst>
              <a:ext uri="{FF2B5EF4-FFF2-40B4-BE49-F238E27FC236}">
                <a16:creationId xmlns:a16="http://schemas.microsoft.com/office/drawing/2014/main" id="{6F6B640D-09BC-6521-8118-0D4379EB1776}"/>
              </a:ext>
              <a:ext uri="{C183D7F6-B498-43B3-948B-1728B52AA6E4}">
                <adec:decorative xmlns:adec="http://schemas.microsoft.com/office/drawing/2017/decorative" val="1"/>
              </a:ext>
            </a:extLst>
          </p:cNvPr>
          <p:cNvSpPr/>
          <p:nvPr/>
        </p:nvSpPr>
        <p:spPr>
          <a:xfrm>
            <a:off x="6664946" y="1"/>
            <a:ext cx="422398" cy="3755287"/>
          </a:xfrm>
          <a:custGeom>
            <a:avLst/>
            <a:gdLst>
              <a:gd name="connsiteX0" fmla="*/ 0 w 422398"/>
              <a:gd name="connsiteY0" fmla="*/ 0 h 3755287"/>
              <a:gd name="connsiteX1" fmla="*/ 337014 w 422398"/>
              <a:gd name="connsiteY1" fmla="*/ 0 h 3755287"/>
              <a:gd name="connsiteX2" fmla="*/ 422398 w 422398"/>
              <a:gd name="connsiteY2" fmla="*/ 3755287 h 3755287"/>
              <a:gd name="connsiteX3" fmla="*/ 39806 w 422398"/>
              <a:gd name="connsiteY3" fmla="*/ 3755287 h 3755287"/>
            </a:gdLst>
            <a:ahLst/>
            <a:cxnLst>
              <a:cxn ang="0">
                <a:pos x="connsiteX0" y="connsiteY0"/>
              </a:cxn>
              <a:cxn ang="0">
                <a:pos x="connsiteX1" y="connsiteY1"/>
              </a:cxn>
              <a:cxn ang="0">
                <a:pos x="connsiteX2" y="connsiteY2"/>
              </a:cxn>
              <a:cxn ang="0">
                <a:pos x="connsiteX3" y="connsiteY3"/>
              </a:cxn>
            </a:cxnLst>
            <a:rect l="l" t="t" r="r" b="b"/>
            <a:pathLst>
              <a:path w="422398" h="3755287">
                <a:moveTo>
                  <a:pt x="0" y="0"/>
                </a:moveTo>
                <a:lnTo>
                  <a:pt x="337014" y="0"/>
                </a:lnTo>
                <a:lnTo>
                  <a:pt x="422398" y="3755287"/>
                </a:lnTo>
                <a:lnTo>
                  <a:pt x="39806" y="3755287"/>
                </a:lnTo>
                <a:close/>
              </a:path>
            </a:pathLst>
          </a:custGeom>
          <a:solidFill>
            <a:schemeClr val="bg2"/>
          </a:solidFill>
          <a:ln w="0" cap="flat">
            <a:noFill/>
            <a:prstDash val="solid"/>
            <a:miter/>
          </a:ln>
        </p:spPr>
        <p:txBody>
          <a:bodyPr wrap="square" rtlCol="0" anchor="ctr">
            <a:noAutofit/>
          </a:bodyPr>
          <a:lstStyle/>
          <a:p>
            <a:endParaRPr lang="en-US"/>
          </a:p>
        </p:txBody>
      </p:sp>
      <p:sp>
        <p:nvSpPr>
          <p:cNvPr id="106" name="Freeform: Shape 105">
            <a:extLst>
              <a:ext uri="{FF2B5EF4-FFF2-40B4-BE49-F238E27FC236}">
                <a16:creationId xmlns:a16="http://schemas.microsoft.com/office/drawing/2014/main" id="{0FEADFF3-333C-458E-9DAF-C0E8F9391E30}"/>
              </a:ext>
              <a:ext uri="{C183D7F6-B498-43B3-948B-1728B52AA6E4}">
                <adec:decorative xmlns:adec="http://schemas.microsoft.com/office/drawing/2017/decorative" val="1"/>
              </a:ext>
            </a:extLst>
          </p:cNvPr>
          <p:cNvSpPr/>
          <p:nvPr/>
        </p:nvSpPr>
        <p:spPr>
          <a:xfrm>
            <a:off x="10031468" y="2"/>
            <a:ext cx="360507" cy="3783615"/>
          </a:xfrm>
          <a:custGeom>
            <a:avLst/>
            <a:gdLst>
              <a:gd name="connsiteX0" fmla="*/ 0 w 360507"/>
              <a:gd name="connsiteY0" fmla="*/ 0 h 3783615"/>
              <a:gd name="connsiteX1" fmla="*/ 314402 w 360507"/>
              <a:gd name="connsiteY1" fmla="*/ 0 h 3783615"/>
              <a:gd name="connsiteX2" fmla="*/ 360507 w 360507"/>
              <a:gd name="connsiteY2" fmla="*/ 3782573 h 3783615"/>
              <a:gd name="connsiteX3" fmla="*/ 9129 w 360507"/>
              <a:gd name="connsiteY3" fmla="*/ 3783615 h 3783615"/>
            </a:gdLst>
            <a:ahLst/>
            <a:cxnLst>
              <a:cxn ang="0">
                <a:pos x="connsiteX0" y="connsiteY0"/>
              </a:cxn>
              <a:cxn ang="0">
                <a:pos x="connsiteX1" y="connsiteY1"/>
              </a:cxn>
              <a:cxn ang="0">
                <a:pos x="connsiteX2" y="connsiteY2"/>
              </a:cxn>
              <a:cxn ang="0">
                <a:pos x="connsiteX3" y="connsiteY3"/>
              </a:cxn>
            </a:cxnLst>
            <a:rect l="l" t="t" r="r" b="b"/>
            <a:pathLst>
              <a:path w="360507" h="3783615">
                <a:moveTo>
                  <a:pt x="0" y="0"/>
                </a:moveTo>
                <a:lnTo>
                  <a:pt x="314402" y="0"/>
                </a:lnTo>
                <a:lnTo>
                  <a:pt x="360507" y="3782573"/>
                </a:lnTo>
                <a:lnTo>
                  <a:pt x="9129" y="3783615"/>
                </a:lnTo>
                <a:close/>
              </a:path>
            </a:pathLst>
          </a:custGeom>
          <a:solidFill>
            <a:schemeClr val="bg2"/>
          </a:solidFill>
          <a:ln w="0" cap="flat">
            <a:noFill/>
            <a:prstDash val="solid"/>
            <a:miter/>
          </a:ln>
        </p:spPr>
        <p:txBody>
          <a:bodyPr wrap="square" rtlCol="0" anchor="ctr">
            <a:noAutofit/>
          </a:bodyPr>
          <a:lstStyle/>
          <a:p>
            <a:endParaRPr lang="en-US"/>
          </a:p>
        </p:txBody>
      </p:sp>
      <p:sp>
        <p:nvSpPr>
          <p:cNvPr id="104" name="Freeform: Shape 103">
            <a:extLst>
              <a:ext uri="{FF2B5EF4-FFF2-40B4-BE49-F238E27FC236}">
                <a16:creationId xmlns:a16="http://schemas.microsoft.com/office/drawing/2014/main" id="{40A7EF52-0962-1515-11AF-88CEABB3F772}"/>
              </a:ext>
              <a:ext uri="{C183D7F6-B498-43B3-948B-1728B52AA6E4}">
                <adec:decorative xmlns:adec="http://schemas.microsoft.com/office/drawing/2017/decorative" val="1"/>
              </a:ext>
            </a:extLst>
          </p:cNvPr>
          <p:cNvSpPr/>
          <p:nvPr/>
        </p:nvSpPr>
        <p:spPr>
          <a:xfrm>
            <a:off x="9505265" y="1"/>
            <a:ext cx="403623" cy="3790788"/>
          </a:xfrm>
          <a:custGeom>
            <a:avLst/>
            <a:gdLst>
              <a:gd name="connsiteX0" fmla="*/ 0 w 403623"/>
              <a:gd name="connsiteY0" fmla="*/ 0 h 3790788"/>
              <a:gd name="connsiteX1" fmla="*/ 319951 w 403623"/>
              <a:gd name="connsiteY1" fmla="*/ 0 h 3790788"/>
              <a:gd name="connsiteX2" fmla="*/ 403623 w 403623"/>
              <a:gd name="connsiteY2" fmla="*/ 3790788 h 3790788"/>
              <a:gd name="connsiteX3" fmla="*/ 54822 w 403623"/>
              <a:gd name="connsiteY3" fmla="*/ 3784670 h 3790788"/>
            </a:gdLst>
            <a:ahLst/>
            <a:cxnLst>
              <a:cxn ang="0">
                <a:pos x="connsiteX0" y="connsiteY0"/>
              </a:cxn>
              <a:cxn ang="0">
                <a:pos x="connsiteX1" y="connsiteY1"/>
              </a:cxn>
              <a:cxn ang="0">
                <a:pos x="connsiteX2" y="connsiteY2"/>
              </a:cxn>
              <a:cxn ang="0">
                <a:pos x="connsiteX3" y="connsiteY3"/>
              </a:cxn>
            </a:cxnLst>
            <a:rect l="l" t="t" r="r" b="b"/>
            <a:pathLst>
              <a:path w="403623" h="3790788">
                <a:moveTo>
                  <a:pt x="0" y="0"/>
                </a:moveTo>
                <a:lnTo>
                  <a:pt x="319951" y="0"/>
                </a:lnTo>
                <a:lnTo>
                  <a:pt x="403623" y="3790788"/>
                </a:lnTo>
                <a:lnTo>
                  <a:pt x="54822" y="3784670"/>
                </a:lnTo>
                <a:close/>
              </a:path>
            </a:pathLst>
          </a:custGeom>
          <a:solidFill>
            <a:schemeClr val="bg2"/>
          </a:solidFill>
          <a:ln w="0" cap="flat">
            <a:noFill/>
            <a:prstDash val="solid"/>
            <a:miter/>
          </a:ln>
        </p:spPr>
        <p:txBody>
          <a:bodyPr wrap="square" rtlCol="0" anchor="ctr">
            <a:noAutofit/>
          </a:bodyPr>
          <a:lstStyle/>
          <a:p>
            <a:endParaRPr lang="en-US"/>
          </a:p>
        </p:txBody>
      </p:sp>
      <p:sp>
        <p:nvSpPr>
          <p:cNvPr id="108" name="Freeform: Shape 107">
            <a:extLst>
              <a:ext uri="{FF2B5EF4-FFF2-40B4-BE49-F238E27FC236}">
                <a16:creationId xmlns:a16="http://schemas.microsoft.com/office/drawing/2014/main" id="{08C0C05F-2169-A797-F8AA-EEDFC3A18B5C}"/>
              </a:ext>
              <a:ext uri="{C183D7F6-B498-43B3-948B-1728B52AA6E4}">
                <adec:decorative xmlns:adec="http://schemas.microsoft.com/office/drawing/2017/decorative" val="1"/>
              </a:ext>
            </a:extLst>
          </p:cNvPr>
          <p:cNvSpPr/>
          <p:nvPr/>
        </p:nvSpPr>
        <p:spPr>
          <a:xfrm>
            <a:off x="10486585" y="2"/>
            <a:ext cx="443768" cy="3809999"/>
          </a:xfrm>
          <a:custGeom>
            <a:avLst/>
            <a:gdLst>
              <a:gd name="connsiteX0" fmla="*/ 0 w 443768"/>
              <a:gd name="connsiteY0" fmla="*/ 0 h 3809999"/>
              <a:gd name="connsiteX1" fmla="*/ 399765 w 443768"/>
              <a:gd name="connsiteY1" fmla="*/ 0 h 3809999"/>
              <a:gd name="connsiteX2" fmla="*/ 406338 w 443768"/>
              <a:gd name="connsiteY2" fmla="*/ 661204 h 3809999"/>
              <a:gd name="connsiteX3" fmla="*/ 443768 w 443768"/>
              <a:gd name="connsiteY3" fmla="*/ 3809999 h 3809999"/>
              <a:gd name="connsiteX4" fmla="*/ 78295 w 443768"/>
              <a:gd name="connsiteY4" fmla="*/ 3795403 h 380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68" h="3809999">
                <a:moveTo>
                  <a:pt x="0" y="0"/>
                </a:moveTo>
                <a:lnTo>
                  <a:pt x="399765" y="0"/>
                </a:lnTo>
                <a:lnTo>
                  <a:pt x="406338" y="661204"/>
                </a:lnTo>
                <a:cubicBezTo>
                  <a:pt x="418815" y="1710802"/>
                  <a:pt x="435981" y="2769778"/>
                  <a:pt x="443768" y="3809999"/>
                </a:cubicBezTo>
                <a:lnTo>
                  <a:pt x="78295" y="3795403"/>
                </a:lnTo>
                <a:close/>
              </a:path>
            </a:pathLst>
          </a:custGeom>
          <a:solidFill>
            <a:schemeClr val="bg2"/>
          </a:solidFill>
          <a:ln w="0" cap="flat">
            <a:noFill/>
            <a:prstDash val="solid"/>
            <a:miter/>
          </a:ln>
        </p:spPr>
        <p:txBody>
          <a:bodyPr wrap="square" rtlCol="0" anchor="ctr">
            <a:noAutofit/>
          </a:bodyPr>
          <a:lstStyle/>
          <a:p>
            <a:endParaRPr lang="en-US"/>
          </a:p>
        </p:txBody>
      </p:sp>
      <p:sp>
        <p:nvSpPr>
          <p:cNvPr id="102" name="Freeform: Shape 101">
            <a:extLst>
              <a:ext uri="{FF2B5EF4-FFF2-40B4-BE49-F238E27FC236}">
                <a16:creationId xmlns:a16="http://schemas.microsoft.com/office/drawing/2014/main" id="{728E2F04-6849-B232-58D9-29CD775B6981}"/>
              </a:ext>
              <a:ext uri="{C183D7F6-B498-43B3-948B-1728B52AA6E4}">
                <adec:decorative xmlns:adec="http://schemas.microsoft.com/office/drawing/2017/decorative" val="1"/>
              </a:ext>
            </a:extLst>
          </p:cNvPr>
          <p:cNvSpPr/>
          <p:nvPr/>
        </p:nvSpPr>
        <p:spPr>
          <a:xfrm>
            <a:off x="9047868" y="1"/>
            <a:ext cx="370332" cy="3791643"/>
          </a:xfrm>
          <a:custGeom>
            <a:avLst/>
            <a:gdLst>
              <a:gd name="connsiteX0" fmla="*/ 51647 w 370332"/>
              <a:gd name="connsiteY0" fmla="*/ 0 h 3791643"/>
              <a:gd name="connsiteX1" fmla="*/ 370332 w 370332"/>
              <a:gd name="connsiteY1" fmla="*/ 0 h 3791643"/>
              <a:gd name="connsiteX2" fmla="*/ 350889 w 370332"/>
              <a:gd name="connsiteY2" fmla="*/ 1754444 h 3791643"/>
              <a:gd name="connsiteX3" fmla="*/ 328313 w 370332"/>
              <a:gd name="connsiteY3" fmla="*/ 3791643 h 3791643"/>
              <a:gd name="connsiteX4" fmla="*/ 0 w 370332"/>
              <a:gd name="connsiteY4" fmla="*/ 3789156 h 3791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32" h="3791643">
                <a:moveTo>
                  <a:pt x="51647" y="0"/>
                </a:moveTo>
                <a:lnTo>
                  <a:pt x="370332" y="0"/>
                </a:lnTo>
                <a:lnTo>
                  <a:pt x="350889" y="1754444"/>
                </a:lnTo>
                <a:cubicBezTo>
                  <a:pt x="342182" y="2432681"/>
                  <a:pt x="333474" y="3110919"/>
                  <a:pt x="328313" y="3791643"/>
                </a:cubicBezTo>
                <a:lnTo>
                  <a:pt x="0" y="3789156"/>
                </a:lnTo>
                <a:close/>
              </a:path>
            </a:pathLst>
          </a:custGeom>
          <a:solidFill>
            <a:schemeClr val="bg2"/>
          </a:solidFill>
          <a:ln w="0" cap="flat">
            <a:noFill/>
            <a:prstDash val="solid"/>
            <a:miter/>
          </a:ln>
        </p:spPr>
        <p:txBody>
          <a:bodyPr wrap="square" rtlCol="0" anchor="ctr">
            <a:noAutofit/>
          </a:bodyPr>
          <a:lstStyle/>
          <a:p>
            <a:endParaRPr lang="en-US"/>
          </a:p>
        </p:txBody>
      </p:sp>
      <p:sp>
        <p:nvSpPr>
          <p:cNvPr id="98" name="Freeform: Shape 97">
            <a:extLst>
              <a:ext uri="{FF2B5EF4-FFF2-40B4-BE49-F238E27FC236}">
                <a16:creationId xmlns:a16="http://schemas.microsoft.com/office/drawing/2014/main" id="{8688104A-49A9-B5E6-81A3-967CEC8FC566}"/>
              </a:ext>
              <a:ext uri="{C183D7F6-B498-43B3-948B-1728B52AA6E4}">
                <adec:decorative xmlns:adec="http://schemas.microsoft.com/office/drawing/2017/decorative" val="1"/>
              </a:ext>
            </a:extLst>
          </p:cNvPr>
          <p:cNvSpPr/>
          <p:nvPr/>
        </p:nvSpPr>
        <p:spPr>
          <a:xfrm>
            <a:off x="8015809" y="1"/>
            <a:ext cx="387957" cy="3717323"/>
          </a:xfrm>
          <a:custGeom>
            <a:avLst/>
            <a:gdLst>
              <a:gd name="connsiteX0" fmla="*/ 0 w 387957"/>
              <a:gd name="connsiteY0" fmla="*/ 0 h 3717323"/>
              <a:gd name="connsiteX1" fmla="*/ 308245 w 387957"/>
              <a:gd name="connsiteY1" fmla="*/ 0 h 3717323"/>
              <a:gd name="connsiteX2" fmla="*/ 387957 w 387957"/>
              <a:gd name="connsiteY2" fmla="*/ 3717323 h 3717323"/>
              <a:gd name="connsiteX3" fmla="*/ 85552 w 387957"/>
              <a:gd name="connsiteY3" fmla="*/ 3717323 h 3717323"/>
            </a:gdLst>
            <a:ahLst/>
            <a:cxnLst>
              <a:cxn ang="0">
                <a:pos x="connsiteX0" y="connsiteY0"/>
              </a:cxn>
              <a:cxn ang="0">
                <a:pos x="connsiteX1" y="connsiteY1"/>
              </a:cxn>
              <a:cxn ang="0">
                <a:pos x="connsiteX2" y="connsiteY2"/>
              </a:cxn>
              <a:cxn ang="0">
                <a:pos x="connsiteX3" y="connsiteY3"/>
              </a:cxn>
            </a:cxnLst>
            <a:rect l="l" t="t" r="r" b="b"/>
            <a:pathLst>
              <a:path w="387957" h="3717323">
                <a:moveTo>
                  <a:pt x="0" y="0"/>
                </a:moveTo>
                <a:lnTo>
                  <a:pt x="308245" y="0"/>
                </a:lnTo>
                <a:lnTo>
                  <a:pt x="387957" y="3717323"/>
                </a:lnTo>
                <a:lnTo>
                  <a:pt x="85552" y="3717323"/>
                </a:lnTo>
                <a:close/>
              </a:path>
            </a:pathLst>
          </a:custGeom>
          <a:solidFill>
            <a:schemeClr val="bg2"/>
          </a:solidFill>
          <a:ln w="0" cap="flat">
            <a:noFill/>
            <a:prstDash val="solid"/>
            <a:miter/>
          </a:ln>
        </p:spPr>
        <p:txBody>
          <a:bodyPr wrap="square" rtlCol="0" anchor="ctr">
            <a:noAutofit/>
          </a:bodyPr>
          <a:lstStyle/>
          <a:p>
            <a:endParaRPr lang="en-US"/>
          </a:p>
        </p:txBody>
      </p:sp>
      <p:sp>
        <p:nvSpPr>
          <p:cNvPr id="96" name="Freeform: Shape 95">
            <a:extLst>
              <a:ext uri="{FF2B5EF4-FFF2-40B4-BE49-F238E27FC236}">
                <a16:creationId xmlns:a16="http://schemas.microsoft.com/office/drawing/2014/main" id="{B7DFD883-8D4B-8662-1461-393E3B28FC07}"/>
              </a:ext>
              <a:ext uri="{C183D7F6-B498-43B3-948B-1728B52AA6E4}">
                <adec:decorative xmlns:adec="http://schemas.microsoft.com/office/drawing/2017/decorative" val="1"/>
              </a:ext>
            </a:extLst>
          </p:cNvPr>
          <p:cNvSpPr/>
          <p:nvPr/>
        </p:nvSpPr>
        <p:spPr>
          <a:xfrm>
            <a:off x="7545784" y="2"/>
            <a:ext cx="348705" cy="3775729"/>
          </a:xfrm>
          <a:custGeom>
            <a:avLst/>
            <a:gdLst>
              <a:gd name="connsiteX0" fmla="*/ 0 w 348705"/>
              <a:gd name="connsiteY0" fmla="*/ 0 h 3775729"/>
              <a:gd name="connsiteX1" fmla="*/ 348705 w 348705"/>
              <a:gd name="connsiteY1" fmla="*/ 0 h 3775729"/>
              <a:gd name="connsiteX2" fmla="*/ 317166 w 348705"/>
              <a:gd name="connsiteY2" fmla="*/ 3775729 h 3775729"/>
              <a:gd name="connsiteX3" fmla="*/ 5825 w 348705"/>
              <a:gd name="connsiteY3" fmla="*/ 3769420 h 3775729"/>
            </a:gdLst>
            <a:ahLst/>
            <a:cxnLst>
              <a:cxn ang="0">
                <a:pos x="connsiteX0" y="connsiteY0"/>
              </a:cxn>
              <a:cxn ang="0">
                <a:pos x="connsiteX1" y="connsiteY1"/>
              </a:cxn>
              <a:cxn ang="0">
                <a:pos x="connsiteX2" y="connsiteY2"/>
              </a:cxn>
              <a:cxn ang="0">
                <a:pos x="connsiteX3" y="connsiteY3"/>
              </a:cxn>
            </a:cxnLst>
            <a:rect l="l" t="t" r="r" b="b"/>
            <a:pathLst>
              <a:path w="348705" h="3775729">
                <a:moveTo>
                  <a:pt x="0" y="0"/>
                </a:moveTo>
                <a:lnTo>
                  <a:pt x="348705" y="0"/>
                </a:lnTo>
                <a:lnTo>
                  <a:pt x="317166" y="3775729"/>
                </a:lnTo>
                <a:lnTo>
                  <a:pt x="5825" y="3769420"/>
                </a:lnTo>
                <a:close/>
              </a:path>
            </a:pathLst>
          </a:custGeom>
          <a:solidFill>
            <a:schemeClr val="bg2"/>
          </a:solidFill>
          <a:ln w="0" cap="flat">
            <a:noFill/>
            <a:prstDash val="solid"/>
            <a:miter/>
          </a:ln>
        </p:spPr>
        <p:txBody>
          <a:bodyPr wrap="square" rtlCol="0" anchor="ctr">
            <a:noAutofit/>
          </a:bodyPr>
          <a:lstStyle/>
          <a:p>
            <a:endParaRPr lang="en-US"/>
          </a:p>
        </p:txBody>
      </p:sp>
      <p:sp>
        <p:nvSpPr>
          <p:cNvPr id="94" name="Freeform: Shape 93">
            <a:extLst>
              <a:ext uri="{FF2B5EF4-FFF2-40B4-BE49-F238E27FC236}">
                <a16:creationId xmlns:a16="http://schemas.microsoft.com/office/drawing/2014/main" id="{80FD9E3B-0736-9FEE-8455-404242976923}"/>
              </a:ext>
              <a:ext uri="{C183D7F6-B498-43B3-948B-1728B52AA6E4}">
                <adec:decorative xmlns:adec="http://schemas.microsoft.com/office/drawing/2017/decorative" val="1"/>
              </a:ext>
            </a:extLst>
          </p:cNvPr>
          <p:cNvSpPr/>
          <p:nvPr/>
        </p:nvSpPr>
        <p:spPr>
          <a:xfrm>
            <a:off x="7078906" y="1"/>
            <a:ext cx="410238" cy="3759556"/>
          </a:xfrm>
          <a:custGeom>
            <a:avLst/>
            <a:gdLst>
              <a:gd name="connsiteX0" fmla="*/ 70595 w 410238"/>
              <a:gd name="connsiteY0" fmla="*/ 0 h 3759556"/>
              <a:gd name="connsiteX1" fmla="*/ 410238 w 410238"/>
              <a:gd name="connsiteY1" fmla="*/ 0 h 3759556"/>
              <a:gd name="connsiteX2" fmla="*/ 286685 w 410238"/>
              <a:gd name="connsiteY2" fmla="*/ 3750181 h 3759556"/>
              <a:gd name="connsiteX3" fmla="*/ 0 w 410238"/>
              <a:gd name="connsiteY3" fmla="*/ 3759556 h 3759556"/>
            </a:gdLst>
            <a:ahLst/>
            <a:cxnLst>
              <a:cxn ang="0">
                <a:pos x="connsiteX0" y="connsiteY0"/>
              </a:cxn>
              <a:cxn ang="0">
                <a:pos x="connsiteX1" y="connsiteY1"/>
              </a:cxn>
              <a:cxn ang="0">
                <a:pos x="connsiteX2" y="connsiteY2"/>
              </a:cxn>
              <a:cxn ang="0">
                <a:pos x="connsiteX3" y="connsiteY3"/>
              </a:cxn>
            </a:cxnLst>
            <a:rect l="l" t="t" r="r" b="b"/>
            <a:pathLst>
              <a:path w="410238" h="3759556">
                <a:moveTo>
                  <a:pt x="70595" y="0"/>
                </a:moveTo>
                <a:lnTo>
                  <a:pt x="410238" y="0"/>
                </a:lnTo>
                <a:lnTo>
                  <a:pt x="286685" y="3750181"/>
                </a:lnTo>
                <a:lnTo>
                  <a:pt x="0" y="3759556"/>
                </a:lnTo>
                <a:close/>
              </a:path>
            </a:pathLst>
          </a:custGeom>
          <a:solidFill>
            <a:schemeClr val="bg2"/>
          </a:solidFill>
          <a:ln w="0" cap="flat">
            <a:noFill/>
            <a:prstDash val="solid"/>
            <a:miter/>
          </a:ln>
        </p:spPr>
        <p:txBody>
          <a:bodyPr wrap="square" rtlCol="0" anchor="ctr">
            <a:noAutofit/>
          </a:bodyPr>
          <a:lstStyle/>
          <a:p>
            <a:endParaRPr lang="en-US"/>
          </a:p>
        </p:txBody>
      </p:sp>
      <p:sp>
        <p:nvSpPr>
          <p:cNvPr id="112" name="Freeform: Shape 111">
            <a:extLst>
              <a:ext uri="{FF2B5EF4-FFF2-40B4-BE49-F238E27FC236}">
                <a16:creationId xmlns:a16="http://schemas.microsoft.com/office/drawing/2014/main" id="{67AB777D-1DE4-994E-452B-5BE83BACF672}"/>
              </a:ext>
              <a:ext uri="{C183D7F6-B498-43B3-948B-1728B52AA6E4}">
                <adec:decorative xmlns:adec="http://schemas.microsoft.com/office/drawing/2017/decorative" val="1"/>
              </a:ext>
            </a:extLst>
          </p:cNvPr>
          <p:cNvSpPr/>
          <p:nvPr/>
        </p:nvSpPr>
        <p:spPr>
          <a:xfrm>
            <a:off x="11595105" y="1"/>
            <a:ext cx="398357" cy="3801057"/>
          </a:xfrm>
          <a:custGeom>
            <a:avLst/>
            <a:gdLst>
              <a:gd name="connsiteX0" fmla="*/ 23214 w 398357"/>
              <a:gd name="connsiteY0" fmla="*/ 0 h 3801057"/>
              <a:gd name="connsiteX1" fmla="*/ 398357 w 398357"/>
              <a:gd name="connsiteY1" fmla="*/ 0 h 3801057"/>
              <a:gd name="connsiteX2" fmla="*/ 311341 w 398357"/>
              <a:gd name="connsiteY2" fmla="*/ 3801057 h 3801057"/>
              <a:gd name="connsiteX3" fmla="*/ 0 w 398357"/>
              <a:gd name="connsiteY3" fmla="*/ 3794748 h 3801057"/>
            </a:gdLst>
            <a:ahLst/>
            <a:cxnLst>
              <a:cxn ang="0">
                <a:pos x="connsiteX0" y="connsiteY0"/>
              </a:cxn>
              <a:cxn ang="0">
                <a:pos x="connsiteX1" y="connsiteY1"/>
              </a:cxn>
              <a:cxn ang="0">
                <a:pos x="connsiteX2" y="connsiteY2"/>
              </a:cxn>
              <a:cxn ang="0">
                <a:pos x="connsiteX3" y="connsiteY3"/>
              </a:cxn>
            </a:cxnLst>
            <a:rect l="l" t="t" r="r" b="b"/>
            <a:pathLst>
              <a:path w="398357" h="3801057">
                <a:moveTo>
                  <a:pt x="23214" y="0"/>
                </a:moveTo>
                <a:lnTo>
                  <a:pt x="398357" y="0"/>
                </a:lnTo>
                <a:lnTo>
                  <a:pt x="311341" y="3801057"/>
                </a:lnTo>
                <a:lnTo>
                  <a:pt x="0" y="3794748"/>
                </a:lnTo>
                <a:close/>
              </a:path>
            </a:pathLst>
          </a:custGeom>
          <a:solidFill>
            <a:schemeClr val="bg2"/>
          </a:solidFill>
          <a:ln w="0" cap="flat">
            <a:noFill/>
            <a:prstDash val="solid"/>
            <a:miter/>
          </a:ln>
        </p:spPr>
        <p:txBody>
          <a:bodyPr wrap="square" rtlCol="0" anchor="ctr">
            <a:noAutofit/>
          </a:bodyPr>
          <a:lstStyle/>
          <a:p>
            <a:endParaRPr lang="en-US"/>
          </a:p>
        </p:txBody>
      </p:sp>
      <p:sp>
        <p:nvSpPr>
          <p:cNvPr id="110" name="Freeform: Shape 109">
            <a:extLst>
              <a:ext uri="{FF2B5EF4-FFF2-40B4-BE49-F238E27FC236}">
                <a16:creationId xmlns:a16="http://schemas.microsoft.com/office/drawing/2014/main" id="{7446CC67-B78F-E080-6694-8C4693801FD1}"/>
              </a:ext>
              <a:ext uri="{C183D7F6-B498-43B3-948B-1728B52AA6E4}">
                <adec:decorative xmlns:adec="http://schemas.microsoft.com/office/drawing/2017/decorative" val="1"/>
              </a:ext>
            </a:extLst>
          </p:cNvPr>
          <p:cNvSpPr/>
          <p:nvPr/>
        </p:nvSpPr>
        <p:spPr>
          <a:xfrm>
            <a:off x="11058752" y="1"/>
            <a:ext cx="420723" cy="3797901"/>
          </a:xfrm>
          <a:custGeom>
            <a:avLst/>
            <a:gdLst>
              <a:gd name="connsiteX0" fmla="*/ 0 w 420723"/>
              <a:gd name="connsiteY0" fmla="*/ 0 h 3797901"/>
              <a:gd name="connsiteX1" fmla="*/ 386647 w 420723"/>
              <a:gd name="connsiteY1" fmla="*/ 0 h 3797901"/>
              <a:gd name="connsiteX2" fmla="*/ 420723 w 420723"/>
              <a:gd name="connsiteY2" fmla="*/ 3785470 h 3797901"/>
              <a:gd name="connsiteX3" fmla="*/ 28347 w 420723"/>
              <a:gd name="connsiteY3" fmla="*/ 3797901 h 3797901"/>
            </a:gdLst>
            <a:ahLst/>
            <a:cxnLst>
              <a:cxn ang="0">
                <a:pos x="connsiteX0" y="connsiteY0"/>
              </a:cxn>
              <a:cxn ang="0">
                <a:pos x="connsiteX1" y="connsiteY1"/>
              </a:cxn>
              <a:cxn ang="0">
                <a:pos x="connsiteX2" y="connsiteY2"/>
              </a:cxn>
              <a:cxn ang="0">
                <a:pos x="connsiteX3" y="connsiteY3"/>
              </a:cxn>
            </a:cxnLst>
            <a:rect l="l" t="t" r="r" b="b"/>
            <a:pathLst>
              <a:path w="420723" h="3797901">
                <a:moveTo>
                  <a:pt x="0" y="0"/>
                </a:moveTo>
                <a:lnTo>
                  <a:pt x="386647" y="0"/>
                </a:lnTo>
                <a:lnTo>
                  <a:pt x="420723" y="3785470"/>
                </a:lnTo>
                <a:lnTo>
                  <a:pt x="28347" y="3797901"/>
                </a:lnTo>
                <a:close/>
              </a:path>
            </a:pathLst>
          </a:custGeom>
          <a:solidFill>
            <a:schemeClr val="bg2"/>
          </a:solidFill>
          <a:ln w="0" cap="flat">
            <a:noFill/>
            <a:prstDash val="solid"/>
            <a:miter/>
          </a:ln>
        </p:spPr>
        <p:txBody>
          <a:bodyPr wrap="square" rtlCol="0" anchor="ctr">
            <a:noAutofit/>
          </a:bodyPr>
          <a:lstStyle/>
          <a:p>
            <a:endParaRPr lang="en-US"/>
          </a:p>
        </p:txBody>
      </p:sp>
      <p:sp>
        <p:nvSpPr>
          <p:cNvPr id="164" name="Freeform: Shape 163">
            <a:extLst>
              <a:ext uri="{FF2B5EF4-FFF2-40B4-BE49-F238E27FC236}">
                <a16:creationId xmlns:a16="http://schemas.microsoft.com/office/drawing/2014/main" id="{C346C801-EEE3-9CC0-6A91-D117DB613047}"/>
              </a:ext>
              <a:ext uri="{C183D7F6-B498-43B3-948B-1728B52AA6E4}">
                <adec:decorative xmlns:adec="http://schemas.microsoft.com/office/drawing/2017/decorative" val="1"/>
              </a:ext>
            </a:extLst>
          </p:cNvPr>
          <p:cNvSpPr/>
          <p:nvPr/>
        </p:nvSpPr>
        <p:spPr>
          <a:xfrm>
            <a:off x="11822085" y="3786672"/>
            <a:ext cx="369937" cy="3071328"/>
          </a:xfrm>
          <a:custGeom>
            <a:avLst/>
            <a:gdLst>
              <a:gd name="connsiteX0" fmla="*/ 39437 w 369937"/>
              <a:gd name="connsiteY0" fmla="*/ 0 h 3071328"/>
              <a:gd name="connsiteX1" fmla="*/ 349100 w 369937"/>
              <a:gd name="connsiteY1" fmla="*/ 11088 h 3071328"/>
              <a:gd name="connsiteX2" fmla="*/ 369937 w 369937"/>
              <a:gd name="connsiteY2" fmla="*/ 3071328 h 3071328"/>
              <a:gd name="connsiteX3" fmla="*/ 0 w 369937"/>
              <a:gd name="connsiteY3" fmla="*/ 3071328 h 3071328"/>
            </a:gdLst>
            <a:ahLst/>
            <a:cxnLst>
              <a:cxn ang="0">
                <a:pos x="connsiteX0" y="connsiteY0"/>
              </a:cxn>
              <a:cxn ang="0">
                <a:pos x="connsiteX1" y="connsiteY1"/>
              </a:cxn>
              <a:cxn ang="0">
                <a:pos x="connsiteX2" y="connsiteY2"/>
              </a:cxn>
              <a:cxn ang="0">
                <a:pos x="connsiteX3" y="connsiteY3"/>
              </a:cxn>
            </a:cxnLst>
            <a:rect l="l" t="t" r="r" b="b"/>
            <a:pathLst>
              <a:path w="369937" h="3071328">
                <a:moveTo>
                  <a:pt x="39437" y="0"/>
                </a:moveTo>
                <a:lnTo>
                  <a:pt x="349100" y="11088"/>
                </a:lnTo>
                <a:lnTo>
                  <a:pt x="369937" y="3071328"/>
                </a:lnTo>
                <a:lnTo>
                  <a:pt x="0" y="3071328"/>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00" name="Freeform: Shape 99">
            <a:extLst>
              <a:ext uri="{FF2B5EF4-FFF2-40B4-BE49-F238E27FC236}">
                <a16:creationId xmlns:a16="http://schemas.microsoft.com/office/drawing/2014/main" id="{24BE795E-8365-B994-046B-9D271CFCF887}"/>
              </a:ext>
              <a:ext uri="{C183D7F6-B498-43B3-948B-1728B52AA6E4}">
                <adec:decorative xmlns:adec="http://schemas.microsoft.com/office/drawing/2017/decorative" val="1"/>
              </a:ext>
            </a:extLst>
          </p:cNvPr>
          <p:cNvSpPr/>
          <p:nvPr/>
        </p:nvSpPr>
        <p:spPr>
          <a:xfrm>
            <a:off x="8546588" y="2"/>
            <a:ext cx="360488" cy="3775729"/>
          </a:xfrm>
          <a:custGeom>
            <a:avLst/>
            <a:gdLst>
              <a:gd name="connsiteX0" fmla="*/ 0 w 360488"/>
              <a:gd name="connsiteY0" fmla="*/ 0 h 3775729"/>
              <a:gd name="connsiteX1" fmla="*/ 314479 w 360488"/>
              <a:gd name="connsiteY1" fmla="*/ 0 h 3775729"/>
              <a:gd name="connsiteX2" fmla="*/ 360488 w 360488"/>
              <a:gd name="connsiteY2" fmla="*/ 3774687 h 3775729"/>
              <a:gd name="connsiteX3" fmla="*/ 9110 w 360488"/>
              <a:gd name="connsiteY3" fmla="*/ 3775729 h 3775729"/>
            </a:gdLst>
            <a:ahLst/>
            <a:cxnLst>
              <a:cxn ang="0">
                <a:pos x="connsiteX0" y="connsiteY0"/>
              </a:cxn>
              <a:cxn ang="0">
                <a:pos x="connsiteX1" y="connsiteY1"/>
              </a:cxn>
              <a:cxn ang="0">
                <a:pos x="connsiteX2" y="connsiteY2"/>
              </a:cxn>
              <a:cxn ang="0">
                <a:pos x="connsiteX3" y="connsiteY3"/>
              </a:cxn>
            </a:cxnLst>
            <a:rect l="l" t="t" r="r" b="b"/>
            <a:pathLst>
              <a:path w="360488" h="3775729">
                <a:moveTo>
                  <a:pt x="0" y="0"/>
                </a:moveTo>
                <a:lnTo>
                  <a:pt x="314479" y="0"/>
                </a:lnTo>
                <a:lnTo>
                  <a:pt x="360488" y="3774687"/>
                </a:lnTo>
                <a:lnTo>
                  <a:pt x="9110" y="3775729"/>
                </a:lnTo>
                <a:close/>
              </a:path>
            </a:pathLst>
          </a:custGeom>
          <a:solidFill>
            <a:schemeClr val="bg2"/>
          </a:solidFill>
          <a:ln w="0" cap="flat">
            <a:noFill/>
            <a:prstDash val="solid"/>
            <a:miter/>
          </a:ln>
        </p:spPr>
        <p:txBody>
          <a:bodyPr wrap="square" rtlCol="0" anchor="ctr">
            <a:noAutofit/>
          </a:bodyPr>
          <a:lstStyle/>
          <a:p>
            <a:endParaRPr lang="en-US"/>
          </a:p>
        </p:txBody>
      </p:sp>
      <p:sp>
        <p:nvSpPr>
          <p:cNvPr id="64" name="Freeform: Shape 63">
            <a:extLst>
              <a:ext uri="{FF2B5EF4-FFF2-40B4-BE49-F238E27FC236}">
                <a16:creationId xmlns:a16="http://schemas.microsoft.com/office/drawing/2014/main" id="{C5BAAB74-D916-903C-92F2-09930639044D}"/>
              </a:ext>
              <a:ext uri="{C183D7F6-B498-43B3-948B-1728B52AA6E4}">
                <adec:decorative xmlns:adec="http://schemas.microsoft.com/office/drawing/2017/decorative" val="1"/>
              </a:ext>
            </a:extLst>
          </p:cNvPr>
          <p:cNvSpPr/>
          <p:nvPr/>
        </p:nvSpPr>
        <p:spPr>
          <a:xfrm>
            <a:off x="-10886" y="1"/>
            <a:ext cx="184303" cy="3824990"/>
          </a:xfrm>
          <a:custGeom>
            <a:avLst/>
            <a:gdLst>
              <a:gd name="connsiteX0" fmla="*/ 0 w 184303"/>
              <a:gd name="connsiteY0" fmla="*/ 0 h 3824990"/>
              <a:gd name="connsiteX1" fmla="*/ 140691 w 184303"/>
              <a:gd name="connsiteY1" fmla="*/ 0 h 3824990"/>
              <a:gd name="connsiteX2" fmla="*/ 160392 w 184303"/>
              <a:gd name="connsiteY2" fmla="*/ 1727877 h 3824990"/>
              <a:gd name="connsiteX3" fmla="*/ 184303 w 184303"/>
              <a:gd name="connsiteY3" fmla="*/ 3824990 h 3824990"/>
              <a:gd name="connsiteX4" fmla="*/ 0 w 184303"/>
              <a:gd name="connsiteY4" fmla="*/ 3817630 h 3824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03" h="3824990">
                <a:moveTo>
                  <a:pt x="0" y="0"/>
                </a:moveTo>
                <a:lnTo>
                  <a:pt x="140691" y="0"/>
                </a:lnTo>
                <a:lnTo>
                  <a:pt x="160392" y="1727877"/>
                </a:lnTo>
                <a:cubicBezTo>
                  <a:pt x="169752" y="2429693"/>
                  <a:pt x="179112" y="3131509"/>
                  <a:pt x="184303" y="3824990"/>
                </a:cubicBezTo>
                <a:lnTo>
                  <a:pt x="0" y="3817630"/>
                </a:lnTo>
                <a:close/>
              </a:path>
            </a:pathLst>
          </a:custGeom>
          <a:solidFill>
            <a:schemeClr val="bg2"/>
          </a:solidFill>
          <a:ln w="0" cap="flat">
            <a:noFill/>
            <a:prstDash val="solid"/>
            <a:miter/>
          </a:ln>
        </p:spPr>
        <p:txBody>
          <a:bodyPr wrap="square" rtlCol="0" anchor="ctr">
            <a:noAutofit/>
          </a:bodyPr>
          <a:lstStyle/>
          <a:p>
            <a:endParaRPr lang="en-US"/>
          </a:p>
        </p:txBody>
      </p:sp>
      <p:sp>
        <p:nvSpPr>
          <p:cNvPr id="61" name="Freeform 43">
            <a:extLst>
              <a:ext uri="{FF2B5EF4-FFF2-40B4-BE49-F238E27FC236}">
                <a16:creationId xmlns:a16="http://schemas.microsoft.com/office/drawing/2014/main" id="{5A00C607-5F87-E960-C0D5-15A84D4EC10D}"/>
              </a:ext>
              <a:ext uri="{C183D7F6-B498-43B3-948B-1728B52AA6E4}">
                <adec:decorative xmlns:adec="http://schemas.microsoft.com/office/drawing/2017/decorative" val="1"/>
              </a:ext>
            </a:extLst>
          </p:cNvPr>
          <p:cNvSpPr/>
          <p:nvPr/>
        </p:nvSpPr>
        <p:spPr>
          <a:xfrm>
            <a:off x="1861777" y="1034280"/>
            <a:ext cx="8402185" cy="4984061"/>
          </a:xfrm>
          <a:custGeom>
            <a:avLst/>
            <a:gdLst>
              <a:gd name="connsiteX0" fmla="*/ 99616 w 99616"/>
              <a:gd name="connsiteY0" fmla="*/ 937698 h 942105"/>
              <a:gd name="connsiteX1" fmla="*/ 17576 w 99616"/>
              <a:gd name="connsiteY1" fmla="*/ 942106 h 942105"/>
              <a:gd name="connsiteX2" fmla="*/ 0 w 99616"/>
              <a:gd name="connsiteY2" fmla="*/ 4407 h 942105"/>
              <a:gd name="connsiteX3" fmla="*/ 92289 w 99616"/>
              <a:gd name="connsiteY3" fmla="*/ 0 h 942105"/>
              <a:gd name="connsiteX4" fmla="*/ 99616 w 99616"/>
              <a:gd name="connsiteY4" fmla="*/ 937698 h 942105"/>
              <a:gd name="connsiteX0" fmla="*/ 99616 w 99616"/>
              <a:gd name="connsiteY0" fmla="*/ 978664 h 983072"/>
              <a:gd name="connsiteX1" fmla="*/ 17576 w 99616"/>
              <a:gd name="connsiteY1" fmla="*/ 983072 h 983072"/>
              <a:gd name="connsiteX2" fmla="*/ 0 w 99616"/>
              <a:gd name="connsiteY2" fmla="*/ 45373 h 983072"/>
              <a:gd name="connsiteX3" fmla="*/ 92289 w 99616"/>
              <a:gd name="connsiteY3" fmla="*/ 0 h 983072"/>
              <a:gd name="connsiteX4" fmla="*/ 99616 w 99616"/>
              <a:gd name="connsiteY4" fmla="*/ 978664 h 983072"/>
              <a:gd name="connsiteX0" fmla="*/ 102176 w 102176"/>
              <a:gd name="connsiteY0" fmla="*/ 978664 h 983072"/>
              <a:gd name="connsiteX1" fmla="*/ 20136 w 102176"/>
              <a:gd name="connsiteY1" fmla="*/ 983072 h 983072"/>
              <a:gd name="connsiteX2" fmla="*/ 0 w 102176"/>
              <a:gd name="connsiteY2" fmla="*/ 6967 h 983072"/>
              <a:gd name="connsiteX3" fmla="*/ 94849 w 102176"/>
              <a:gd name="connsiteY3" fmla="*/ 0 h 983072"/>
              <a:gd name="connsiteX4" fmla="*/ 102176 w 102176"/>
              <a:gd name="connsiteY4" fmla="*/ 978664 h 983072"/>
              <a:gd name="connsiteX0" fmla="*/ 106097 w 106097"/>
              <a:gd name="connsiteY0" fmla="*/ 986505 h 986505"/>
              <a:gd name="connsiteX1" fmla="*/ 20136 w 106097"/>
              <a:gd name="connsiteY1" fmla="*/ 983072 h 986505"/>
              <a:gd name="connsiteX2" fmla="*/ 0 w 106097"/>
              <a:gd name="connsiteY2" fmla="*/ 6967 h 986505"/>
              <a:gd name="connsiteX3" fmla="*/ 94849 w 106097"/>
              <a:gd name="connsiteY3" fmla="*/ 0 h 986505"/>
              <a:gd name="connsiteX4" fmla="*/ 106097 w 106097"/>
              <a:gd name="connsiteY4" fmla="*/ 986505 h 986505"/>
              <a:gd name="connsiteX0" fmla="*/ 119149 w 119149"/>
              <a:gd name="connsiteY0" fmla="*/ 986505 h 992101"/>
              <a:gd name="connsiteX1" fmla="*/ 0 w 119149"/>
              <a:gd name="connsiteY1" fmla="*/ 992101 h 992101"/>
              <a:gd name="connsiteX2" fmla="*/ 13052 w 119149"/>
              <a:gd name="connsiteY2" fmla="*/ 6967 h 992101"/>
              <a:gd name="connsiteX3" fmla="*/ 107901 w 119149"/>
              <a:gd name="connsiteY3" fmla="*/ 0 h 992101"/>
              <a:gd name="connsiteX4" fmla="*/ 119149 w 119149"/>
              <a:gd name="connsiteY4" fmla="*/ 986505 h 992101"/>
              <a:gd name="connsiteX0" fmla="*/ 119915 w 119915"/>
              <a:gd name="connsiteY0" fmla="*/ 986505 h 992101"/>
              <a:gd name="connsiteX1" fmla="*/ 766 w 119915"/>
              <a:gd name="connsiteY1" fmla="*/ 992101 h 992101"/>
              <a:gd name="connsiteX2" fmla="*/ 0 w 119915"/>
              <a:gd name="connsiteY2" fmla="*/ 15996 h 992101"/>
              <a:gd name="connsiteX3" fmla="*/ 108667 w 119915"/>
              <a:gd name="connsiteY3" fmla="*/ 0 h 992101"/>
              <a:gd name="connsiteX4" fmla="*/ 119915 w 119915"/>
              <a:gd name="connsiteY4" fmla="*/ 986505 h 992101"/>
              <a:gd name="connsiteX0" fmla="*/ 119915 w 122860"/>
              <a:gd name="connsiteY0" fmla="*/ 979282 h 984878"/>
              <a:gd name="connsiteX1" fmla="*/ 766 w 122860"/>
              <a:gd name="connsiteY1" fmla="*/ 984878 h 984878"/>
              <a:gd name="connsiteX2" fmla="*/ 0 w 122860"/>
              <a:gd name="connsiteY2" fmla="*/ 8773 h 984878"/>
              <a:gd name="connsiteX3" fmla="*/ 122355 w 122860"/>
              <a:gd name="connsiteY3" fmla="*/ 0 h 984878"/>
              <a:gd name="connsiteX4" fmla="*/ 119915 w 122860"/>
              <a:gd name="connsiteY4" fmla="*/ 979282 h 984878"/>
              <a:gd name="connsiteX0" fmla="*/ 122627 w 123092"/>
              <a:gd name="connsiteY0" fmla="*/ 972059 h 984878"/>
              <a:gd name="connsiteX1" fmla="*/ 766 w 123092"/>
              <a:gd name="connsiteY1" fmla="*/ 984878 h 984878"/>
              <a:gd name="connsiteX2" fmla="*/ 0 w 123092"/>
              <a:gd name="connsiteY2" fmla="*/ 8773 h 984878"/>
              <a:gd name="connsiteX3" fmla="*/ 122355 w 123092"/>
              <a:gd name="connsiteY3" fmla="*/ 0 h 984878"/>
              <a:gd name="connsiteX4" fmla="*/ 122627 w 123092"/>
              <a:gd name="connsiteY4" fmla="*/ 972059 h 984878"/>
              <a:gd name="connsiteX0" fmla="*/ 122627 w 123657"/>
              <a:gd name="connsiteY0" fmla="*/ 972059 h 984878"/>
              <a:gd name="connsiteX1" fmla="*/ 766 w 123657"/>
              <a:gd name="connsiteY1" fmla="*/ 984878 h 984878"/>
              <a:gd name="connsiteX2" fmla="*/ 0 w 123657"/>
              <a:gd name="connsiteY2" fmla="*/ 8773 h 984878"/>
              <a:gd name="connsiteX3" fmla="*/ 122355 w 123657"/>
              <a:gd name="connsiteY3" fmla="*/ 0 h 984878"/>
              <a:gd name="connsiteX4" fmla="*/ 122627 w 123657"/>
              <a:gd name="connsiteY4" fmla="*/ 972059 h 984878"/>
              <a:gd name="connsiteX0" fmla="*/ 122627 w 123657"/>
              <a:gd name="connsiteY0" fmla="*/ 972059 h 987170"/>
              <a:gd name="connsiteX1" fmla="*/ 766 w 123657"/>
              <a:gd name="connsiteY1" fmla="*/ 984878 h 987170"/>
              <a:gd name="connsiteX2" fmla="*/ 0 w 123657"/>
              <a:gd name="connsiteY2" fmla="*/ 8773 h 987170"/>
              <a:gd name="connsiteX3" fmla="*/ 122355 w 123657"/>
              <a:gd name="connsiteY3" fmla="*/ 0 h 987170"/>
              <a:gd name="connsiteX4" fmla="*/ 122627 w 123657"/>
              <a:gd name="connsiteY4" fmla="*/ 972059 h 987170"/>
              <a:gd name="connsiteX0" fmla="*/ 122627 w 123657"/>
              <a:gd name="connsiteY0" fmla="*/ 972059 h 987345"/>
              <a:gd name="connsiteX1" fmla="*/ 766 w 123657"/>
              <a:gd name="connsiteY1" fmla="*/ 984878 h 987345"/>
              <a:gd name="connsiteX2" fmla="*/ 0 w 123657"/>
              <a:gd name="connsiteY2" fmla="*/ 8773 h 987345"/>
              <a:gd name="connsiteX3" fmla="*/ 122355 w 123657"/>
              <a:gd name="connsiteY3" fmla="*/ 0 h 987345"/>
              <a:gd name="connsiteX4" fmla="*/ 122627 w 123657"/>
              <a:gd name="connsiteY4" fmla="*/ 972059 h 987345"/>
              <a:gd name="connsiteX0" fmla="*/ 122627 w 123657"/>
              <a:gd name="connsiteY0" fmla="*/ 972059 h 974431"/>
              <a:gd name="connsiteX1" fmla="*/ 508 w 123657"/>
              <a:gd name="connsiteY1" fmla="*/ 963208 h 974431"/>
              <a:gd name="connsiteX2" fmla="*/ 0 w 123657"/>
              <a:gd name="connsiteY2" fmla="*/ 8773 h 974431"/>
              <a:gd name="connsiteX3" fmla="*/ 122355 w 123657"/>
              <a:gd name="connsiteY3" fmla="*/ 0 h 974431"/>
              <a:gd name="connsiteX4" fmla="*/ 122627 w 123657"/>
              <a:gd name="connsiteY4" fmla="*/ 972059 h 974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57" h="974431">
                <a:moveTo>
                  <a:pt x="122627" y="972059"/>
                </a:moveTo>
                <a:cubicBezTo>
                  <a:pt x="108222" y="978138"/>
                  <a:pt x="35963" y="971576"/>
                  <a:pt x="508" y="963208"/>
                </a:cubicBezTo>
                <a:cubicBezTo>
                  <a:pt x="253" y="637840"/>
                  <a:pt x="255" y="334141"/>
                  <a:pt x="0" y="8773"/>
                </a:cubicBezTo>
                <a:lnTo>
                  <a:pt x="122355" y="0"/>
                </a:lnTo>
                <a:cubicBezTo>
                  <a:pt x="124797" y="326221"/>
                  <a:pt x="123155" y="755992"/>
                  <a:pt x="122627" y="972059"/>
                </a:cubicBezTo>
                <a:close/>
              </a:path>
            </a:pathLst>
          </a:custGeom>
          <a:solidFill>
            <a:schemeClr val="bg1"/>
          </a:solidFill>
          <a:ln w="0" cap="flat">
            <a:noFill/>
            <a:prstDash val="solid"/>
            <a:miter/>
          </a:ln>
        </p:spPr>
        <p:txBody>
          <a:bodyPr rtlCol="0" anchor="ctr"/>
          <a:lstStyle/>
          <a:p>
            <a:endParaRPr lang="en-US">
              <a:solidFill>
                <a:schemeClr val="tx2"/>
              </a:solidFill>
            </a:endParaRPr>
          </a:p>
        </p:txBody>
      </p:sp>
      <p:sp>
        <p:nvSpPr>
          <p:cNvPr id="2" name="Title 1">
            <a:extLst>
              <a:ext uri="{FF2B5EF4-FFF2-40B4-BE49-F238E27FC236}">
                <a16:creationId xmlns:a16="http://schemas.microsoft.com/office/drawing/2014/main" id="{0033E29D-6DB2-8367-8C22-A1E91C1B6CCB}"/>
              </a:ext>
            </a:extLst>
          </p:cNvPr>
          <p:cNvSpPr>
            <a:spLocks noGrp="1"/>
          </p:cNvSpPr>
          <p:nvPr>
            <p:ph type="title"/>
          </p:nvPr>
        </p:nvSpPr>
        <p:spPr>
          <a:xfrm>
            <a:off x="2987174" y="1959428"/>
            <a:ext cx="5990504" cy="2920671"/>
          </a:xfrm>
        </p:spPr>
        <p:txBody>
          <a:bodyPr vert="horz" lIns="91440" tIns="45720" rIns="91440" bIns="45720" rtlCol="0" anchor="ctr">
            <a:normAutofit/>
          </a:bodyPr>
          <a:lstStyle>
            <a:lvl1pPr algn="ctr">
              <a:defRPr lang="en-US" sz="3300" cap="all" spc="300" baseline="0" dirty="0"/>
            </a:lvl1pPr>
          </a:lstStyle>
          <a:p>
            <a:pPr lvl="0"/>
            <a:r>
              <a:rPr lang="en-US"/>
              <a:t>Click to edit Master title style</a:t>
            </a:r>
          </a:p>
        </p:txBody>
      </p:sp>
      <p:sp>
        <p:nvSpPr>
          <p:cNvPr id="5" name="Footer Placeholder 4">
            <a:extLst>
              <a:ext uri="{FF2B5EF4-FFF2-40B4-BE49-F238E27FC236}">
                <a16:creationId xmlns:a16="http://schemas.microsoft.com/office/drawing/2014/main" id="{0AA4720C-B704-C80D-1EF4-5710B6290113}"/>
              </a:ext>
            </a:extLst>
          </p:cNvPr>
          <p:cNvSpPr>
            <a:spLocks noGrp="1"/>
          </p:cNvSpPr>
          <p:nvPr>
            <p:ph type="ftr" sz="quarter" idx="11"/>
          </p:nvPr>
        </p:nvSpPr>
        <p:spPr/>
        <p:txBody>
          <a:bodyPr/>
          <a:lstStyle>
            <a:lvl1pPr>
              <a:defRPr>
                <a:solidFill>
                  <a:srgbClr val="435A57"/>
                </a:solidFill>
              </a:defRPr>
            </a:lvl1pPr>
          </a:lstStyle>
          <a:p>
            <a:r>
              <a:rPr lang="en-US"/>
              <a:t>Sample Footer Text</a:t>
            </a:r>
          </a:p>
        </p:txBody>
      </p:sp>
      <p:sp>
        <p:nvSpPr>
          <p:cNvPr id="4" name="Date Placeholder 3">
            <a:extLst>
              <a:ext uri="{FF2B5EF4-FFF2-40B4-BE49-F238E27FC236}">
                <a16:creationId xmlns:a16="http://schemas.microsoft.com/office/drawing/2014/main" id="{1E68B593-2C8D-C670-C1BF-BA88037E7AA3}"/>
              </a:ext>
            </a:extLst>
          </p:cNvPr>
          <p:cNvSpPr>
            <a:spLocks noGrp="1"/>
          </p:cNvSpPr>
          <p:nvPr>
            <p:ph type="dt" sz="half" idx="10"/>
          </p:nvPr>
        </p:nvSpPr>
        <p:spPr/>
        <p:txBody>
          <a:bodyPr/>
          <a:lstStyle>
            <a:lvl1pPr>
              <a:defRPr>
                <a:solidFill>
                  <a:srgbClr val="435A57"/>
                </a:solidFill>
              </a:defRPr>
            </a:lvl1pPr>
          </a:lstStyle>
          <a:p>
            <a:fld id="{4167A61F-37F8-40E9-AB01-F2A662345EAC}" type="datetime1">
              <a:rPr lang="en-US" smtClean="0"/>
              <a:pPr/>
              <a:t>4/6/26</a:t>
            </a:fld>
            <a:endParaRPr lang="en-US"/>
          </a:p>
        </p:txBody>
      </p:sp>
      <p:sp>
        <p:nvSpPr>
          <p:cNvPr id="6" name="Slide Number Placeholder 5">
            <a:extLst>
              <a:ext uri="{FF2B5EF4-FFF2-40B4-BE49-F238E27FC236}">
                <a16:creationId xmlns:a16="http://schemas.microsoft.com/office/drawing/2014/main" id="{191300C8-8EB8-3AA0-D520-567A0812BF81}"/>
              </a:ext>
            </a:extLst>
          </p:cNvPr>
          <p:cNvSpPr>
            <a:spLocks noGrp="1"/>
          </p:cNvSpPr>
          <p:nvPr>
            <p:ph type="sldNum" sz="quarter" idx="12"/>
          </p:nvPr>
        </p:nvSpPr>
        <p:spPr/>
        <p:txBody>
          <a:bodyPr/>
          <a:lstStyle>
            <a:lvl1pPr>
              <a:defRPr>
                <a:solidFill>
                  <a:srgbClr val="435A57"/>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31650826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942E9C-4A15-5D73-5BCA-65B0A79BE9C2}"/>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1">
              <a:lumMod val="40000"/>
              <a:lumOff val="6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3B0163F3-406D-A09C-CDA9-FEF96D6EEDF1}"/>
              </a:ext>
              <a:ext uri="{C183D7F6-B498-43B3-948B-1728B52AA6E4}">
                <adec:decorative xmlns:adec="http://schemas.microsoft.com/office/drawing/2017/decorative" val="1"/>
              </a:ext>
            </a:extLst>
          </p:cNvPr>
          <p:cNvSpPr/>
          <p:nvPr/>
        </p:nvSpPr>
        <p:spPr>
          <a:xfrm>
            <a:off x="0" y="0"/>
            <a:ext cx="12191998" cy="2194560"/>
          </a:xfrm>
          <a:custGeom>
            <a:avLst/>
            <a:gdLst>
              <a:gd name="connsiteX0" fmla="*/ 0 w 12191998"/>
              <a:gd name="connsiteY0" fmla="*/ 0 h 2194560"/>
              <a:gd name="connsiteX1" fmla="*/ 12191998 w 12191998"/>
              <a:gd name="connsiteY1" fmla="*/ 0 h 2194560"/>
              <a:gd name="connsiteX2" fmla="*/ 12191998 w 12191998"/>
              <a:gd name="connsiteY2" fmla="*/ 1702549 h 2194560"/>
              <a:gd name="connsiteX3" fmla="*/ 11902886 w 12191998"/>
              <a:gd name="connsiteY3" fmla="*/ 1731757 h 2194560"/>
              <a:gd name="connsiteX4" fmla="*/ 378150 w 12191998"/>
              <a:gd name="connsiteY4" fmla="*/ 2194353 h 2194560"/>
              <a:gd name="connsiteX5" fmla="*/ 0 w 12191998"/>
              <a:gd name="connsiteY5" fmla="*/ 2194560 h 2194560"/>
              <a:gd name="connsiteX0" fmla="*/ 0 w 12191998"/>
              <a:gd name="connsiteY0" fmla="*/ 0 h 2194560"/>
              <a:gd name="connsiteX1" fmla="*/ 12191998 w 12191998"/>
              <a:gd name="connsiteY1" fmla="*/ 0 h 2194560"/>
              <a:gd name="connsiteX2" fmla="*/ 12191998 w 12191998"/>
              <a:gd name="connsiteY2" fmla="*/ 1762779 h 2194560"/>
              <a:gd name="connsiteX3" fmla="*/ 11902886 w 12191998"/>
              <a:gd name="connsiteY3" fmla="*/ 1731757 h 2194560"/>
              <a:gd name="connsiteX4" fmla="*/ 378150 w 12191998"/>
              <a:gd name="connsiteY4" fmla="*/ 2194353 h 2194560"/>
              <a:gd name="connsiteX5" fmla="*/ 0 w 12191998"/>
              <a:gd name="connsiteY5" fmla="*/ 2194560 h 2194560"/>
              <a:gd name="connsiteX6" fmla="*/ 0 w 12191998"/>
              <a:gd name="connsiteY6" fmla="*/ 0 h 2194560"/>
              <a:gd name="connsiteX0" fmla="*/ 0 w 12191998"/>
              <a:gd name="connsiteY0" fmla="*/ 0 h 2194560"/>
              <a:gd name="connsiteX1" fmla="*/ 12191998 w 12191998"/>
              <a:gd name="connsiteY1" fmla="*/ 0 h 2194560"/>
              <a:gd name="connsiteX2" fmla="*/ 12191998 w 12191998"/>
              <a:gd name="connsiteY2" fmla="*/ 1762779 h 2194560"/>
              <a:gd name="connsiteX3" fmla="*/ 11733147 w 12191998"/>
              <a:gd name="connsiteY3" fmla="*/ 1802938 h 2194560"/>
              <a:gd name="connsiteX4" fmla="*/ 378150 w 12191998"/>
              <a:gd name="connsiteY4" fmla="*/ 2194353 h 2194560"/>
              <a:gd name="connsiteX5" fmla="*/ 0 w 12191998"/>
              <a:gd name="connsiteY5" fmla="*/ 2194560 h 2194560"/>
              <a:gd name="connsiteX6" fmla="*/ 0 w 12191998"/>
              <a:gd name="connsiteY6" fmla="*/ 0 h 2194560"/>
              <a:gd name="connsiteX0" fmla="*/ 0 w 12191998"/>
              <a:gd name="connsiteY0" fmla="*/ 0 h 2194560"/>
              <a:gd name="connsiteX1" fmla="*/ 12191998 w 12191998"/>
              <a:gd name="connsiteY1" fmla="*/ 0 h 2194560"/>
              <a:gd name="connsiteX2" fmla="*/ 12191998 w 12191998"/>
              <a:gd name="connsiteY2" fmla="*/ 1762779 h 2194560"/>
              <a:gd name="connsiteX3" fmla="*/ 11733147 w 12191998"/>
              <a:gd name="connsiteY3" fmla="*/ 1802938 h 2194560"/>
              <a:gd name="connsiteX4" fmla="*/ 378150 w 12191998"/>
              <a:gd name="connsiteY4" fmla="*/ 2194353 h 2194560"/>
              <a:gd name="connsiteX5" fmla="*/ 0 w 12191998"/>
              <a:gd name="connsiteY5" fmla="*/ 2194560 h 2194560"/>
              <a:gd name="connsiteX6" fmla="*/ 0 w 12191998"/>
              <a:gd name="connsiteY6" fmla="*/ 0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8" h="2194560">
                <a:moveTo>
                  <a:pt x="0" y="0"/>
                </a:moveTo>
                <a:lnTo>
                  <a:pt x="12191998" y="0"/>
                </a:lnTo>
                <a:lnTo>
                  <a:pt x="12191998" y="1762779"/>
                </a:lnTo>
                <a:cubicBezTo>
                  <a:pt x="12095627" y="1772515"/>
                  <a:pt x="11829518" y="1793202"/>
                  <a:pt x="11733147" y="1802938"/>
                </a:cubicBezTo>
                <a:cubicBezTo>
                  <a:pt x="9271050" y="2078387"/>
                  <a:pt x="8214946" y="2187522"/>
                  <a:pt x="378150" y="2194353"/>
                </a:cubicBezTo>
                <a:lnTo>
                  <a:pt x="0" y="2194560"/>
                </a:lnTo>
                <a:lnTo>
                  <a:pt x="0" y="0"/>
                </a:lnTo>
                <a:close/>
              </a:path>
            </a:pathLst>
          </a:custGeom>
          <a:solidFill>
            <a:schemeClr val="accent1">
              <a:lumMod val="20000"/>
              <a:lumOff val="8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8E696A5-9505-601B-9447-A0A0AB9C93A8}"/>
              </a:ext>
              <a:ext uri="{C183D7F6-B498-43B3-948B-1728B52AA6E4}">
                <adec:decorative xmlns:adec="http://schemas.microsoft.com/office/drawing/2017/decorative" val="1"/>
              </a:ext>
            </a:extLst>
          </p:cNvPr>
          <p:cNvSpPr/>
          <p:nvPr/>
        </p:nvSpPr>
        <p:spPr>
          <a:xfrm rot="16200000" flipH="1" flipV="1">
            <a:off x="3642360" y="-1691640"/>
            <a:ext cx="4907281" cy="12191998"/>
          </a:xfrm>
          <a:custGeom>
            <a:avLst/>
            <a:gdLst>
              <a:gd name="connsiteX0" fmla="*/ 0 w 4907281"/>
              <a:gd name="connsiteY0" fmla="*/ 1 h 12191998"/>
              <a:gd name="connsiteX1" fmla="*/ 4907281 w 4907281"/>
              <a:gd name="connsiteY1" fmla="*/ 0 h 12191998"/>
              <a:gd name="connsiteX2" fmla="*/ 4907280 w 4907281"/>
              <a:gd name="connsiteY2" fmla="*/ 12191998 h 12191998"/>
              <a:gd name="connsiteX3" fmla="*/ 492011 w 4907281"/>
              <a:gd name="connsiteY3" fmla="*/ 12191998 h 12191998"/>
              <a:gd name="connsiteX4" fmla="*/ 462802 w 4907281"/>
              <a:gd name="connsiteY4" fmla="*/ 11902886 h 12191998"/>
              <a:gd name="connsiteX5" fmla="*/ 4880 w 4907281"/>
              <a:gd name="connsiteY5" fmla="*/ 165469 h 12191998"/>
              <a:gd name="connsiteX0" fmla="*/ 251774 w 5159055"/>
              <a:gd name="connsiteY0" fmla="*/ 1 h 12191998"/>
              <a:gd name="connsiteX1" fmla="*/ 5159055 w 5159055"/>
              <a:gd name="connsiteY1" fmla="*/ 0 h 12191998"/>
              <a:gd name="connsiteX2" fmla="*/ 5159054 w 5159055"/>
              <a:gd name="connsiteY2" fmla="*/ 12191998 h 12191998"/>
              <a:gd name="connsiteX3" fmla="*/ 743785 w 5159055"/>
              <a:gd name="connsiteY3" fmla="*/ 12191998 h 12191998"/>
              <a:gd name="connsiteX4" fmla="*/ 714576 w 5159055"/>
              <a:gd name="connsiteY4" fmla="*/ 11902886 h 12191998"/>
              <a:gd name="connsiteX5" fmla="*/ 251774 w 5159055"/>
              <a:gd name="connsiteY5" fmla="*/ 1 h 12191998"/>
              <a:gd name="connsiteX0" fmla="*/ 0 w 4907281"/>
              <a:gd name="connsiteY0" fmla="*/ 1 h 12191998"/>
              <a:gd name="connsiteX1" fmla="*/ 4907281 w 4907281"/>
              <a:gd name="connsiteY1" fmla="*/ 0 h 12191998"/>
              <a:gd name="connsiteX2" fmla="*/ 4907280 w 4907281"/>
              <a:gd name="connsiteY2" fmla="*/ 12191998 h 12191998"/>
              <a:gd name="connsiteX3" fmla="*/ 492011 w 4907281"/>
              <a:gd name="connsiteY3" fmla="*/ 12191998 h 12191998"/>
              <a:gd name="connsiteX4" fmla="*/ 462802 w 4907281"/>
              <a:gd name="connsiteY4" fmla="*/ 11902886 h 12191998"/>
              <a:gd name="connsiteX5" fmla="*/ 0 w 4907281"/>
              <a:gd name="connsiteY5" fmla="*/ 1 h 12191998"/>
              <a:gd name="connsiteX0" fmla="*/ 0 w 4907281"/>
              <a:gd name="connsiteY0" fmla="*/ 1 h 12191998"/>
              <a:gd name="connsiteX1" fmla="*/ 4907281 w 4907281"/>
              <a:gd name="connsiteY1" fmla="*/ 0 h 12191998"/>
              <a:gd name="connsiteX2" fmla="*/ 4907280 w 4907281"/>
              <a:gd name="connsiteY2" fmla="*/ 12191998 h 12191998"/>
              <a:gd name="connsiteX3" fmla="*/ 492011 w 4907281"/>
              <a:gd name="connsiteY3" fmla="*/ 12191998 h 12191998"/>
              <a:gd name="connsiteX4" fmla="*/ 462802 w 4907281"/>
              <a:gd name="connsiteY4" fmla="*/ 11902886 h 12191998"/>
              <a:gd name="connsiteX5" fmla="*/ 0 w 4907281"/>
              <a:gd name="connsiteY5" fmla="*/ 1 h 12191998"/>
              <a:gd name="connsiteX0" fmla="*/ 0 w 4907281"/>
              <a:gd name="connsiteY0" fmla="*/ 1 h 12191998"/>
              <a:gd name="connsiteX1" fmla="*/ 4907281 w 4907281"/>
              <a:gd name="connsiteY1" fmla="*/ 0 h 12191998"/>
              <a:gd name="connsiteX2" fmla="*/ 4907280 w 4907281"/>
              <a:gd name="connsiteY2" fmla="*/ 12191998 h 12191998"/>
              <a:gd name="connsiteX3" fmla="*/ 492011 w 4907281"/>
              <a:gd name="connsiteY3" fmla="*/ 12191998 h 12191998"/>
              <a:gd name="connsiteX4" fmla="*/ 462802 w 4907281"/>
              <a:gd name="connsiteY4" fmla="*/ 11902886 h 12191998"/>
              <a:gd name="connsiteX5" fmla="*/ 0 w 4907281"/>
              <a:gd name="connsiteY5" fmla="*/ 1 h 12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7281" h="12191998">
                <a:moveTo>
                  <a:pt x="0" y="1"/>
                </a:moveTo>
                <a:lnTo>
                  <a:pt x="4907281" y="0"/>
                </a:lnTo>
                <a:cubicBezTo>
                  <a:pt x="4907281" y="4063999"/>
                  <a:pt x="4907280" y="8127999"/>
                  <a:pt x="4907280" y="12191998"/>
                </a:cubicBezTo>
                <a:lnTo>
                  <a:pt x="492011" y="12191998"/>
                </a:lnTo>
                <a:lnTo>
                  <a:pt x="462802" y="11902886"/>
                </a:lnTo>
                <a:cubicBezTo>
                  <a:pt x="380800" y="9870887"/>
                  <a:pt x="190089" y="5750924"/>
                  <a:pt x="0" y="1"/>
                </a:cubicBez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514008" y="451692"/>
            <a:ext cx="8993549" cy="1385575"/>
          </a:xfrm>
        </p:spPr>
        <p:txBody>
          <a:bodyPr anchor="ctr">
            <a:normAutofit/>
          </a:bodyPr>
          <a:lstStyle>
            <a:lvl1pPr>
              <a:defRPr sz="3600" cap="all" spc="450" baseline="0">
                <a:solidFill>
                  <a:srgbClr val="435A57"/>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3707842" y="2803490"/>
            <a:ext cx="8003293" cy="35528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p>
            <a:fld id="{C9A0AC8A-D9C1-484A-846B-7D45E11C77C4}" type="datetime1">
              <a:rPr lang="en-US" smtClean="0"/>
              <a:t>4/6/26</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3959501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Agenda 2">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CBD41AC2-AFCB-3880-F759-5327418A5012}"/>
              </a:ext>
              <a:ext uri="{C183D7F6-B498-43B3-948B-1728B52AA6E4}">
                <adec:decorative xmlns:adec="http://schemas.microsoft.com/office/drawing/2017/decorative" val="1"/>
              </a:ext>
            </a:extLst>
          </p:cNvPr>
          <p:cNvSpPr/>
          <p:nvPr/>
        </p:nvSpPr>
        <p:spPr>
          <a:xfrm rot="16200000">
            <a:off x="-491673" y="2980909"/>
            <a:ext cx="4369073" cy="3385108"/>
          </a:xfrm>
          <a:custGeom>
            <a:avLst/>
            <a:gdLst>
              <a:gd name="connsiteX0" fmla="*/ 4369073 w 4369073"/>
              <a:gd name="connsiteY0" fmla="*/ 3505882 h 3505882"/>
              <a:gd name="connsiteX1" fmla="*/ 0 w 4369073"/>
              <a:gd name="connsiteY1" fmla="*/ 3505882 h 3505882"/>
              <a:gd name="connsiteX2" fmla="*/ 0 w 4369073"/>
              <a:gd name="connsiteY2" fmla="*/ 0 h 3505882"/>
              <a:gd name="connsiteX3" fmla="*/ 4356011 w 4369073"/>
              <a:gd name="connsiteY3" fmla="*/ 1871 h 3505882"/>
              <a:gd name="connsiteX4" fmla="*/ 4369073 w 4369073"/>
              <a:gd name="connsiteY4" fmla="*/ 3505882 h 350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9073" h="3505882">
                <a:moveTo>
                  <a:pt x="4369073" y="3505882"/>
                </a:moveTo>
                <a:lnTo>
                  <a:pt x="0" y="3505882"/>
                </a:lnTo>
                <a:lnTo>
                  <a:pt x="0" y="0"/>
                </a:lnTo>
                <a:lnTo>
                  <a:pt x="4356011" y="1871"/>
                </a:lnTo>
                <a:cubicBezTo>
                  <a:pt x="4352181" y="1436078"/>
                  <a:pt x="4369073" y="2337153"/>
                  <a:pt x="4369073" y="3505882"/>
                </a:cubicBezTo>
                <a:close/>
              </a:path>
            </a:pathLst>
          </a:custGeom>
          <a:solidFill>
            <a:schemeClr val="accent1">
              <a:lumMod val="40000"/>
              <a:lumOff val="6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C7362EE-811D-EE1D-E37E-9E3CED2B9BE4}"/>
              </a:ext>
              <a:ext uri="{C183D7F6-B498-43B3-948B-1728B52AA6E4}">
                <adec:decorative xmlns:adec="http://schemas.microsoft.com/office/drawing/2017/decorative" val="1"/>
              </a:ext>
            </a:extLst>
          </p:cNvPr>
          <p:cNvSpPr/>
          <p:nvPr/>
        </p:nvSpPr>
        <p:spPr>
          <a:xfrm rot="10800000" flipV="1">
            <a:off x="2676824" y="2480308"/>
            <a:ext cx="806007" cy="4377692"/>
          </a:xfrm>
          <a:custGeom>
            <a:avLst/>
            <a:gdLst>
              <a:gd name="connsiteX0" fmla="*/ 213018 w 806007"/>
              <a:gd name="connsiteY0" fmla="*/ 582 h 4377692"/>
              <a:gd name="connsiteX1" fmla="*/ 22412 w 806007"/>
              <a:gd name="connsiteY1" fmla="*/ 8895 h 4377692"/>
              <a:gd name="connsiteX2" fmla="*/ 43 w 806007"/>
              <a:gd name="connsiteY2" fmla="*/ 3919127 h 4377692"/>
              <a:gd name="connsiteX3" fmla="*/ 2229 w 806007"/>
              <a:gd name="connsiteY3" fmla="*/ 4377692 h 4377692"/>
              <a:gd name="connsiteX4" fmla="*/ 804921 w 806007"/>
              <a:gd name="connsiteY4" fmla="*/ 4377692 h 4377692"/>
              <a:gd name="connsiteX5" fmla="*/ 806007 w 806007"/>
              <a:gd name="connsiteY5" fmla="*/ 3884537 h 4377692"/>
              <a:gd name="connsiteX6" fmla="*/ 784837 w 806007"/>
              <a:gd name="connsiteY6" fmla="*/ 7143 h 4377692"/>
              <a:gd name="connsiteX7" fmla="*/ 213018 w 806007"/>
              <a:gd name="connsiteY7" fmla="*/ 582 h 437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6007" h="4377692">
                <a:moveTo>
                  <a:pt x="213018" y="582"/>
                </a:moveTo>
                <a:cubicBezTo>
                  <a:pt x="149483" y="1603"/>
                  <a:pt x="85947" y="4082"/>
                  <a:pt x="22412" y="8895"/>
                </a:cubicBezTo>
                <a:cubicBezTo>
                  <a:pt x="23103" y="1289071"/>
                  <a:pt x="-1167" y="2656724"/>
                  <a:pt x="43" y="3919127"/>
                </a:cubicBezTo>
                <a:lnTo>
                  <a:pt x="2229" y="4377692"/>
                </a:lnTo>
                <a:lnTo>
                  <a:pt x="804921" y="4377692"/>
                </a:lnTo>
                <a:lnTo>
                  <a:pt x="806007" y="3884537"/>
                </a:lnTo>
                <a:cubicBezTo>
                  <a:pt x="802504" y="2599557"/>
                  <a:pt x="783897" y="1297736"/>
                  <a:pt x="784837" y="7143"/>
                </a:cubicBezTo>
                <a:cubicBezTo>
                  <a:pt x="594230" y="7581"/>
                  <a:pt x="403624" y="-2481"/>
                  <a:pt x="213018" y="582"/>
                </a:cubicBezTo>
                <a:close/>
              </a:path>
            </a:pathLst>
          </a:custGeom>
          <a:solidFill>
            <a:schemeClr val="bg2"/>
          </a:solidFill>
          <a:ln w="0" cap="flat">
            <a:noFill/>
            <a:prstDash val="solid"/>
            <a:miter/>
          </a:ln>
        </p:spPr>
        <p:txBody>
          <a:bodyPr wrap="square" rtlCol="0" anchor="ctr">
            <a:noAutofit/>
          </a:bodyPr>
          <a:lstStyle/>
          <a:p>
            <a:endParaRPr lang="en-US"/>
          </a:p>
        </p:txBody>
      </p:sp>
      <p:sp>
        <p:nvSpPr>
          <p:cNvPr id="10" name="Freeform: Shape 9">
            <a:extLst>
              <a:ext uri="{FF2B5EF4-FFF2-40B4-BE49-F238E27FC236}">
                <a16:creationId xmlns:a16="http://schemas.microsoft.com/office/drawing/2014/main" id="{CD90205D-97FE-D5AC-474C-B153B2A23EEA}"/>
              </a:ext>
              <a:ext uri="{C183D7F6-B498-43B3-948B-1728B52AA6E4}">
                <adec:decorative xmlns:adec="http://schemas.microsoft.com/office/drawing/2017/decorative" val="1"/>
              </a:ext>
            </a:extLst>
          </p:cNvPr>
          <p:cNvSpPr/>
          <p:nvPr/>
        </p:nvSpPr>
        <p:spPr>
          <a:xfrm>
            <a:off x="1649645" y="2485790"/>
            <a:ext cx="877216" cy="4372211"/>
          </a:xfrm>
          <a:custGeom>
            <a:avLst/>
            <a:gdLst>
              <a:gd name="connsiteX0" fmla="*/ 0 w 877216"/>
              <a:gd name="connsiteY0" fmla="*/ 0 h 4372211"/>
              <a:gd name="connsiteX1" fmla="*/ 856664 w 877216"/>
              <a:gd name="connsiteY1" fmla="*/ 0 h 4372211"/>
              <a:gd name="connsiteX2" fmla="*/ 875296 w 877216"/>
              <a:gd name="connsiteY2" fmla="*/ 3891368 h 4372211"/>
              <a:gd name="connsiteX3" fmla="*/ 877216 w 877216"/>
              <a:gd name="connsiteY3" fmla="*/ 4372211 h 4372211"/>
              <a:gd name="connsiteX4" fmla="*/ 40656 w 877216"/>
              <a:gd name="connsiteY4" fmla="*/ 4372211 h 4372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216" h="4372211">
                <a:moveTo>
                  <a:pt x="0" y="0"/>
                </a:moveTo>
                <a:lnTo>
                  <a:pt x="856664" y="0"/>
                </a:lnTo>
                <a:cubicBezTo>
                  <a:pt x="879064" y="1177386"/>
                  <a:pt x="872029" y="2545603"/>
                  <a:pt x="875296" y="3891368"/>
                </a:cubicBezTo>
                <a:lnTo>
                  <a:pt x="877216" y="4372211"/>
                </a:lnTo>
                <a:lnTo>
                  <a:pt x="40656" y="4372211"/>
                </a:lnTo>
                <a:close/>
              </a:path>
            </a:pathLst>
          </a:custGeom>
          <a:solidFill>
            <a:schemeClr val="bg2"/>
          </a:solidFill>
          <a:ln w="0" cap="flat">
            <a:noFill/>
            <a:prstDash val="solid"/>
            <a:miter/>
          </a:ln>
        </p:spPr>
        <p:txBody>
          <a:bodyPr wrap="square" rtlCol="0" anchor="ctr">
            <a:noAutofit/>
          </a:bodyPr>
          <a:lstStyle/>
          <a:p>
            <a:endParaRPr lang="en-US"/>
          </a:p>
        </p:txBody>
      </p:sp>
      <p:sp>
        <p:nvSpPr>
          <p:cNvPr id="11" name="Freeform: Shape 10">
            <a:extLst>
              <a:ext uri="{FF2B5EF4-FFF2-40B4-BE49-F238E27FC236}">
                <a16:creationId xmlns:a16="http://schemas.microsoft.com/office/drawing/2014/main" id="{4066F6C7-E055-B3D9-46E2-0E7C0BC85C2C}"/>
              </a:ext>
              <a:ext uri="{C183D7F6-B498-43B3-948B-1728B52AA6E4}">
                <adec:decorative xmlns:adec="http://schemas.microsoft.com/office/drawing/2017/decorative" val="1"/>
              </a:ext>
            </a:extLst>
          </p:cNvPr>
          <p:cNvSpPr/>
          <p:nvPr/>
        </p:nvSpPr>
        <p:spPr>
          <a:xfrm>
            <a:off x="1421828" y="0"/>
            <a:ext cx="960166" cy="2499085"/>
          </a:xfrm>
          <a:custGeom>
            <a:avLst/>
            <a:gdLst>
              <a:gd name="connsiteX0" fmla="*/ 0 w 960166"/>
              <a:gd name="connsiteY0" fmla="*/ 0 h 2499085"/>
              <a:gd name="connsiteX1" fmla="*/ 960166 w 960166"/>
              <a:gd name="connsiteY1" fmla="*/ 0 h 2499085"/>
              <a:gd name="connsiteX2" fmla="*/ 958600 w 960166"/>
              <a:gd name="connsiteY2" fmla="*/ 573750 h 2499085"/>
              <a:gd name="connsiteX3" fmla="*/ 953380 w 960166"/>
              <a:gd name="connsiteY3" fmla="*/ 2486874 h 2499085"/>
              <a:gd name="connsiteX4" fmla="*/ 27548 w 960166"/>
              <a:gd name="connsiteY4" fmla="*/ 2499085 h 2499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66" h="2499085">
                <a:moveTo>
                  <a:pt x="0" y="0"/>
                </a:moveTo>
                <a:lnTo>
                  <a:pt x="960166" y="0"/>
                </a:lnTo>
                <a:lnTo>
                  <a:pt x="958600" y="573750"/>
                </a:lnTo>
                <a:cubicBezTo>
                  <a:pt x="956860" y="1212531"/>
                  <a:pt x="955120" y="1851313"/>
                  <a:pt x="953380" y="2486874"/>
                </a:cubicBezTo>
                <a:lnTo>
                  <a:pt x="27548" y="2499085"/>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12" name="Freeform: Shape 11">
            <a:extLst>
              <a:ext uri="{FF2B5EF4-FFF2-40B4-BE49-F238E27FC236}">
                <a16:creationId xmlns:a16="http://schemas.microsoft.com/office/drawing/2014/main" id="{426789C1-6725-E700-2ED3-D8983D17FF51}"/>
              </a:ext>
              <a:ext uri="{C183D7F6-B498-43B3-948B-1728B52AA6E4}">
                <adec:decorative xmlns:adec="http://schemas.microsoft.com/office/drawing/2017/decorative" val="1"/>
              </a:ext>
            </a:extLst>
          </p:cNvPr>
          <p:cNvSpPr/>
          <p:nvPr/>
        </p:nvSpPr>
        <p:spPr>
          <a:xfrm>
            <a:off x="2504185" y="0"/>
            <a:ext cx="881231" cy="2443518"/>
          </a:xfrm>
          <a:custGeom>
            <a:avLst/>
            <a:gdLst>
              <a:gd name="connsiteX0" fmla="*/ 897 w 881231"/>
              <a:gd name="connsiteY0" fmla="*/ 0 h 2443518"/>
              <a:gd name="connsiteX1" fmla="*/ 881231 w 881231"/>
              <a:gd name="connsiteY1" fmla="*/ 0 h 2443518"/>
              <a:gd name="connsiteX2" fmla="*/ 879274 w 881231"/>
              <a:gd name="connsiteY2" fmla="*/ 399669 h 2443518"/>
              <a:gd name="connsiteX3" fmla="*/ 855096 w 881231"/>
              <a:gd name="connsiteY3" fmla="*/ 2422891 h 2443518"/>
              <a:gd name="connsiteX4" fmla="*/ 0 w 881231"/>
              <a:gd name="connsiteY4" fmla="*/ 2438647 h 244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231" h="2443518">
                <a:moveTo>
                  <a:pt x="897" y="0"/>
                </a:moveTo>
                <a:lnTo>
                  <a:pt x="881231" y="0"/>
                </a:lnTo>
                <a:lnTo>
                  <a:pt x="879274" y="399669"/>
                </a:lnTo>
                <a:cubicBezTo>
                  <a:pt x="875655" y="990965"/>
                  <a:pt x="868706" y="1625654"/>
                  <a:pt x="855096" y="2422891"/>
                </a:cubicBezTo>
                <a:cubicBezTo>
                  <a:pt x="535398" y="2461192"/>
                  <a:pt x="285032" y="2433394"/>
                  <a:pt x="0" y="2438647"/>
                </a:cubicBez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13" name="Freeform: Shape 12">
            <a:extLst>
              <a:ext uri="{FF2B5EF4-FFF2-40B4-BE49-F238E27FC236}">
                <a16:creationId xmlns:a16="http://schemas.microsoft.com/office/drawing/2014/main" id="{FB8AE3CD-BC0B-DF0B-4487-A975E6AFA03E}"/>
              </a:ext>
              <a:ext uri="{C183D7F6-B498-43B3-948B-1728B52AA6E4}">
                <adec:decorative xmlns:adec="http://schemas.microsoft.com/office/drawing/2017/decorative" val="1"/>
              </a:ext>
            </a:extLst>
          </p:cNvPr>
          <p:cNvSpPr/>
          <p:nvPr/>
        </p:nvSpPr>
        <p:spPr>
          <a:xfrm>
            <a:off x="408139" y="0"/>
            <a:ext cx="879920" cy="2457296"/>
          </a:xfrm>
          <a:custGeom>
            <a:avLst/>
            <a:gdLst>
              <a:gd name="connsiteX0" fmla="*/ 904 w 879920"/>
              <a:gd name="connsiteY0" fmla="*/ 0 h 2457296"/>
              <a:gd name="connsiteX1" fmla="*/ 879920 w 879920"/>
              <a:gd name="connsiteY1" fmla="*/ 0 h 2457296"/>
              <a:gd name="connsiteX2" fmla="*/ 877096 w 879920"/>
              <a:gd name="connsiteY2" fmla="*/ 420495 h 2457296"/>
              <a:gd name="connsiteX3" fmla="*/ 850740 w 879920"/>
              <a:gd name="connsiteY3" fmla="*/ 2445894 h 2457296"/>
              <a:gd name="connsiteX4" fmla="*/ 0 w 879920"/>
              <a:gd name="connsiteY4" fmla="*/ 2457296 h 245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920" h="2457296">
                <a:moveTo>
                  <a:pt x="904" y="0"/>
                </a:moveTo>
                <a:lnTo>
                  <a:pt x="879920" y="0"/>
                </a:lnTo>
                <a:lnTo>
                  <a:pt x="877096" y="420495"/>
                </a:lnTo>
                <a:cubicBezTo>
                  <a:pt x="872388" y="1012880"/>
                  <a:pt x="864350" y="1648657"/>
                  <a:pt x="850740" y="2445894"/>
                </a:cubicBezTo>
                <a:lnTo>
                  <a:pt x="0" y="2457296"/>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3F06EE7B-CD9E-D8DF-3E28-A9AB16E67DD0}"/>
              </a:ext>
              <a:ext uri="{C183D7F6-B498-43B3-948B-1728B52AA6E4}">
                <adec:decorative xmlns:adec="http://schemas.microsoft.com/office/drawing/2017/decorative" val="1"/>
              </a:ext>
            </a:extLst>
          </p:cNvPr>
          <p:cNvSpPr/>
          <p:nvPr/>
        </p:nvSpPr>
        <p:spPr>
          <a:xfrm>
            <a:off x="0" y="0"/>
            <a:ext cx="247607" cy="2440229"/>
          </a:xfrm>
          <a:custGeom>
            <a:avLst/>
            <a:gdLst>
              <a:gd name="connsiteX0" fmla="*/ 0 w 247607"/>
              <a:gd name="connsiteY0" fmla="*/ 0 h 2440229"/>
              <a:gd name="connsiteX1" fmla="*/ 247607 w 247607"/>
              <a:gd name="connsiteY1" fmla="*/ 0 h 2440229"/>
              <a:gd name="connsiteX2" fmla="*/ 245650 w 247607"/>
              <a:gd name="connsiteY2" fmla="*/ 399668 h 2440229"/>
              <a:gd name="connsiteX3" fmla="*/ 221472 w 247607"/>
              <a:gd name="connsiteY3" fmla="*/ 2422890 h 2440229"/>
              <a:gd name="connsiteX4" fmla="*/ 0 w 247607"/>
              <a:gd name="connsiteY4" fmla="*/ 2440229 h 244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07" h="2440229">
                <a:moveTo>
                  <a:pt x="0" y="0"/>
                </a:moveTo>
                <a:lnTo>
                  <a:pt x="247607" y="0"/>
                </a:lnTo>
                <a:lnTo>
                  <a:pt x="245650" y="399668"/>
                </a:lnTo>
                <a:cubicBezTo>
                  <a:pt x="242031" y="990964"/>
                  <a:pt x="235082" y="1625653"/>
                  <a:pt x="221472" y="2422890"/>
                </a:cubicBezTo>
                <a:lnTo>
                  <a:pt x="0" y="2440229"/>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15" name="Freeform: Shape 14">
            <a:extLst>
              <a:ext uri="{FF2B5EF4-FFF2-40B4-BE49-F238E27FC236}">
                <a16:creationId xmlns:a16="http://schemas.microsoft.com/office/drawing/2014/main" id="{6FD69004-B723-48FB-E8E6-04037E341A70}"/>
              </a:ext>
              <a:ext uri="{C183D7F6-B498-43B3-948B-1728B52AA6E4}">
                <adec:decorative xmlns:adec="http://schemas.microsoft.com/office/drawing/2017/decorative" val="1"/>
              </a:ext>
            </a:extLst>
          </p:cNvPr>
          <p:cNvSpPr/>
          <p:nvPr/>
        </p:nvSpPr>
        <p:spPr>
          <a:xfrm rot="10800000" flipV="1">
            <a:off x="-1" y="2489508"/>
            <a:ext cx="349292" cy="4368492"/>
          </a:xfrm>
          <a:custGeom>
            <a:avLst/>
            <a:gdLst>
              <a:gd name="connsiteX0" fmla="*/ 213018 w 349292"/>
              <a:gd name="connsiteY0" fmla="*/ 0 h 4368492"/>
              <a:gd name="connsiteX1" fmla="*/ 22412 w 349292"/>
              <a:gd name="connsiteY1" fmla="*/ 8313 h 4368492"/>
              <a:gd name="connsiteX2" fmla="*/ 43 w 349292"/>
              <a:gd name="connsiteY2" fmla="*/ 3918545 h 4368492"/>
              <a:gd name="connsiteX3" fmla="*/ 2188 w 349292"/>
              <a:gd name="connsiteY3" fmla="*/ 4368492 h 4368492"/>
              <a:gd name="connsiteX4" fmla="*/ 349292 w 349292"/>
              <a:gd name="connsiteY4" fmla="*/ 4368492 h 4368492"/>
              <a:gd name="connsiteX5" fmla="*/ 349292 w 349292"/>
              <a:gd name="connsiteY5" fmla="*/ 313 h 436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292" h="4368492">
                <a:moveTo>
                  <a:pt x="213018" y="0"/>
                </a:moveTo>
                <a:cubicBezTo>
                  <a:pt x="149483" y="1021"/>
                  <a:pt x="85948" y="3500"/>
                  <a:pt x="22412" y="8313"/>
                </a:cubicBezTo>
                <a:cubicBezTo>
                  <a:pt x="23103" y="1288489"/>
                  <a:pt x="-1167" y="2656143"/>
                  <a:pt x="43" y="3918545"/>
                </a:cubicBezTo>
                <a:lnTo>
                  <a:pt x="2188" y="4368492"/>
                </a:lnTo>
                <a:lnTo>
                  <a:pt x="349292" y="4368492"/>
                </a:lnTo>
                <a:lnTo>
                  <a:pt x="349292" y="313"/>
                </a:lnTo>
                <a:close/>
              </a:path>
            </a:pathLst>
          </a:custGeom>
          <a:solidFill>
            <a:schemeClr val="bg2"/>
          </a:solidFill>
          <a:ln w="0"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id="{4F85D812-24CF-9C81-0CC5-75EE25DDEBB2}"/>
              </a:ext>
              <a:ext uri="{C183D7F6-B498-43B3-948B-1728B52AA6E4}">
                <adec:decorative xmlns:adec="http://schemas.microsoft.com/office/drawing/2017/decorative" val="1"/>
              </a:ext>
            </a:extLst>
          </p:cNvPr>
          <p:cNvSpPr/>
          <p:nvPr/>
        </p:nvSpPr>
        <p:spPr>
          <a:xfrm rot="10800000" flipV="1">
            <a:off x="491603" y="2487168"/>
            <a:ext cx="1007778" cy="4370832"/>
          </a:xfrm>
          <a:custGeom>
            <a:avLst/>
            <a:gdLst>
              <a:gd name="connsiteX0" fmla="*/ 30280 w 1007778"/>
              <a:gd name="connsiteY0" fmla="*/ 0 h 4361656"/>
              <a:gd name="connsiteX1" fmla="*/ 14 w 1007778"/>
              <a:gd name="connsiteY1" fmla="*/ 3919288 h 4361656"/>
              <a:gd name="connsiteX2" fmla="*/ 2431 w 1007778"/>
              <a:gd name="connsiteY2" fmla="*/ 4361656 h 4361656"/>
              <a:gd name="connsiteX3" fmla="*/ 1006721 w 1007778"/>
              <a:gd name="connsiteY3" fmla="*/ 4361656 h 4361656"/>
              <a:gd name="connsiteX4" fmla="*/ 1007778 w 1007778"/>
              <a:gd name="connsiteY4" fmla="*/ 3886035 h 4361656"/>
              <a:gd name="connsiteX5" fmla="*/ 977605 w 1007778"/>
              <a:gd name="connsiteY5" fmla="*/ 6803 h 436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778" h="4361656">
                <a:moveTo>
                  <a:pt x="30280" y="0"/>
                </a:moveTo>
                <a:cubicBezTo>
                  <a:pt x="31145" y="1280176"/>
                  <a:pt x="-746" y="2653867"/>
                  <a:pt x="14" y="3919288"/>
                </a:cubicBezTo>
                <a:lnTo>
                  <a:pt x="2431" y="4361656"/>
                </a:lnTo>
                <a:lnTo>
                  <a:pt x="1006721" y="4361656"/>
                </a:lnTo>
                <a:lnTo>
                  <a:pt x="1007778" y="3886035"/>
                </a:lnTo>
                <a:cubicBezTo>
                  <a:pt x="1002169" y="2600442"/>
                  <a:pt x="976429" y="1297396"/>
                  <a:pt x="977605" y="6803"/>
                </a:cubicBez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4268251" y="609600"/>
            <a:ext cx="6999883" cy="1393771"/>
          </a:xfrm>
        </p:spPr>
        <p:txBody>
          <a:bodyPr vert="horz" lIns="91440" tIns="45720" rIns="91440" bIns="45720" rtlCol="0" anchor="ctr">
            <a:normAutofit/>
          </a:bodyPr>
          <a:lstStyle>
            <a:lvl1pPr>
              <a:defRPr lang="en-US" sz="3600" cap="all" spc="450" baseline="0" dirty="0"/>
            </a:lvl1pPr>
          </a:lstStyle>
          <a:p>
            <a:pPr lvl="0"/>
            <a:r>
              <a:rPr lang="en-US"/>
              <a:t>Click to edit Master title style</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4268251" y="2606394"/>
            <a:ext cx="6999883" cy="37499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a:xfrm>
            <a:off x="4268251" y="6356350"/>
            <a:ext cx="4516998" cy="365125"/>
          </a:xfrm>
        </p:spPr>
        <p:txBody>
          <a:body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a:xfrm>
            <a:off x="8785249" y="6356350"/>
            <a:ext cx="2426090" cy="365125"/>
          </a:xfrm>
        </p:spPr>
        <p:txBody>
          <a:bodyPr/>
          <a:lstStyle/>
          <a:p>
            <a:fld id="{012F8F5D-73FD-42F9-843F-2F94FFEA5F1D}" type="datetime1">
              <a:rPr lang="en-US" smtClean="0"/>
              <a:t>4/6/26</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34043212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Agenda with Picture">
    <p:bg>
      <p:bgPr>
        <a:solidFill>
          <a:schemeClr val="bg2"/>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53DCB2A-74FB-98D7-AD44-39E11E850633}"/>
              </a:ext>
              <a:ext uri="{C183D7F6-B498-43B3-948B-1728B52AA6E4}">
                <adec:decorative xmlns:adec="http://schemas.microsoft.com/office/drawing/2017/decorative" val="1"/>
              </a:ext>
            </a:extLst>
          </p:cNvPr>
          <p:cNvSpPr/>
          <p:nvPr/>
        </p:nvSpPr>
        <p:spPr>
          <a:xfrm rot="16200000" flipH="1">
            <a:off x="6885516" y="1452942"/>
            <a:ext cx="5632680" cy="4054853"/>
          </a:xfrm>
          <a:custGeom>
            <a:avLst/>
            <a:gdLst>
              <a:gd name="connsiteX0" fmla="*/ 0 w 6296707"/>
              <a:gd name="connsiteY0" fmla="*/ 88093 h 6634655"/>
              <a:gd name="connsiteX1" fmla="*/ 0 w 6296707"/>
              <a:gd name="connsiteY1" fmla="*/ 6634655 h 6634655"/>
              <a:gd name="connsiteX2" fmla="*/ 6289151 w 6296707"/>
              <a:gd name="connsiteY2" fmla="*/ 6634655 h 6634655"/>
              <a:gd name="connsiteX3" fmla="*/ 6289668 w 6296707"/>
              <a:gd name="connsiteY3" fmla="*/ 6573560 h 6634655"/>
              <a:gd name="connsiteX4" fmla="*/ 6282867 w 6296707"/>
              <a:gd name="connsiteY4" fmla="*/ 0 h 6634655"/>
              <a:gd name="connsiteX5" fmla="*/ 352043 w 6296707"/>
              <a:gd name="connsiteY5" fmla="*/ 80946 h 663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6707" h="6634655">
                <a:moveTo>
                  <a:pt x="0" y="88093"/>
                </a:moveTo>
                <a:lnTo>
                  <a:pt x="0" y="6634655"/>
                </a:lnTo>
                <a:lnTo>
                  <a:pt x="6289151" y="6634655"/>
                </a:lnTo>
                <a:lnTo>
                  <a:pt x="6289668" y="6573560"/>
                </a:lnTo>
                <a:cubicBezTo>
                  <a:pt x="6300344" y="5208151"/>
                  <a:pt x="6299490" y="2221437"/>
                  <a:pt x="6282867" y="0"/>
                </a:cubicBezTo>
                <a:lnTo>
                  <a:pt x="352043" y="80946"/>
                </a:lnTo>
                <a:close/>
              </a:path>
            </a:pathLst>
          </a:custGeom>
          <a:solidFill>
            <a:schemeClr val="accent1">
              <a:lumMod val="20000"/>
              <a:lumOff val="80000"/>
              <a:alpha val="90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8062452" y="957944"/>
            <a:ext cx="3313120" cy="1777711"/>
          </a:xfrm>
        </p:spPr>
        <p:txBody>
          <a:bodyPr vert="horz" lIns="91440" tIns="45720" rIns="91440" bIns="45720" rtlCol="0" anchor="ctr">
            <a:normAutofit/>
          </a:bodyPr>
          <a:lstStyle>
            <a:lvl1pPr>
              <a:defRPr lang="en-US" sz="2800" cap="all" spc="450" baseline="0" dirty="0">
                <a:solidFill>
                  <a:srgbClr val="435A57"/>
                </a:solidFill>
              </a:defRPr>
            </a:lvl1pPr>
          </a:lstStyle>
          <a:p>
            <a:pPr lvl="0"/>
            <a:r>
              <a:rPr lang="en-US"/>
              <a:t>Click to edit Master title style</a:t>
            </a:r>
          </a:p>
        </p:txBody>
      </p:sp>
      <p:sp>
        <p:nvSpPr>
          <p:cNvPr id="16" name="Picture Placeholder 15">
            <a:extLst>
              <a:ext uri="{FF2B5EF4-FFF2-40B4-BE49-F238E27FC236}">
                <a16:creationId xmlns:a16="http://schemas.microsoft.com/office/drawing/2014/main" id="{477222A8-95CB-3C35-F52D-5D353582A5DE}"/>
              </a:ext>
            </a:extLst>
          </p:cNvPr>
          <p:cNvSpPr>
            <a:spLocks noGrp="1"/>
          </p:cNvSpPr>
          <p:nvPr>
            <p:ph type="pic" idx="1" hasCustomPrompt="1"/>
          </p:nvPr>
        </p:nvSpPr>
        <p:spPr>
          <a:xfrm>
            <a:off x="0" y="0"/>
            <a:ext cx="7184572" cy="6858000"/>
          </a:xfrm>
          <a:custGeom>
            <a:avLst/>
            <a:gdLst>
              <a:gd name="connsiteX0" fmla="*/ 5199174 w 5203464"/>
              <a:gd name="connsiteY0" fmla="*/ 0 h 6327274"/>
              <a:gd name="connsiteX1" fmla="*/ 5087548 w 5203464"/>
              <a:gd name="connsiteY1" fmla="*/ 6289602 h 6327274"/>
              <a:gd name="connsiteX2" fmla="*/ 8258 w 5203464"/>
              <a:gd name="connsiteY2" fmla="*/ 6327274 h 6327274"/>
              <a:gd name="connsiteX3" fmla="*/ 0 w 5203464"/>
              <a:gd name="connsiteY3" fmla="*/ 776 h 6327274"/>
              <a:gd name="connsiteX0" fmla="*/ 5199174 w 5203464"/>
              <a:gd name="connsiteY0" fmla="*/ 0 h 6289602"/>
              <a:gd name="connsiteX1" fmla="*/ 5087548 w 5203464"/>
              <a:gd name="connsiteY1" fmla="*/ 6289602 h 6289602"/>
              <a:gd name="connsiteX2" fmla="*/ 8258 w 5203464"/>
              <a:gd name="connsiteY2" fmla="*/ 6284744 h 6289602"/>
              <a:gd name="connsiteX3" fmla="*/ 0 w 5203464"/>
              <a:gd name="connsiteY3" fmla="*/ 776 h 6289602"/>
              <a:gd name="connsiteX4" fmla="*/ 5199174 w 5203464"/>
              <a:gd name="connsiteY4" fmla="*/ 0 h 6289602"/>
              <a:gd name="connsiteX0" fmla="*/ 5199174 w 5200321"/>
              <a:gd name="connsiteY0" fmla="*/ 0 h 6289602"/>
              <a:gd name="connsiteX1" fmla="*/ 5087548 w 5200321"/>
              <a:gd name="connsiteY1" fmla="*/ 6289602 h 6289602"/>
              <a:gd name="connsiteX2" fmla="*/ 8258 w 5200321"/>
              <a:gd name="connsiteY2" fmla="*/ 6284744 h 6289602"/>
              <a:gd name="connsiteX3" fmla="*/ 0 w 5200321"/>
              <a:gd name="connsiteY3" fmla="*/ 776 h 6289602"/>
              <a:gd name="connsiteX4" fmla="*/ 5199174 w 5200321"/>
              <a:gd name="connsiteY4" fmla="*/ 0 h 6289602"/>
              <a:gd name="connsiteX0" fmla="*/ 5199174 w 5199174"/>
              <a:gd name="connsiteY0" fmla="*/ 0 h 6289602"/>
              <a:gd name="connsiteX1" fmla="*/ 5087548 w 5199174"/>
              <a:gd name="connsiteY1" fmla="*/ 6289602 h 6289602"/>
              <a:gd name="connsiteX2" fmla="*/ 8258 w 5199174"/>
              <a:gd name="connsiteY2" fmla="*/ 6284744 h 6289602"/>
              <a:gd name="connsiteX3" fmla="*/ 0 w 5199174"/>
              <a:gd name="connsiteY3" fmla="*/ 776 h 6289602"/>
              <a:gd name="connsiteX4" fmla="*/ 5199174 w 5199174"/>
              <a:gd name="connsiteY4" fmla="*/ 0 h 6289602"/>
              <a:gd name="connsiteX0" fmla="*/ 5199174 w 5213326"/>
              <a:gd name="connsiteY0" fmla="*/ 0 h 6296859"/>
              <a:gd name="connsiteX1" fmla="*/ 5138232 w 5213326"/>
              <a:gd name="connsiteY1" fmla="*/ 6296859 h 6296859"/>
              <a:gd name="connsiteX2" fmla="*/ 8258 w 5213326"/>
              <a:gd name="connsiteY2" fmla="*/ 6284744 h 6296859"/>
              <a:gd name="connsiteX3" fmla="*/ 0 w 5213326"/>
              <a:gd name="connsiteY3" fmla="*/ 776 h 6296859"/>
              <a:gd name="connsiteX4" fmla="*/ 5199174 w 5213326"/>
              <a:gd name="connsiteY4" fmla="*/ 0 h 6296859"/>
              <a:gd name="connsiteX0" fmla="*/ 5199174 w 5199174"/>
              <a:gd name="connsiteY0" fmla="*/ 0 h 6296859"/>
              <a:gd name="connsiteX1" fmla="*/ 5138232 w 5199174"/>
              <a:gd name="connsiteY1" fmla="*/ 6296859 h 6296859"/>
              <a:gd name="connsiteX2" fmla="*/ 8258 w 5199174"/>
              <a:gd name="connsiteY2" fmla="*/ 6284744 h 6296859"/>
              <a:gd name="connsiteX3" fmla="*/ 0 w 5199174"/>
              <a:gd name="connsiteY3" fmla="*/ 776 h 6296859"/>
              <a:gd name="connsiteX4" fmla="*/ 5199174 w 5199174"/>
              <a:gd name="connsiteY4" fmla="*/ 0 h 629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9174" h="6296859">
                <a:moveTo>
                  <a:pt x="5199174" y="0"/>
                </a:moveTo>
                <a:cubicBezTo>
                  <a:pt x="5194235" y="1370061"/>
                  <a:pt x="5205754" y="3713175"/>
                  <a:pt x="5138232" y="6296859"/>
                </a:cubicBezTo>
                <a:lnTo>
                  <a:pt x="8258" y="6284744"/>
                </a:lnTo>
                <a:cubicBezTo>
                  <a:pt x="5505" y="4175911"/>
                  <a:pt x="2753" y="2109609"/>
                  <a:pt x="0" y="776"/>
                </a:cubicBezTo>
                <a:lnTo>
                  <a:pt x="5199174" y="0"/>
                </a:lnTo>
                <a:close/>
              </a:path>
            </a:pathLst>
          </a:custGeom>
          <a:blipFill>
            <a:blip r:embed="rId2">
              <a:alphaModFix amt="80000"/>
            </a:blip>
            <a:stretch>
              <a:fillRect/>
            </a:stretch>
          </a:blipFill>
        </p:spPr>
        <p:txBody>
          <a:bodyPr wrap="square">
            <a:noAutofit/>
          </a:bodyPr>
          <a:lstStyle>
            <a:lvl1pPr marL="0" indent="0">
              <a:buFont typeface="Arial" panose="020B0604020202020204" pitchFamily="34" charse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9" name="Content Placeholder 8">
            <a:extLst>
              <a:ext uri="{FF2B5EF4-FFF2-40B4-BE49-F238E27FC236}">
                <a16:creationId xmlns:a16="http://schemas.microsoft.com/office/drawing/2014/main" id="{EED1F6AE-97C7-EA94-DBB3-131D399005C4}"/>
              </a:ext>
            </a:extLst>
          </p:cNvPr>
          <p:cNvSpPr>
            <a:spLocks noGrp="1"/>
          </p:cNvSpPr>
          <p:nvPr>
            <p:ph sz="quarter" idx="13"/>
          </p:nvPr>
        </p:nvSpPr>
        <p:spPr>
          <a:xfrm>
            <a:off x="8062913" y="2958589"/>
            <a:ext cx="3313112" cy="3115186"/>
          </a:xfrm>
        </p:spPr>
        <p:txBody>
          <a:bodyPr/>
          <a:lstStyle>
            <a:lvl1pPr>
              <a:defRPr>
                <a:solidFill>
                  <a:srgbClr val="111315"/>
                </a:solidFill>
              </a:defRPr>
            </a:lvl1pPr>
            <a:lvl2pPr>
              <a:defRPr>
                <a:solidFill>
                  <a:srgbClr val="111315"/>
                </a:solidFill>
              </a:defRPr>
            </a:lvl2pPr>
            <a:lvl3pPr>
              <a:defRPr>
                <a:solidFill>
                  <a:srgbClr val="111315"/>
                </a:solidFill>
              </a:defRPr>
            </a:lvl3pPr>
            <a:lvl4pPr>
              <a:defRPr>
                <a:solidFill>
                  <a:srgbClr val="111315"/>
                </a:solidFill>
              </a:defRPr>
            </a:lvl4pPr>
            <a:lvl5pPr>
              <a:defRPr>
                <a:solidFill>
                  <a:srgbClr val="11131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8062452" y="6356350"/>
            <a:ext cx="2419694" cy="365125"/>
          </a:xfrm>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a:xfrm>
            <a:off x="10482145" y="6356350"/>
            <a:ext cx="729193" cy="365125"/>
          </a:xfrm>
        </p:spPr>
        <p:txBody>
          <a:bodyPr/>
          <a:lstStyle/>
          <a:p>
            <a:fld id="{2C7DE4D1-3C05-4EC3-907E-E11C5B9822DE}" type="datetime1">
              <a:rPr lang="en-US" smtClean="0"/>
              <a:t>4/6/26</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36069133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0ACE127-21AD-578F-515A-685592D1DB2D}"/>
              </a:ext>
              <a:ext uri="{C183D7F6-B498-43B3-948B-1728B52AA6E4}">
                <adec:decorative xmlns:adec="http://schemas.microsoft.com/office/drawing/2017/decorative" val="1"/>
              </a:ext>
            </a:extLst>
          </p:cNvPr>
          <p:cNvGrpSpPr/>
          <p:nvPr/>
        </p:nvGrpSpPr>
        <p:grpSpPr>
          <a:xfrm>
            <a:off x="-3286" y="5443896"/>
            <a:ext cx="12220940" cy="1695716"/>
            <a:chOff x="-3286" y="5443896"/>
            <a:chExt cx="12220940" cy="1695716"/>
          </a:xfrm>
        </p:grpSpPr>
        <p:sp>
          <p:nvSpPr>
            <p:cNvPr id="8" name="Freeform: Shape 7">
              <a:extLst>
                <a:ext uri="{FF2B5EF4-FFF2-40B4-BE49-F238E27FC236}">
                  <a16:creationId xmlns:a16="http://schemas.microsoft.com/office/drawing/2014/main" id="{90D1E179-46FF-BA91-40A6-18CB7279BBD6}"/>
                </a:ext>
              </a:extLst>
            </p:cNvPr>
            <p:cNvSpPr/>
            <p:nvPr/>
          </p:nvSpPr>
          <p:spPr>
            <a:xfrm rot="16358685">
              <a:off x="5621500" y="543459"/>
              <a:ext cx="972439" cy="12219868"/>
            </a:xfrm>
            <a:custGeom>
              <a:avLst/>
              <a:gdLst>
                <a:gd name="connsiteX0" fmla="*/ 969044 w 971653"/>
                <a:gd name="connsiteY0" fmla="*/ 12115126 h 12197175"/>
                <a:gd name="connsiteX1" fmla="*/ 971653 w 971653"/>
                <a:gd name="connsiteY1" fmla="*/ 12178278 h 12197175"/>
                <a:gd name="connsiteX2" fmla="*/ 562578 w 971653"/>
                <a:gd name="connsiteY2" fmla="*/ 12197175 h 12197175"/>
                <a:gd name="connsiteX3" fmla="*/ 0 w 971653"/>
                <a:gd name="connsiteY3" fmla="*/ 18161 h 12197175"/>
                <a:gd name="connsiteX4" fmla="*/ 393170 w 971653"/>
                <a:gd name="connsiteY4" fmla="*/ 0 h 12197175"/>
                <a:gd name="connsiteX5" fmla="*/ 393581 w 971653"/>
                <a:gd name="connsiteY5" fmla="*/ 12578 h 12197175"/>
                <a:gd name="connsiteX6" fmla="*/ 484905 w 971653"/>
                <a:gd name="connsiteY6" fmla="*/ 2287110 h 12197175"/>
                <a:gd name="connsiteX7" fmla="*/ 544413 w 971653"/>
                <a:gd name="connsiteY7" fmla="*/ 3703778 h 12197175"/>
                <a:gd name="connsiteX8" fmla="*/ 612851 w 971653"/>
                <a:gd name="connsiteY8" fmla="*/ 4861922 h 12197175"/>
                <a:gd name="connsiteX9" fmla="*/ 699449 w 971653"/>
                <a:gd name="connsiteY9" fmla="*/ 6631983 h 12197175"/>
                <a:gd name="connsiteX10" fmla="*/ 779068 w 971653"/>
                <a:gd name="connsiteY10" fmla="*/ 8680902 h 12197175"/>
                <a:gd name="connsiteX11" fmla="*/ 891893 w 971653"/>
                <a:gd name="connsiteY11" fmla="*/ 10819504 h 12197175"/>
                <a:gd name="connsiteX12" fmla="*/ 969044 w 971653"/>
                <a:gd name="connsiteY12" fmla="*/ 12115126 h 12197175"/>
                <a:gd name="connsiteX0" fmla="*/ 969044 w 972439"/>
                <a:gd name="connsiteY0" fmla="*/ 12115126 h 12197175"/>
                <a:gd name="connsiteX1" fmla="*/ 972439 w 972439"/>
                <a:gd name="connsiteY1" fmla="*/ 12195299 h 12197175"/>
                <a:gd name="connsiteX2" fmla="*/ 562578 w 972439"/>
                <a:gd name="connsiteY2" fmla="*/ 12197175 h 12197175"/>
                <a:gd name="connsiteX3" fmla="*/ 0 w 972439"/>
                <a:gd name="connsiteY3" fmla="*/ 18161 h 12197175"/>
                <a:gd name="connsiteX4" fmla="*/ 393170 w 972439"/>
                <a:gd name="connsiteY4" fmla="*/ 0 h 12197175"/>
                <a:gd name="connsiteX5" fmla="*/ 393581 w 972439"/>
                <a:gd name="connsiteY5" fmla="*/ 12578 h 12197175"/>
                <a:gd name="connsiteX6" fmla="*/ 484905 w 972439"/>
                <a:gd name="connsiteY6" fmla="*/ 2287110 h 12197175"/>
                <a:gd name="connsiteX7" fmla="*/ 544413 w 972439"/>
                <a:gd name="connsiteY7" fmla="*/ 3703778 h 12197175"/>
                <a:gd name="connsiteX8" fmla="*/ 612851 w 972439"/>
                <a:gd name="connsiteY8" fmla="*/ 4861922 h 12197175"/>
                <a:gd name="connsiteX9" fmla="*/ 699449 w 972439"/>
                <a:gd name="connsiteY9" fmla="*/ 6631983 h 12197175"/>
                <a:gd name="connsiteX10" fmla="*/ 779068 w 972439"/>
                <a:gd name="connsiteY10" fmla="*/ 8680902 h 12197175"/>
                <a:gd name="connsiteX11" fmla="*/ 891893 w 972439"/>
                <a:gd name="connsiteY11" fmla="*/ 10819504 h 12197175"/>
                <a:gd name="connsiteX12" fmla="*/ 969044 w 972439"/>
                <a:gd name="connsiteY12" fmla="*/ 12115126 h 12197175"/>
                <a:gd name="connsiteX0" fmla="*/ 969044 w 972439"/>
                <a:gd name="connsiteY0" fmla="*/ 12115126 h 12219868"/>
                <a:gd name="connsiteX1" fmla="*/ 972439 w 972439"/>
                <a:gd name="connsiteY1" fmla="*/ 12195299 h 12219868"/>
                <a:gd name="connsiteX2" fmla="*/ 563626 w 972439"/>
                <a:gd name="connsiteY2" fmla="*/ 12219868 h 12219868"/>
                <a:gd name="connsiteX3" fmla="*/ 0 w 972439"/>
                <a:gd name="connsiteY3" fmla="*/ 18161 h 12219868"/>
                <a:gd name="connsiteX4" fmla="*/ 393170 w 972439"/>
                <a:gd name="connsiteY4" fmla="*/ 0 h 12219868"/>
                <a:gd name="connsiteX5" fmla="*/ 393581 w 972439"/>
                <a:gd name="connsiteY5" fmla="*/ 12578 h 12219868"/>
                <a:gd name="connsiteX6" fmla="*/ 484905 w 972439"/>
                <a:gd name="connsiteY6" fmla="*/ 2287110 h 12219868"/>
                <a:gd name="connsiteX7" fmla="*/ 544413 w 972439"/>
                <a:gd name="connsiteY7" fmla="*/ 3703778 h 12219868"/>
                <a:gd name="connsiteX8" fmla="*/ 612851 w 972439"/>
                <a:gd name="connsiteY8" fmla="*/ 4861922 h 12219868"/>
                <a:gd name="connsiteX9" fmla="*/ 699449 w 972439"/>
                <a:gd name="connsiteY9" fmla="*/ 6631983 h 12219868"/>
                <a:gd name="connsiteX10" fmla="*/ 779068 w 972439"/>
                <a:gd name="connsiteY10" fmla="*/ 8680902 h 12219868"/>
                <a:gd name="connsiteX11" fmla="*/ 891893 w 972439"/>
                <a:gd name="connsiteY11" fmla="*/ 10819504 h 12219868"/>
                <a:gd name="connsiteX12" fmla="*/ 969044 w 972439"/>
                <a:gd name="connsiteY12" fmla="*/ 12115126 h 12219868"/>
                <a:gd name="connsiteX0" fmla="*/ 891893 w 988169"/>
                <a:gd name="connsiteY0" fmla="*/ 10819504 h 12219868"/>
                <a:gd name="connsiteX1" fmla="*/ 972439 w 988169"/>
                <a:gd name="connsiteY1" fmla="*/ 12195299 h 12219868"/>
                <a:gd name="connsiteX2" fmla="*/ 563626 w 988169"/>
                <a:gd name="connsiteY2" fmla="*/ 12219868 h 12219868"/>
                <a:gd name="connsiteX3" fmla="*/ 0 w 988169"/>
                <a:gd name="connsiteY3" fmla="*/ 18161 h 12219868"/>
                <a:gd name="connsiteX4" fmla="*/ 393170 w 988169"/>
                <a:gd name="connsiteY4" fmla="*/ 0 h 12219868"/>
                <a:gd name="connsiteX5" fmla="*/ 393581 w 988169"/>
                <a:gd name="connsiteY5" fmla="*/ 12578 h 12219868"/>
                <a:gd name="connsiteX6" fmla="*/ 484905 w 988169"/>
                <a:gd name="connsiteY6" fmla="*/ 2287110 h 12219868"/>
                <a:gd name="connsiteX7" fmla="*/ 544413 w 988169"/>
                <a:gd name="connsiteY7" fmla="*/ 3703778 h 12219868"/>
                <a:gd name="connsiteX8" fmla="*/ 612851 w 988169"/>
                <a:gd name="connsiteY8" fmla="*/ 4861922 h 12219868"/>
                <a:gd name="connsiteX9" fmla="*/ 699449 w 988169"/>
                <a:gd name="connsiteY9" fmla="*/ 6631983 h 12219868"/>
                <a:gd name="connsiteX10" fmla="*/ 779068 w 988169"/>
                <a:gd name="connsiteY10" fmla="*/ 8680902 h 12219868"/>
                <a:gd name="connsiteX11" fmla="*/ 891893 w 988169"/>
                <a:gd name="connsiteY11" fmla="*/ 10819504 h 12219868"/>
                <a:gd name="connsiteX0" fmla="*/ 891893 w 972439"/>
                <a:gd name="connsiteY0" fmla="*/ 10819504 h 12219868"/>
                <a:gd name="connsiteX1" fmla="*/ 972439 w 972439"/>
                <a:gd name="connsiteY1" fmla="*/ 12195299 h 12219868"/>
                <a:gd name="connsiteX2" fmla="*/ 563626 w 972439"/>
                <a:gd name="connsiteY2" fmla="*/ 12219868 h 12219868"/>
                <a:gd name="connsiteX3" fmla="*/ 0 w 972439"/>
                <a:gd name="connsiteY3" fmla="*/ 18161 h 12219868"/>
                <a:gd name="connsiteX4" fmla="*/ 393170 w 972439"/>
                <a:gd name="connsiteY4" fmla="*/ 0 h 12219868"/>
                <a:gd name="connsiteX5" fmla="*/ 393581 w 972439"/>
                <a:gd name="connsiteY5" fmla="*/ 12578 h 12219868"/>
                <a:gd name="connsiteX6" fmla="*/ 484905 w 972439"/>
                <a:gd name="connsiteY6" fmla="*/ 2287110 h 12219868"/>
                <a:gd name="connsiteX7" fmla="*/ 544413 w 972439"/>
                <a:gd name="connsiteY7" fmla="*/ 3703778 h 12219868"/>
                <a:gd name="connsiteX8" fmla="*/ 612851 w 972439"/>
                <a:gd name="connsiteY8" fmla="*/ 4861922 h 12219868"/>
                <a:gd name="connsiteX9" fmla="*/ 699449 w 972439"/>
                <a:gd name="connsiteY9" fmla="*/ 6631983 h 12219868"/>
                <a:gd name="connsiteX10" fmla="*/ 779068 w 972439"/>
                <a:gd name="connsiteY10" fmla="*/ 8680902 h 12219868"/>
                <a:gd name="connsiteX11" fmla="*/ 891893 w 972439"/>
                <a:gd name="connsiteY11" fmla="*/ 10819504 h 12219868"/>
                <a:gd name="connsiteX0" fmla="*/ 891893 w 972439"/>
                <a:gd name="connsiteY0" fmla="*/ 10819504 h 12219868"/>
                <a:gd name="connsiteX1" fmla="*/ 972439 w 972439"/>
                <a:gd name="connsiteY1" fmla="*/ 12195299 h 12219868"/>
                <a:gd name="connsiteX2" fmla="*/ 563626 w 972439"/>
                <a:gd name="connsiteY2" fmla="*/ 12219868 h 12219868"/>
                <a:gd name="connsiteX3" fmla="*/ 0 w 972439"/>
                <a:gd name="connsiteY3" fmla="*/ 18161 h 12219868"/>
                <a:gd name="connsiteX4" fmla="*/ 393170 w 972439"/>
                <a:gd name="connsiteY4" fmla="*/ 0 h 12219868"/>
                <a:gd name="connsiteX5" fmla="*/ 400590 w 972439"/>
                <a:gd name="connsiteY5" fmla="*/ 16797 h 12219868"/>
                <a:gd name="connsiteX6" fmla="*/ 484905 w 972439"/>
                <a:gd name="connsiteY6" fmla="*/ 2287110 h 12219868"/>
                <a:gd name="connsiteX7" fmla="*/ 544413 w 972439"/>
                <a:gd name="connsiteY7" fmla="*/ 3703778 h 12219868"/>
                <a:gd name="connsiteX8" fmla="*/ 612851 w 972439"/>
                <a:gd name="connsiteY8" fmla="*/ 4861922 h 12219868"/>
                <a:gd name="connsiteX9" fmla="*/ 699449 w 972439"/>
                <a:gd name="connsiteY9" fmla="*/ 6631983 h 12219868"/>
                <a:gd name="connsiteX10" fmla="*/ 779068 w 972439"/>
                <a:gd name="connsiteY10" fmla="*/ 8680902 h 12219868"/>
                <a:gd name="connsiteX11" fmla="*/ 891893 w 972439"/>
                <a:gd name="connsiteY11" fmla="*/ 10819504 h 1221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2439" h="12219868">
                  <a:moveTo>
                    <a:pt x="891893" y="10819504"/>
                  </a:moveTo>
                  <a:cubicBezTo>
                    <a:pt x="924122" y="11405237"/>
                    <a:pt x="944661" y="11837790"/>
                    <a:pt x="972439" y="12195299"/>
                  </a:cubicBezTo>
                  <a:lnTo>
                    <a:pt x="563626" y="12219868"/>
                  </a:lnTo>
                  <a:lnTo>
                    <a:pt x="0" y="18161"/>
                  </a:lnTo>
                  <a:lnTo>
                    <a:pt x="393170" y="0"/>
                  </a:lnTo>
                  <a:cubicBezTo>
                    <a:pt x="393307" y="4193"/>
                    <a:pt x="400453" y="12604"/>
                    <a:pt x="400590" y="16797"/>
                  </a:cubicBezTo>
                  <a:cubicBezTo>
                    <a:pt x="418368" y="537114"/>
                    <a:pt x="460935" y="1672613"/>
                    <a:pt x="484905" y="2287110"/>
                  </a:cubicBezTo>
                  <a:cubicBezTo>
                    <a:pt x="508875" y="2901607"/>
                    <a:pt x="529255" y="3304718"/>
                    <a:pt x="544413" y="3703778"/>
                  </a:cubicBezTo>
                  <a:cubicBezTo>
                    <a:pt x="586249" y="4541194"/>
                    <a:pt x="586999" y="4373890"/>
                    <a:pt x="612851" y="4861922"/>
                  </a:cubicBezTo>
                  <a:cubicBezTo>
                    <a:pt x="638703" y="5349955"/>
                    <a:pt x="658589" y="5977117"/>
                    <a:pt x="699449" y="6631983"/>
                  </a:cubicBezTo>
                  <a:cubicBezTo>
                    <a:pt x="720611" y="7211931"/>
                    <a:pt x="727402" y="7876886"/>
                    <a:pt x="779068" y="8680902"/>
                  </a:cubicBezTo>
                  <a:cubicBezTo>
                    <a:pt x="781357" y="9047122"/>
                    <a:pt x="859138" y="10208940"/>
                    <a:pt x="891893" y="10819504"/>
                  </a:cubicBez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10" name="Freeform 63">
              <a:extLst>
                <a:ext uri="{FF2B5EF4-FFF2-40B4-BE49-F238E27FC236}">
                  <a16:creationId xmlns:a16="http://schemas.microsoft.com/office/drawing/2014/main" id="{C9C11412-97D1-ED9C-D5D1-EF8E37E1AAEC}"/>
                </a:ext>
              </a:extLst>
            </p:cNvPr>
            <p:cNvSpPr/>
            <p:nvPr/>
          </p:nvSpPr>
          <p:spPr>
            <a:xfrm rot="10800000">
              <a:off x="8580233" y="5470807"/>
              <a:ext cx="316904" cy="1014192"/>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3990"/>
                <a:gd name="connsiteY0" fmla="*/ 2159 h 966120"/>
                <a:gd name="connsiteX1" fmla="*/ 71243 w 93990"/>
                <a:gd name="connsiteY1" fmla="*/ 0 h 966120"/>
                <a:gd name="connsiteX2" fmla="*/ 93990 w 93990"/>
                <a:gd name="connsiteY2" fmla="*/ 965401 h 966120"/>
                <a:gd name="connsiteX3" fmla="*/ 9027 w 93990"/>
                <a:gd name="connsiteY3" fmla="*/ 966120 h 966120"/>
                <a:gd name="connsiteX4" fmla="*/ 0 w 93990"/>
                <a:gd name="connsiteY4" fmla="*/ 2159 h 966120"/>
                <a:gd name="connsiteX0" fmla="*/ 0 w 93990"/>
                <a:gd name="connsiteY0" fmla="*/ 2159 h 966120"/>
                <a:gd name="connsiteX1" fmla="*/ 71243 w 93990"/>
                <a:gd name="connsiteY1" fmla="*/ 0 h 966120"/>
                <a:gd name="connsiteX2" fmla="*/ 77750 w 93990"/>
                <a:gd name="connsiteY2" fmla="*/ 23106 h 966120"/>
                <a:gd name="connsiteX3" fmla="*/ 93990 w 93990"/>
                <a:gd name="connsiteY3" fmla="*/ 965401 h 966120"/>
                <a:gd name="connsiteX4" fmla="*/ 9027 w 93990"/>
                <a:gd name="connsiteY4" fmla="*/ 966120 h 966120"/>
                <a:gd name="connsiteX5" fmla="*/ 0 w 93990"/>
                <a:gd name="connsiteY5" fmla="*/ 2159 h 966120"/>
                <a:gd name="connsiteX0" fmla="*/ 0 w 93990"/>
                <a:gd name="connsiteY0" fmla="*/ 5428 h 969389"/>
                <a:gd name="connsiteX1" fmla="*/ 71243 w 93990"/>
                <a:gd name="connsiteY1" fmla="*/ 3269 h 969389"/>
                <a:gd name="connsiteX2" fmla="*/ 77750 w 93990"/>
                <a:gd name="connsiteY2" fmla="*/ 26375 h 969389"/>
                <a:gd name="connsiteX3" fmla="*/ 93990 w 93990"/>
                <a:gd name="connsiteY3" fmla="*/ 968670 h 969389"/>
                <a:gd name="connsiteX4" fmla="*/ 9027 w 93990"/>
                <a:gd name="connsiteY4" fmla="*/ 969389 h 969389"/>
                <a:gd name="connsiteX5" fmla="*/ 0 w 93990"/>
                <a:gd name="connsiteY5" fmla="*/ 5428 h 969389"/>
                <a:gd name="connsiteX0" fmla="*/ 0 w 93990"/>
                <a:gd name="connsiteY0" fmla="*/ 8575 h 972536"/>
                <a:gd name="connsiteX1" fmla="*/ 71243 w 93990"/>
                <a:gd name="connsiteY1" fmla="*/ 6416 h 972536"/>
                <a:gd name="connsiteX2" fmla="*/ 77750 w 93990"/>
                <a:gd name="connsiteY2" fmla="*/ 29522 h 972536"/>
                <a:gd name="connsiteX3" fmla="*/ 93990 w 93990"/>
                <a:gd name="connsiteY3" fmla="*/ 971817 h 972536"/>
                <a:gd name="connsiteX4" fmla="*/ 9027 w 93990"/>
                <a:gd name="connsiteY4" fmla="*/ 972536 h 972536"/>
                <a:gd name="connsiteX5" fmla="*/ 0 w 93990"/>
                <a:gd name="connsiteY5" fmla="*/ 8575 h 972536"/>
                <a:gd name="connsiteX0" fmla="*/ 0 w 89935"/>
                <a:gd name="connsiteY0" fmla="*/ 5329 h 978172"/>
                <a:gd name="connsiteX1" fmla="*/ 67188 w 89935"/>
                <a:gd name="connsiteY1" fmla="*/ 12052 h 978172"/>
                <a:gd name="connsiteX2" fmla="*/ 73695 w 89935"/>
                <a:gd name="connsiteY2" fmla="*/ 35158 h 978172"/>
                <a:gd name="connsiteX3" fmla="*/ 89935 w 89935"/>
                <a:gd name="connsiteY3" fmla="*/ 977453 h 978172"/>
                <a:gd name="connsiteX4" fmla="*/ 4972 w 89935"/>
                <a:gd name="connsiteY4" fmla="*/ 978172 h 978172"/>
                <a:gd name="connsiteX5" fmla="*/ 0 w 89935"/>
                <a:gd name="connsiteY5" fmla="*/ 5329 h 978172"/>
                <a:gd name="connsiteX0" fmla="*/ 2422 w 92357"/>
                <a:gd name="connsiteY0" fmla="*/ 5329 h 978172"/>
                <a:gd name="connsiteX1" fmla="*/ 69610 w 92357"/>
                <a:gd name="connsiteY1" fmla="*/ 12052 h 978172"/>
                <a:gd name="connsiteX2" fmla="*/ 76117 w 92357"/>
                <a:gd name="connsiteY2" fmla="*/ 35158 h 978172"/>
                <a:gd name="connsiteX3" fmla="*/ 92357 w 92357"/>
                <a:gd name="connsiteY3" fmla="*/ 977453 h 978172"/>
                <a:gd name="connsiteX4" fmla="*/ 7394 w 92357"/>
                <a:gd name="connsiteY4" fmla="*/ 978172 h 978172"/>
                <a:gd name="connsiteX5" fmla="*/ 2422 w 92357"/>
                <a:gd name="connsiteY5" fmla="*/ 5329 h 978172"/>
                <a:gd name="connsiteX0" fmla="*/ 2422 w 86564"/>
                <a:gd name="connsiteY0" fmla="*/ 5329 h 978172"/>
                <a:gd name="connsiteX1" fmla="*/ 69610 w 86564"/>
                <a:gd name="connsiteY1" fmla="*/ 12052 h 978172"/>
                <a:gd name="connsiteX2" fmla="*/ 76117 w 86564"/>
                <a:gd name="connsiteY2" fmla="*/ 35158 h 978172"/>
                <a:gd name="connsiteX3" fmla="*/ 86564 w 86564"/>
                <a:gd name="connsiteY3" fmla="*/ 964130 h 978172"/>
                <a:gd name="connsiteX4" fmla="*/ 7394 w 86564"/>
                <a:gd name="connsiteY4" fmla="*/ 978172 h 978172"/>
                <a:gd name="connsiteX5" fmla="*/ 2422 w 86564"/>
                <a:gd name="connsiteY5" fmla="*/ 5329 h 978172"/>
                <a:gd name="connsiteX0" fmla="*/ 2256 w 86398"/>
                <a:gd name="connsiteY0" fmla="*/ 5329 h 964130"/>
                <a:gd name="connsiteX1" fmla="*/ 69444 w 86398"/>
                <a:gd name="connsiteY1" fmla="*/ 12052 h 964130"/>
                <a:gd name="connsiteX2" fmla="*/ 75951 w 86398"/>
                <a:gd name="connsiteY2" fmla="*/ 35158 h 964130"/>
                <a:gd name="connsiteX3" fmla="*/ 86398 w 86398"/>
                <a:gd name="connsiteY3" fmla="*/ 964130 h 964130"/>
                <a:gd name="connsiteX4" fmla="*/ 8386 w 86398"/>
                <a:gd name="connsiteY4" fmla="*/ 953746 h 964130"/>
                <a:gd name="connsiteX5" fmla="*/ 2256 w 86398"/>
                <a:gd name="connsiteY5" fmla="*/ 5329 h 964130"/>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7"/>
                <a:gd name="connsiteY0" fmla="*/ 6607 h 963562"/>
                <a:gd name="connsiteX1" fmla="*/ 69443 w 86397"/>
                <a:gd name="connsiteY1" fmla="*/ 9026 h 963562"/>
                <a:gd name="connsiteX2" fmla="*/ 75950 w 86397"/>
                <a:gd name="connsiteY2" fmla="*/ 32132 h 963562"/>
                <a:gd name="connsiteX3" fmla="*/ 86397 w 86397"/>
                <a:gd name="connsiteY3" fmla="*/ 961104 h 963562"/>
                <a:gd name="connsiteX4" fmla="*/ 8385 w 86397"/>
                <a:gd name="connsiteY4" fmla="*/ 950720 h 963562"/>
                <a:gd name="connsiteX5" fmla="*/ 2256 w 86397"/>
                <a:gd name="connsiteY5" fmla="*/ 6607 h 963562"/>
                <a:gd name="connsiteX0" fmla="*/ 2256 w 86397"/>
                <a:gd name="connsiteY0" fmla="*/ 12964 h 969919"/>
                <a:gd name="connsiteX1" fmla="*/ 68053 w 86397"/>
                <a:gd name="connsiteY1" fmla="*/ 3907 h 969919"/>
                <a:gd name="connsiteX2" fmla="*/ 75950 w 86397"/>
                <a:gd name="connsiteY2" fmla="*/ 38489 h 969919"/>
                <a:gd name="connsiteX3" fmla="*/ 86397 w 86397"/>
                <a:gd name="connsiteY3" fmla="*/ 967461 h 969919"/>
                <a:gd name="connsiteX4" fmla="*/ 8385 w 86397"/>
                <a:gd name="connsiteY4" fmla="*/ 957077 h 969919"/>
                <a:gd name="connsiteX5" fmla="*/ 2256 w 86397"/>
                <a:gd name="connsiteY5" fmla="*/ 12964 h 969919"/>
                <a:gd name="connsiteX0" fmla="*/ 2256 w 86397"/>
                <a:gd name="connsiteY0" fmla="*/ 9057 h 966012"/>
                <a:gd name="connsiteX1" fmla="*/ 68053 w 86397"/>
                <a:gd name="connsiteY1" fmla="*/ 0 h 966012"/>
                <a:gd name="connsiteX2" fmla="*/ 75950 w 86397"/>
                <a:gd name="connsiteY2" fmla="*/ 34582 h 966012"/>
                <a:gd name="connsiteX3" fmla="*/ 86397 w 86397"/>
                <a:gd name="connsiteY3" fmla="*/ 963554 h 966012"/>
                <a:gd name="connsiteX4" fmla="*/ 8385 w 86397"/>
                <a:gd name="connsiteY4" fmla="*/ 953170 h 966012"/>
                <a:gd name="connsiteX5" fmla="*/ 2256 w 86397"/>
                <a:gd name="connsiteY5" fmla="*/ 9057 h 966012"/>
                <a:gd name="connsiteX0" fmla="*/ 2256 w 86397"/>
                <a:gd name="connsiteY0" fmla="*/ 5579 h 962534"/>
                <a:gd name="connsiteX1" fmla="*/ 68054 w 86397"/>
                <a:gd name="connsiteY1" fmla="*/ 411 h 962534"/>
                <a:gd name="connsiteX2" fmla="*/ 75950 w 86397"/>
                <a:gd name="connsiteY2" fmla="*/ 31104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579 h 962534"/>
                <a:gd name="connsiteX1" fmla="*/ 68054 w 86397"/>
                <a:gd name="connsiteY1" fmla="*/ 411 h 962534"/>
                <a:gd name="connsiteX2" fmla="*/ 75950 w 86397"/>
                <a:gd name="connsiteY2" fmla="*/ 10359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168 h 962123"/>
                <a:gd name="connsiteX1" fmla="*/ 68054 w 86397"/>
                <a:gd name="connsiteY1" fmla="*/ 0 h 962123"/>
                <a:gd name="connsiteX2" fmla="*/ 75950 w 86397"/>
                <a:gd name="connsiteY2" fmla="*/ 9948 h 962123"/>
                <a:gd name="connsiteX3" fmla="*/ 86397 w 86397"/>
                <a:gd name="connsiteY3" fmla="*/ 959665 h 962123"/>
                <a:gd name="connsiteX4" fmla="*/ 8385 w 86397"/>
                <a:gd name="connsiteY4" fmla="*/ 949281 h 962123"/>
                <a:gd name="connsiteX5" fmla="*/ 2256 w 86397"/>
                <a:gd name="connsiteY5" fmla="*/ 5168 h 962123"/>
                <a:gd name="connsiteX0" fmla="*/ 2256 w 86397"/>
                <a:gd name="connsiteY0" fmla="*/ 5168 h 964398"/>
                <a:gd name="connsiteX1" fmla="*/ 68054 w 86397"/>
                <a:gd name="connsiteY1" fmla="*/ 0 h 964398"/>
                <a:gd name="connsiteX2" fmla="*/ 75950 w 86397"/>
                <a:gd name="connsiteY2" fmla="*/ 9948 h 964398"/>
                <a:gd name="connsiteX3" fmla="*/ 86397 w 86397"/>
                <a:gd name="connsiteY3" fmla="*/ 959665 h 964398"/>
                <a:gd name="connsiteX4" fmla="*/ 8385 w 86397"/>
                <a:gd name="connsiteY4" fmla="*/ 949281 h 964398"/>
                <a:gd name="connsiteX5" fmla="*/ 2256 w 86397"/>
                <a:gd name="connsiteY5" fmla="*/ 5168 h 964398"/>
                <a:gd name="connsiteX0" fmla="*/ 2256 w 86397"/>
                <a:gd name="connsiteY0" fmla="*/ 5168 h 960791"/>
                <a:gd name="connsiteX1" fmla="*/ 68054 w 86397"/>
                <a:gd name="connsiteY1" fmla="*/ 0 h 960791"/>
                <a:gd name="connsiteX2" fmla="*/ 75950 w 86397"/>
                <a:gd name="connsiteY2" fmla="*/ 9948 h 960791"/>
                <a:gd name="connsiteX3" fmla="*/ 86397 w 86397"/>
                <a:gd name="connsiteY3" fmla="*/ 959665 h 960791"/>
                <a:gd name="connsiteX4" fmla="*/ 8385 w 86397"/>
                <a:gd name="connsiteY4" fmla="*/ 949281 h 960791"/>
                <a:gd name="connsiteX5" fmla="*/ 2256 w 86397"/>
                <a:gd name="connsiteY5" fmla="*/ 5168 h 960791"/>
                <a:gd name="connsiteX0" fmla="*/ 2256 w 86397"/>
                <a:gd name="connsiteY0" fmla="*/ 5168 h 956295"/>
                <a:gd name="connsiteX1" fmla="*/ 68054 w 86397"/>
                <a:gd name="connsiteY1" fmla="*/ 0 h 956295"/>
                <a:gd name="connsiteX2" fmla="*/ 75950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7" h="956295">
                  <a:moveTo>
                    <a:pt x="2256" y="5168"/>
                  </a:moveTo>
                  <a:cubicBezTo>
                    <a:pt x="15577" y="1124"/>
                    <a:pt x="20555" y="4749"/>
                    <a:pt x="68054" y="0"/>
                  </a:cubicBezTo>
                  <a:cubicBezTo>
                    <a:pt x="68678" y="10663"/>
                    <a:pt x="75326" y="-715"/>
                    <a:pt x="75950" y="9948"/>
                  </a:cubicBezTo>
                  <a:cubicBezTo>
                    <a:pt x="79432" y="319605"/>
                    <a:pt x="86391" y="643525"/>
                    <a:pt x="86397" y="953182"/>
                  </a:cubicBezTo>
                  <a:cubicBezTo>
                    <a:pt x="74389" y="956203"/>
                    <a:pt x="7163" y="959761"/>
                    <a:pt x="8385" y="949281"/>
                  </a:cubicBezTo>
                  <a:cubicBezTo>
                    <a:pt x="6728" y="625000"/>
                    <a:pt x="-4776" y="165133"/>
                    <a:pt x="2256" y="5168"/>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11" name="Freeform 64">
              <a:extLst>
                <a:ext uri="{FF2B5EF4-FFF2-40B4-BE49-F238E27FC236}">
                  <a16:creationId xmlns:a16="http://schemas.microsoft.com/office/drawing/2014/main" id="{DA2343D1-44E0-5A1C-FC56-6C16D9633941}"/>
                </a:ext>
              </a:extLst>
            </p:cNvPr>
            <p:cNvSpPr/>
            <p:nvPr/>
          </p:nvSpPr>
          <p:spPr>
            <a:xfrm rot="10800000">
              <a:off x="8226477" y="5486040"/>
              <a:ext cx="269105" cy="999904"/>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12" name="Freeform 65">
              <a:extLst>
                <a:ext uri="{FF2B5EF4-FFF2-40B4-BE49-F238E27FC236}">
                  <a16:creationId xmlns:a16="http://schemas.microsoft.com/office/drawing/2014/main" id="{CDD483FF-1AB2-060F-83F6-3FF4FE81FE71}"/>
                </a:ext>
              </a:extLst>
            </p:cNvPr>
            <p:cNvSpPr/>
            <p:nvPr/>
          </p:nvSpPr>
          <p:spPr>
            <a:xfrm rot="10800000">
              <a:off x="8969779" y="5466358"/>
              <a:ext cx="312630" cy="1019587"/>
            </a:xfrm>
            <a:custGeom>
              <a:avLst/>
              <a:gdLst>
                <a:gd name="connsiteX0" fmla="*/ 0 w 85905"/>
                <a:gd name="connsiteY0" fmla="*/ 3912 h 933785"/>
                <a:gd name="connsiteX1" fmla="*/ 70262 w 85905"/>
                <a:gd name="connsiteY1" fmla="*/ 0 h 933785"/>
                <a:gd name="connsiteX2" fmla="*/ 85905 w 85905"/>
                <a:gd name="connsiteY2" fmla="*/ 929873 h 933785"/>
                <a:gd name="connsiteX3" fmla="*/ 13666 w 85905"/>
                <a:gd name="connsiteY3" fmla="*/ 933786 h 933785"/>
                <a:gd name="connsiteX4" fmla="*/ 0 w 85905"/>
                <a:gd name="connsiteY4" fmla="*/ 3912 h 933785"/>
                <a:gd name="connsiteX0" fmla="*/ 0 w 85905"/>
                <a:gd name="connsiteY0" fmla="*/ 1692 h 931566"/>
                <a:gd name="connsiteX1" fmla="*/ 77793 w 85905"/>
                <a:gd name="connsiteY1" fmla="*/ 0 h 931566"/>
                <a:gd name="connsiteX2" fmla="*/ 85905 w 85905"/>
                <a:gd name="connsiteY2" fmla="*/ 927653 h 931566"/>
                <a:gd name="connsiteX3" fmla="*/ 13666 w 85905"/>
                <a:gd name="connsiteY3" fmla="*/ 931566 h 931566"/>
                <a:gd name="connsiteX4" fmla="*/ 0 w 85905"/>
                <a:gd name="connsiteY4" fmla="*/ 1692 h 931566"/>
                <a:gd name="connsiteX0" fmla="*/ 0 w 85905"/>
                <a:gd name="connsiteY0" fmla="*/ 6083 h 935957"/>
                <a:gd name="connsiteX1" fmla="*/ 77793 w 85905"/>
                <a:gd name="connsiteY1" fmla="*/ 4391 h 935957"/>
                <a:gd name="connsiteX2" fmla="*/ 85905 w 85905"/>
                <a:gd name="connsiteY2" fmla="*/ 932044 h 935957"/>
                <a:gd name="connsiteX3" fmla="*/ 13666 w 85905"/>
                <a:gd name="connsiteY3" fmla="*/ 935957 h 935957"/>
                <a:gd name="connsiteX4" fmla="*/ 0 w 85905"/>
                <a:gd name="connsiteY4" fmla="*/ 6083 h 935957"/>
                <a:gd name="connsiteX0" fmla="*/ 3895 w 89800"/>
                <a:gd name="connsiteY0" fmla="*/ 6083 h 935957"/>
                <a:gd name="connsiteX1" fmla="*/ 81688 w 89800"/>
                <a:gd name="connsiteY1" fmla="*/ 4391 h 935957"/>
                <a:gd name="connsiteX2" fmla="*/ 89800 w 89800"/>
                <a:gd name="connsiteY2" fmla="*/ 932044 h 935957"/>
                <a:gd name="connsiteX3" fmla="*/ 17561 w 89800"/>
                <a:gd name="connsiteY3" fmla="*/ 935957 h 935957"/>
                <a:gd name="connsiteX4" fmla="*/ 0 w 89800"/>
                <a:gd name="connsiteY4" fmla="*/ 80790 h 935957"/>
                <a:gd name="connsiteX5" fmla="*/ 3895 w 89800"/>
                <a:gd name="connsiteY5" fmla="*/ 6083 h 935957"/>
                <a:gd name="connsiteX0" fmla="*/ 3896 w 89800"/>
                <a:gd name="connsiteY0" fmla="*/ 53 h 945470"/>
                <a:gd name="connsiteX1" fmla="*/ 81688 w 89800"/>
                <a:gd name="connsiteY1" fmla="*/ 13904 h 945470"/>
                <a:gd name="connsiteX2" fmla="*/ 89800 w 89800"/>
                <a:gd name="connsiteY2" fmla="*/ 941557 h 945470"/>
                <a:gd name="connsiteX3" fmla="*/ 17561 w 89800"/>
                <a:gd name="connsiteY3" fmla="*/ 945470 h 945470"/>
                <a:gd name="connsiteX4" fmla="*/ 0 w 89800"/>
                <a:gd name="connsiteY4" fmla="*/ 90303 h 945470"/>
                <a:gd name="connsiteX5" fmla="*/ 3896 w 89800"/>
                <a:gd name="connsiteY5" fmla="*/ 53 h 945470"/>
                <a:gd name="connsiteX0" fmla="*/ 3902 w 89806"/>
                <a:gd name="connsiteY0" fmla="*/ 53 h 945470"/>
                <a:gd name="connsiteX1" fmla="*/ 81694 w 89806"/>
                <a:gd name="connsiteY1" fmla="*/ 13904 h 945470"/>
                <a:gd name="connsiteX2" fmla="*/ 89806 w 89806"/>
                <a:gd name="connsiteY2" fmla="*/ 941557 h 945470"/>
                <a:gd name="connsiteX3" fmla="*/ 17567 w 89806"/>
                <a:gd name="connsiteY3" fmla="*/ 945470 h 945470"/>
                <a:gd name="connsiteX4" fmla="*/ 6 w 89806"/>
                <a:gd name="connsiteY4" fmla="*/ 90303 h 945470"/>
                <a:gd name="connsiteX5" fmla="*/ 3902 w 89806"/>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50704"/>
                <a:gd name="connsiteX1" fmla="*/ 81694 w 91298"/>
                <a:gd name="connsiteY1" fmla="*/ 13904 h 950704"/>
                <a:gd name="connsiteX2" fmla="*/ 89806 w 91298"/>
                <a:gd name="connsiteY2" fmla="*/ 941557 h 950704"/>
                <a:gd name="connsiteX3" fmla="*/ 17567 w 91298"/>
                <a:gd name="connsiteY3" fmla="*/ 945470 h 950704"/>
                <a:gd name="connsiteX4" fmla="*/ 6 w 91298"/>
                <a:gd name="connsiteY4" fmla="*/ 90303 h 950704"/>
                <a:gd name="connsiteX5" fmla="*/ 3902 w 91298"/>
                <a:gd name="connsiteY5" fmla="*/ 53 h 950704"/>
                <a:gd name="connsiteX0" fmla="*/ 3902 w 91298"/>
                <a:gd name="connsiteY0" fmla="*/ 53 h 958969"/>
                <a:gd name="connsiteX1" fmla="*/ 81694 w 91298"/>
                <a:gd name="connsiteY1" fmla="*/ 13904 h 958969"/>
                <a:gd name="connsiteX2" fmla="*/ 89806 w 91298"/>
                <a:gd name="connsiteY2" fmla="*/ 941557 h 958969"/>
                <a:gd name="connsiteX3" fmla="*/ 17567 w 91298"/>
                <a:gd name="connsiteY3" fmla="*/ 945470 h 958969"/>
                <a:gd name="connsiteX4" fmla="*/ 6 w 91298"/>
                <a:gd name="connsiteY4" fmla="*/ 90303 h 958969"/>
                <a:gd name="connsiteX5" fmla="*/ 3902 w 91298"/>
                <a:gd name="connsiteY5" fmla="*/ 53 h 958969"/>
                <a:gd name="connsiteX0" fmla="*/ 3902 w 91298"/>
                <a:gd name="connsiteY0" fmla="*/ 53 h 976273"/>
                <a:gd name="connsiteX1" fmla="*/ 81694 w 91298"/>
                <a:gd name="connsiteY1" fmla="*/ 13904 h 976273"/>
                <a:gd name="connsiteX2" fmla="*/ 89806 w 91298"/>
                <a:gd name="connsiteY2" fmla="*/ 941557 h 976273"/>
                <a:gd name="connsiteX3" fmla="*/ 17567 w 91298"/>
                <a:gd name="connsiteY3" fmla="*/ 945470 h 976273"/>
                <a:gd name="connsiteX4" fmla="*/ 15678 w 91298"/>
                <a:gd name="connsiteY4" fmla="*/ 899885 h 976273"/>
                <a:gd name="connsiteX5" fmla="*/ 6 w 91298"/>
                <a:gd name="connsiteY5" fmla="*/ 90303 h 976273"/>
                <a:gd name="connsiteX6" fmla="*/ 3902 w 91298"/>
                <a:gd name="connsiteY6" fmla="*/ 53 h 976273"/>
                <a:gd name="connsiteX0" fmla="*/ 3902 w 91298"/>
                <a:gd name="connsiteY0" fmla="*/ 53 h 977848"/>
                <a:gd name="connsiteX1" fmla="*/ 81694 w 91298"/>
                <a:gd name="connsiteY1" fmla="*/ 13904 h 977848"/>
                <a:gd name="connsiteX2" fmla="*/ 89806 w 91298"/>
                <a:gd name="connsiteY2" fmla="*/ 941557 h 977848"/>
                <a:gd name="connsiteX3" fmla="*/ 24531 w 91298"/>
                <a:gd name="connsiteY3" fmla="*/ 949577 h 977848"/>
                <a:gd name="connsiteX4" fmla="*/ 15678 w 91298"/>
                <a:gd name="connsiteY4" fmla="*/ 899885 h 977848"/>
                <a:gd name="connsiteX5" fmla="*/ 6 w 91298"/>
                <a:gd name="connsiteY5" fmla="*/ 90303 h 977848"/>
                <a:gd name="connsiteX6" fmla="*/ 3902 w 91298"/>
                <a:gd name="connsiteY6" fmla="*/ 53 h 977848"/>
                <a:gd name="connsiteX0" fmla="*/ 3902 w 91298"/>
                <a:gd name="connsiteY0" fmla="*/ 53 h 961495"/>
                <a:gd name="connsiteX1" fmla="*/ 81694 w 91298"/>
                <a:gd name="connsiteY1" fmla="*/ 13904 h 961495"/>
                <a:gd name="connsiteX2" fmla="*/ 89806 w 91298"/>
                <a:gd name="connsiteY2" fmla="*/ 941557 h 961495"/>
                <a:gd name="connsiteX3" fmla="*/ 24531 w 91298"/>
                <a:gd name="connsiteY3" fmla="*/ 949577 h 961495"/>
                <a:gd name="connsiteX4" fmla="*/ 15678 w 91298"/>
                <a:gd name="connsiteY4" fmla="*/ 899885 h 961495"/>
                <a:gd name="connsiteX5" fmla="*/ 6 w 91298"/>
                <a:gd name="connsiteY5" fmla="*/ 90303 h 961495"/>
                <a:gd name="connsiteX6" fmla="*/ 3902 w 91298"/>
                <a:gd name="connsiteY6" fmla="*/ 53 h 961495"/>
                <a:gd name="connsiteX0" fmla="*/ 7646 w 91292"/>
                <a:gd name="connsiteY0" fmla="*/ 53 h 961495"/>
                <a:gd name="connsiteX1" fmla="*/ 81688 w 91292"/>
                <a:gd name="connsiteY1" fmla="*/ 13904 h 961495"/>
                <a:gd name="connsiteX2" fmla="*/ 89800 w 91292"/>
                <a:gd name="connsiteY2" fmla="*/ 941557 h 961495"/>
                <a:gd name="connsiteX3" fmla="*/ 24525 w 91292"/>
                <a:gd name="connsiteY3" fmla="*/ 949577 h 961495"/>
                <a:gd name="connsiteX4" fmla="*/ 15672 w 91292"/>
                <a:gd name="connsiteY4" fmla="*/ 899885 h 961495"/>
                <a:gd name="connsiteX5" fmla="*/ 0 w 91292"/>
                <a:gd name="connsiteY5" fmla="*/ 90303 h 961495"/>
                <a:gd name="connsiteX6" fmla="*/ 7646 w 91292"/>
                <a:gd name="connsiteY6" fmla="*/ 53 h 961495"/>
                <a:gd name="connsiteX0" fmla="*/ 3903 w 87549"/>
                <a:gd name="connsiteY0" fmla="*/ 53 h 961495"/>
                <a:gd name="connsiteX1" fmla="*/ 77945 w 87549"/>
                <a:gd name="connsiteY1" fmla="*/ 13904 h 961495"/>
                <a:gd name="connsiteX2" fmla="*/ 86057 w 87549"/>
                <a:gd name="connsiteY2" fmla="*/ 941557 h 961495"/>
                <a:gd name="connsiteX3" fmla="*/ 20782 w 87549"/>
                <a:gd name="connsiteY3" fmla="*/ 949577 h 961495"/>
                <a:gd name="connsiteX4" fmla="*/ 11929 w 87549"/>
                <a:gd name="connsiteY4" fmla="*/ 899885 h 961495"/>
                <a:gd name="connsiteX5" fmla="*/ 7 w 87549"/>
                <a:gd name="connsiteY5" fmla="*/ 153958 h 961495"/>
                <a:gd name="connsiteX6" fmla="*/ 3903 w 87549"/>
                <a:gd name="connsiteY6" fmla="*/ 53 h 961495"/>
                <a:gd name="connsiteX0" fmla="*/ 3903 w 87549"/>
                <a:gd name="connsiteY0" fmla="*/ 53 h 953349"/>
                <a:gd name="connsiteX1" fmla="*/ 77945 w 87549"/>
                <a:gd name="connsiteY1" fmla="*/ 13904 h 953349"/>
                <a:gd name="connsiteX2" fmla="*/ 86057 w 87549"/>
                <a:gd name="connsiteY2" fmla="*/ 941557 h 953349"/>
                <a:gd name="connsiteX3" fmla="*/ 20782 w 87549"/>
                <a:gd name="connsiteY3" fmla="*/ 949577 h 953349"/>
                <a:gd name="connsiteX4" fmla="*/ 11929 w 87549"/>
                <a:gd name="connsiteY4" fmla="*/ 899885 h 953349"/>
                <a:gd name="connsiteX5" fmla="*/ 7 w 87549"/>
                <a:gd name="connsiteY5" fmla="*/ 153958 h 953349"/>
                <a:gd name="connsiteX6" fmla="*/ 3903 w 87549"/>
                <a:gd name="connsiteY6" fmla="*/ 53 h 953349"/>
                <a:gd name="connsiteX0" fmla="*/ 3903 w 87549"/>
                <a:gd name="connsiteY0" fmla="*/ 930 h 954226"/>
                <a:gd name="connsiteX1" fmla="*/ 77945 w 87549"/>
                <a:gd name="connsiteY1" fmla="*/ 7608 h 954226"/>
                <a:gd name="connsiteX2" fmla="*/ 86057 w 87549"/>
                <a:gd name="connsiteY2" fmla="*/ 942434 h 954226"/>
                <a:gd name="connsiteX3" fmla="*/ 20782 w 87549"/>
                <a:gd name="connsiteY3" fmla="*/ 950454 h 954226"/>
                <a:gd name="connsiteX4" fmla="*/ 11929 w 87549"/>
                <a:gd name="connsiteY4" fmla="*/ 900762 h 954226"/>
                <a:gd name="connsiteX5" fmla="*/ 7 w 87549"/>
                <a:gd name="connsiteY5" fmla="*/ 154835 h 954226"/>
                <a:gd name="connsiteX6" fmla="*/ 3903 w 87549"/>
                <a:gd name="connsiteY6" fmla="*/ 930 h 954226"/>
                <a:gd name="connsiteX0" fmla="*/ 3093 w 86739"/>
                <a:gd name="connsiteY0" fmla="*/ 930 h 954226"/>
                <a:gd name="connsiteX1" fmla="*/ 77135 w 86739"/>
                <a:gd name="connsiteY1" fmla="*/ 7608 h 954226"/>
                <a:gd name="connsiteX2" fmla="*/ 85247 w 86739"/>
                <a:gd name="connsiteY2" fmla="*/ 942434 h 954226"/>
                <a:gd name="connsiteX3" fmla="*/ 19972 w 86739"/>
                <a:gd name="connsiteY3" fmla="*/ 950454 h 954226"/>
                <a:gd name="connsiteX4" fmla="*/ 11119 w 86739"/>
                <a:gd name="connsiteY4" fmla="*/ 900762 h 954226"/>
                <a:gd name="connsiteX5" fmla="*/ 1283 w 86739"/>
                <a:gd name="connsiteY5" fmla="*/ 97452 h 954226"/>
                <a:gd name="connsiteX6" fmla="*/ 3093 w 86739"/>
                <a:gd name="connsiteY6" fmla="*/ 930 h 954226"/>
                <a:gd name="connsiteX0" fmla="*/ 3093 w 86642"/>
                <a:gd name="connsiteY0" fmla="*/ 2914 h 956210"/>
                <a:gd name="connsiteX1" fmla="*/ 76098 w 86642"/>
                <a:gd name="connsiteY1" fmla="*/ 5702 h 956210"/>
                <a:gd name="connsiteX2" fmla="*/ 85247 w 86642"/>
                <a:gd name="connsiteY2" fmla="*/ 944418 h 956210"/>
                <a:gd name="connsiteX3" fmla="*/ 19972 w 86642"/>
                <a:gd name="connsiteY3" fmla="*/ 952438 h 956210"/>
                <a:gd name="connsiteX4" fmla="*/ 11119 w 86642"/>
                <a:gd name="connsiteY4" fmla="*/ 902746 h 956210"/>
                <a:gd name="connsiteX5" fmla="*/ 1283 w 86642"/>
                <a:gd name="connsiteY5" fmla="*/ 99436 h 956210"/>
                <a:gd name="connsiteX6" fmla="*/ 3093 w 86642"/>
                <a:gd name="connsiteY6" fmla="*/ 2914 h 956210"/>
                <a:gd name="connsiteX0" fmla="*/ 3093 w 86642"/>
                <a:gd name="connsiteY0" fmla="*/ 103 h 953399"/>
                <a:gd name="connsiteX1" fmla="*/ 76098 w 86642"/>
                <a:gd name="connsiteY1" fmla="*/ 2891 h 953399"/>
                <a:gd name="connsiteX2" fmla="*/ 85247 w 86642"/>
                <a:gd name="connsiteY2" fmla="*/ 941607 h 953399"/>
                <a:gd name="connsiteX3" fmla="*/ 19972 w 86642"/>
                <a:gd name="connsiteY3" fmla="*/ 949627 h 953399"/>
                <a:gd name="connsiteX4" fmla="*/ 11119 w 86642"/>
                <a:gd name="connsiteY4" fmla="*/ 899935 h 953399"/>
                <a:gd name="connsiteX5" fmla="*/ 1283 w 86642"/>
                <a:gd name="connsiteY5" fmla="*/ 96625 h 953399"/>
                <a:gd name="connsiteX6" fmla="*/ 3093 w 86642"/>
                <a:gd name="connsiteY6" fmla="*/ 103 h 953399"/>
                <a:gd name="connsiteX0" fmla="*/ 1810 w 85359"/>
                <a:gd name="connsiteY0" fmla="*/ 103 h 953399"/>
                <a:gd name="connsiteX1" fmla="*/ 74815 w 85359"/>
                <a:gd name="connsiteY1" fmla="*/ 2891 h 953399"/>
                <a:gd name="connsiteX2" fmla="*/ 83964 w 85359"/>
                <a:gd name="connsiteY2" fmla="*/ 941607 h 953399"/>
                <a:gd name="connsiteX3" fmla="*/ 18689 w 85359"/>
                <a:gd name="connsiteY3" fmla="*/ 949627 h 953399"/>
                <a:gd name="connsiteX4" fmla="*/ 9836 w 85359"/>
                <a:gd name="connsiteY4" fmla="*/ 899935 h 953399"/>
                <a:gd name="connsiteX5" fmla="*/ 0 w 85359"/>
                <a:gd name="connsiteY5" fmla="*/ 96625 h 953399"/>
                <a:gd name="connsiteX6" fmla="*/ 1810 w 85359"/>
                <a:gd name="connsiteY6" fmla="*/ 103 h 953399"/>
                <a:gd name="connsiteX0" fmla="*/ 1810 w 85359"/>
                <a:gd name="connsiteY0" fmla="*/ 103 h 958788"/>
                <a:gd name="connsiteX1" fmla="*/ 74815 w 85359"/>
                <a:gd name="connsiteY1" fmla="*/ 2891 h 958788"/>
                <a:gd name="connsiteX2" fmla="*/ 83964 w 85359"/>
                <a:gd name="connsiteY2" fmla="*/ 941607 h 958788"/>
                <a:gd name="connsiteX3" fmla="*/ 18689 w 85359"/>
                <a:gd name="connsiteY3" fmla="*/ 949627 h 958788"/>
                <a:gd name="connsiteX4" fmla="*/ 9836 w 85359"/>
                <a:gd name="connsiteY4" fmla="*/ 932348 h 958788"/>
                <a:gd name="connsiteX5" fmla="*/ 0 w 85359"/>
                <a:gd name="connsiteY5" fmla="*/ 96625 h 958788"/>
                <a:gd name="connsiteX6" fmla="*/ 1810 w 85359"/>
                <a:gd name="connsiteY6" fmla="*/ 103 h 958788"/>
                <a:gd name="connsiteX0" fmla="*/ 1810 w 85359"/>
                <a:gd name="connsiteY0" fmla="*/ 103 h 961418"/>
                <a:gd name="connsiteX1" fmla="*/ 74815 w 85359"/>
                <a:gd name="connsiteY1" fmla="*/ 2891 h 961418"/>
                <a:gd name="connsiteX2" fmla="*/ 83964 w 85359"/>
                <a:gd name="connsiteY2" fmla="*/ 941607 h 961418"/>
                <a:gd name="connsiteX3" fmla="*/ 19208 w 85359"/>
                <a:gd name="connsiteY3" fmla="*/ 956110 h 961418"/>
                <a:gd name="connsiteX4" fmla="*/ 9836 w 85359"/>
                <a:gd name="connsiteY4" fmla="*/ 932348 h 961418"/>
                <a:gd name="connsiteX5" fmla="*/ 0 w 85359"/>
                <a:gd name="connsiteY5" fmla="*/ 96625 h 961418"/>
                <a:gd name="connsiteX6" fmla="*/ 1810 w 85359"/>
                <a:gd name="connsiteY6" fmla="*/ 103 h 961418"/>
                <a:gd name="connsiteX0" fmla="*/ 1810 w 85359"/>
                <a:gd name="connsiteY0" fmla="*/ 103 h 966869"/>
                <a:gd name="connsiteX1" fmla="*/ 74815 w 85359"/>
                <a:gd name="connsiteY1" fmla="*/ 2891 h 966869"/>
                <a:gd name="connsiteX2" fmla="*/ 83964 w 85359"/>
                <a:gd name="connsiteY2" fmla="*/ 958462 h 966869"/>
                <a:gd name="connsiteX3" fmla="*/ 19208 w 85359"/>
                <a:gd name="connsiteY3" fmla="*/ 956110 h 966869"/>
                <a:gd name="connsiteX4" fmla="*/ 9836 w 85359"/>
                <a:gd name="connsiteY4" fmla="*/ 932348 h 966869"/>
                <a:gd name="connsiteX5" fmla="*/ 0 w 85359"/>
                <a:gd name="connsiteY5" fmla="*/ 96625 h 966869"/>
                <a:gd name="connsiteX6" fmla="*/ 1810 w 85359"/>
                <a:gd name="connsiteY6" fmla="*/ 103 h 96686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561 w 86183"/>
                <a:gd name="connsiteY0" fmla="*/ 2770 h 961384"/>
                <a:gd name="connsiteX1" fmla="*/ 75639 w 86183"/>
                <a:gd name="connsiteY1" fmla="*/ 372 h 961384"/>
                <a:gd name="connsiteX2" fmla="*/ 84788 w 86183"/>
                <a:gd name="connsiteY2" fmla="*/ 955943 h 961384"/>
                <a:gd name="connsiteX3" fmla="*/ 16403 w 86183"/>
                <a:gd name="connsiteY3" fmla="*/ 960073 h 961384"/>
                <a:gd name="connsiteX4" fmla="*/ 10660 w 86183"/>
                <a:gd name="connsiteY4" fmla="*/ 929829 h 961384"/>
                <a:gd name="connsiteX5" fmla="*/ 824 w 86183"/>
                <a:gd name="connsiteY5" fmla="*/ 94106 h 961384"/>
                <a:gd name="connsiteX6" fmla="*/ 561 w 86183"/>
                <a:gd name="connsiteY6" fmla="*/ 2770 h 961384"/>
                <a:gd name="connsiteX0" fmla="*/ 561 w 85232"/>
                <a:gd name="connsiteY0" fmla="*/ 2770 h 961384"/>
                <a:gd name="connsiteX1" fmla="*/ 75639 w 85232"/>
                <a:gd name="connsiteY1" fmla="*/ 372 h 961384"/>
                <a:gd name="connsiteX2" fmla="*/ 84788 w 85232"/>
                <a:gd name="connsiteY2" fmla="*/ 955943 h 961384"/>
                <a:gd name="connsiteX3" fmla="*/ 16403 w 85232"/>
                <a:gd name="connsiteY3" fmla="*/ 960073 h 961384"/>
                <a:gd name="connsiteX4" fmla="*/ 10660 w 85232"/>
                <a:gd name="connsiteY4" fmla="*/ 929829 h 961384"/>
                <a:gd name="connsiteX5" fmla="*/ 824 w 85232"/>
                <a:gd name="connsiteY5" fmla="*/ 94106 h 961384"/>
                <a:gd name="connsiteX6" fmla="*/ 561 w 85232"/>
                <a:gd name="connsiteY6" fmla="*/ 2770 h 96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32" h="961384">
                  <a:moveTo>
                    <a:pt x="561" y="2770"/>
                  </a:moveTo>
                  <a:cubicBezTo>
                    <a:pt x="26492" y="2206"/>
                    <a:pt x="51568" y="-1091"/>
                    <a:pt x="75639" y="372"/>
                  </a:cubicBezTo>
                  <a:cubicBezTo>
                    <a:pt x="78343" y="309590"/>
                    <a:pt x="87317" y="869195"/>
                    <a:pt x="84788" y="955943"/>
                  </a:cubicBezTo>
                  <a:cubicBezTo>
                    <a:pt x="82114" y="964107"/>
                    <a:pt x="30753" y="960890"/>
                    <a:pt x="16403" y="960073"/>
                  </a:cubicBezTo>
                  <a:cubicBezTo>
                    <a:pt x="8713" y="963303"/>
                    <a:pt x="10374" y="954023"/>
                    <a:pt x="10660" y="929829"/>
                  </a:cubicBezTo>
                  <a:cubicBezTo>
                    <a:pt x="7733" y="787301"/>
                    <a:pt x="2787" y="246474"/>
                    <a:pt x="824" y="94106"/>
                  </a:cubicBezTo>
                  <a:cubicBezTo>
                    <a:pt x="2123" y="64023"/>
                    <a:pt x="-1285" y="25819"/>
                    <a:pt x="561" y="2770"/>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13" name="Freeform 66">
              <a:extLst>
                <a:ext uri="{FF2B5EF4-FFF2-40B4-BE49-F238E27FC236}">
                  <a16:creationId xmlns:a16="http://schemas.microsoft.com/office/drawing/2014/main" id="{D8A61E17-8D46-3A7C-1F3B-602826735663}"/>
                </a:ext>
              </a:extLst>
            </p:cNvPr>
            <p:cNvSpPr/>
            <p:nvPr/>
          </p:nvSpPr>
          <p:spPr>
            <a:xfrm rot="10800000">
              <a:off x="7884095" y="5485747"/>
              <a:ext cx="291714" cy="999904"/>
            </a:xfrm>
            <a:custGeom>
              <a:avLst/>
              <a:gdLst>
                <a:gd name="connsiteX0" fmla="*/ 0 w 95749"/>
                <a:gd name="connsiteY0" fmla="*/ 2114 h 950020"/>
                <a:gd name="connsiteX1" fmla="*/ 76151 w 95749"/>
                <a:gd name="connsiteY1" fmla="*/ 0 h 950020"/>
                <a:gd name="connsiteX2" fmla="*/ 95750 w 95749"/>
                <a:gd name="connsiteY2" fmla="*/ 948087 h 950020"/>
                <a:gd name="connsiteX3" fmla="*/ 13755 w 95749"/>
                <a:gd name="connsiteY3" fmla="*/ 950021 h 950020"/>
                <a:gd name="connsiteX4" fmla="*/ 0 w 95749"/>
                <a:gd name="connsiteY4" fmla="*/ 2114 h 950020"/>
                <a:gd name="connsiteX0" fmla="*/ 0 w 79530"/>
                <a:gd name="connsiteY0" fmla="*/ 2114 h 950021"/>
                <a:gd name="connsiteX1" fmla="*/ 76151 w 79530"/>
                <a:gd name="connsiteY1" fmla="*/ 0 h 950021"/>
                <a:gd name="connsiteX2" fmla="*/ 79530 w 79530"/>
                <a:gd name="connsiteY2" fmla="*/ 939205 h 950021"/>
                <a:gd name="connsiteX3" fmla="*/ 13755 w 79530"/>
                <a:gd name="connsiteY3" fmla="*/ 950021 h 950021"/>
                <a:gd name="connsiteX4" fmla="*/ 0 w 79530"/>
                <a:gd name="connsiteY4" fmla="*/ 2114 h 950021"/>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4463 h 939205"/>
                <a:gd name="connsiteX4" fmla="*/ 0 w 79530"/>
                <a:gd name="connsiteY4" fmla="*/ 2114 h 939205"/>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8352 h 939205"/>
                <a:gd name="connsiteX4" fmla="*/ 0 w 79530"/>
                <a:gd name="connsiteY4" fmla="*/ 2114 h 93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0" h="939205">
                  <a:moveTo>
                    <a:pt x="0" y="2114"/>
                  </a:moveTo>
                  <a:lnTo>
                    <a:pt x="76151" y="0"/>
                  </a:lnTo>
                  <a:cubicBezTo>
                    <a:pt x="77277" y="313068"/>
                    <a:pt x="78404" y="626137"/>
                    <a:pt x="79530" y="939205"/>
                  </a:cubicBezTo>
                  <a:lnTo>
                    <a:pt x="13755" y="938352"/>
                  </a:lnTo>
                  <a:lnTo>
                    <a:pt x="0" y="2114"/>
                  </a:ln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14" name="Freeform 67">
              <a:extLst>
                <a:ext uri="{FF2B5EF4-FFF2-40B4-BE49-F238E27FC236}">
                  <a16:creationId xmlns:a16="http://schemas.microsoft.com/office/drawing/2014/main" id="{A9E47D74-66C0-FE2A-EDC7-A09441F89722}"/>
                </a:ext>
              </a:extLst>
            </p:cNvPr>
            <p:cNvSpPr/>
            <p:nvPr/>
          </p:nvSpPr>
          <p:spPr>
            <a:xfrm rot="10800000">
              <a:off x="7540284" y="5473785"/>
              <a:ext cx="270472" cy="1008655"/>
            </a:xfrm>
            <a:custGeom>
              <a:avLst/>
              <a:gdLst>
                <a:gd name="connsiteX0" fmla="*/ 0 w 102178"/>
                <a:gd name="connsiteY0" fmla="*/ 630 h 957350"/>
                <a:gd name="connsiteX1" fmla="*/ 73229 w 102178"/>
                <a:gd name="connsiteY1" fmla="*/ 0 h 957350"/>
                <a:gd name="connsiteX2" fmla="*/ 102179 w 102178"/>
                <a:gd name="connsiteY2" fmla="*/ 957351 h 957350"/>
                <a:gd name="connsiteX3" fmla="*/ 8451 w 102178"/>
                <a:gd name="connsiteY3" fmla="*/ 953439 h 957350"/>
                <a:gd name="connsiteX4" fmla="*/ 0 w 102178"/>
                <a:gd name="connsiteY4" fmla="*/ 630 h 957350"/>
                <a:gd name="connsiteX0" fmla="*/ 0 w 102179"/>
                <a:gd name="connsiteY0" fmla="*/ 630 h 957351"/>
                <a:gd name="connsiteX1" fmla="*/ 82929 w 102179"/>
                <a:gd name="connsiteY1" fmla="*/ 0 h 957351"/>
                <a:gd name="connsiteX2" fmla="*/ 102179 w 102179"/>
                <a:gd name="connsiteY2" fmla="*/ 957351 h 957351"/>
                <a:gd name="connsiteX3" fmla="*/ 8451 w 102179"/>
                <a:gd name="connsiteY3" fmla="*/ 953439 h 957351"/>
                <a:gd name="connsiteX4" fmla="*/ 0 w 102179"/>
                <a:gd name="connsiteY4" fmla="*/ 630 h 957351"/>
                <a:gd name="connsiteX0" fmla="*/ 0 w 96360"/>
                <a:gd name="connsiteY0" fmla="*/ 630 h 957351"/>
                <a:gd name="connsiteX1" fmla="*/ 82929 w 96360"/>
                <a:gd name="connsiteY1" fmla="*/ 0 h 957351"/>
                <a:gd name="connsiteX2" fmla="*/ 96360 w 96360"/>
                <a:gd name="connsiteY2" fmla="*/ 957351 h 957351"/>
                <a:gd name="connsiteX3" fmla="*/ 8451 w 96360"/>
                <a:gd name="connsiteY3" fmla="*/ 953439 h 957351"/>
                <a:gd name="connsiteX4" fmla="*/ 0 w 96360"/>
                <a:gd name="connsiteY4" fmla="*/ 630 h 957351"/>
                <a:gd name="connsiteX0" fmla="*/ 2218 w 98578"/>
                <a:gd name="connsiteY0" fmla="*/ 630 h 957351"/>
                <a:gd name="connsiteX1" fmla="*/ 85147 w 98578"/>
                <a:gd name="connsiteY1" fmla="*/ 0 h 957351"/>
                <a:gd name="connsiteX2" fmla="*/ 98578 w 98578"/>
                <a:gd name="connsiteY2" fmla="*/ 957351 h 957351"/>
                <a:gd name="connsiteX3" fmla="*/ 0 w 98578"/>
                <a:gd name="connsiteY3" fmla="*/ 950478 h 957351"/>
                <a:gd name="connsiteX4" fmla="*/ 2218 w 98578"/>
                <a:gd name="connsiteY4" fmla="*/ 630 h 957351"/>
                <a:gd name="connsiteX0" fmla="*/ 2218 w 92600"/>
                <a:gd name="connsiteY0" fmla="*/ 630 h 951076"/>
                <a:gd name="connsiteX1" fmla="*/ 85147 w 92600"/>
                <a:gd name="connsiteY1" fmla="*/ 0 h 951076"/>
                <a:gd name="connsiteX2" fmla="*/ 92600 w 92600"/>
                <a:gd name="connsiteY2" fmla="*/ 949867 h 951076"/>
                <a:gd name="connsiteX3" fmla="*/ 0 w 92600"/>
                <a:gd name="connsiteY3" fmla="*/ 950478 h 951076"/>
                <a:gd name="connsiteX4" fmla="*/ 2218 w 92600"/>
                <a:gd name="connsiteY4" fmla="*/ 630 h 951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00" h="951076">
                  <a:moveTo>
                    <a:pt x="2218" y="630"/>
                  </a:moveTo>
                  <a:lnTo>
                    <a:pt x="85147" y="0"/>
                  </a:lnTo>
                  <a:cubicBezTo>
                    <a:pt x="87631" y="316622"/>
                    <a:pt x="90116" y="633245"/>
                    <a:pt x="92600" y="949867"/>
                  </a:cubicBezTo>
                  <a:cubicBezTo>
                    <a:pt x="59741" y="947576"/>
                    <a:pt x="32859" y="952769"/>
                    <a:pt x="0" y="950478"/>
                  </a:cubicBezTo>
                  <a:cubicBezTo>
                    <a:pt x="739" y="633862"/>
                    <a:pt x="1479" y="317246"/>
                    <a:pt x="2218" y="630"/>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E71413F-4E4E-3B79-D280-0D357DC2931D}"/>
                </a:ext>
              </a:extLst>
            </p:cNvPr>
            <p:cNvSpPr/>
            <p:nvPr/>
          </p:nvSpPr>
          <p:spPr>
            <a:xfrm rot="10800000">
              <a:off x="7225990" y="5471280"/>
              <a:ext cx="251808" cy="1005503"/>
            </a:xfrm>
            <a:custGeom>
              <a:avLst/>
              <a:gdLst>
                <a:gd name="connsiteX0" fmla="*/ 1 w 238261"/>
                <a:gd name="connsiteY0" fmla="*/ 1614026 h 1907742"/>
                <a:gd name="connsiteX1" fmla="*/ 8376 w 238261"/>
                <a:gd name="connsiteY1" fmla="*/ 477682 h 1907742"/>
                <a:gd name="connsiteX2" fmla="*/ 30323 w 238261"/>
                <a:gd name="connsiteY2" fmla="*/ 97 h 1907742"/>
                <a:gd name="connsiteX3" fmla="*/ 189843 w 238261"/>
                <a:gd name="connsiteY3" fmla="*/ 3712 h 1907742"/>
                <a:gd name="connsiteX4" fmla="*/ 238261 w 238261"/>
                <a:gd name="connsiteY4" fmla="*/ 5064 h 1907742"/>
                <a:gd name="connsiteX5" fmla="*/ 238261 w 238261"/>
                <a:gd name="connsiteY5" fmla="*/ 1900411 h 1907742"/>
                <a:gd name="connsiteX6" fmla="*/ 142402 w 238261"/>
                <a:gd name="connsiteY6" fmla="*/ 1905615 h 1907742"/>
                <a:gd name="connsiteX7" fmla="*/ 1989 w 238261"/>
                <a:gd name="connsiteY7" fmla="*/ 1894120 h 1907742"/>
                <a:gd name="connsiteX8" fmla="*/ 1 w 238261"/>
                <a:gd name="connsiteY8" fmla="*/ 1614026 h 1907742"/>
                <a:gd name="connsiteX0" fmla="*/ 1 w 238261"/>
                <a:gd name="connsiteY0" fmla="*/ 1611000 h 1904716"/>
                <a:gd name="connsiteX1" fmla="*/ 8376 w 238261"/>
                <a:gd name="connsiteY1" fmla="*/ 474656 h 1904716"/>
                <a:gd name="connsiteX2" fmla="*/ 17497 w 238261"/>
                <a:gd name="connsiteY2" fmla="*/ 77 h 1904716"/>
                <a:gd name="connsiteX3" fmla="*/ 189843 w 238261"/>
                <a:gd name="connsiteY3" fmla="*/ 686 h 1904716"/>
                <a:gd name="connsiteX4" fmla="*/ 238261 w 238261"/>
                <a:gd name="connsiteY4" fmla="*/ 2038 h 1904716"/>
                <a:gd name="connsiteX5" fmla="*/ 238261 w 238261"/>
                <a:gd name="connsiteY5" fmla="*/ 1897385 h 1904716"/>
                <a:gd name="connsiteX6" fmla="*/ 142402 w 238261"/>
                <a:gd name="connsiteY6" fmla="*/ 1902589 h 1904716"/>
                <a:gd name="connsiteX7" fmla="*/ 1989 w 238261"/>
                <a:gd name="connsiteY7" fmla="*/ 1891094 h 1904716"/>
                <a:gd name="connsiteX8" fmla="*/ 1 w 238261"/>
                <a:gd name="connsiteY8" fmla="*/ 1611000 h 1904716"/>
                <a:gd name="connsiteX0" fmla="*/ 1 w 238261"/>
                <a:gd name="connsiteY0" fmla="*/ 1611301 h 1905017"/>
                <a:gd name="connsiteX1" fmla="*/ 8376 w 238261"/>
                <a:gd name="connsiteY1" fmla="*/ 474957 h 1905017"/>
                <a:gd name="connsiteX2" fmla="*/ 17497 w 238261"/>
                <a:gd name="connsiteY2" fmla="*/ 378 h 1905017"/>
                <a:gd name="connsiteX3" fmla="*/ 189843 w 238261"/>
                <a:gd name="connsiteY3" fmla="*/ 987 h 1905017"/>
                <a:gd name="connsiteX4" fmla="*/ 238261 w 238261"/>
                <a:gd name="connsiteY4" fmla="*/ 2339 h 1905017"/>
                <a:gd name="connsiteX5" fmla="*/ 238261 w 238261"/>
                <a:gd name="connsiteY5" fmla="*/ 1897686 h 1905017"/>
                <a:gd name="connsiteX6" fmla="*/ 142402 w 238261"/>
                <a:gd name="connsiteY6" fmla="*/ 1902890 h 1905017"/>
                <a:gd name="connsiteX7" fmla="*/ 1989 w 238261"/>
                <a:gd name="connsiteY7" fmla="*/ 1891395 h 1905017"/>
                <a:gd name="connsiteX8" fmla="*/ 1 w 238261"/>
                <a:gd name="connsiteY8" fmla="*/ 1611301 h 190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61" h="1905017">
                  <a:moveTo>
                    <a:pt x="1" y="1611301"/>
                  </a:moveTo>
                  <a:cubicBezTo>
                    <a:pt x="-84" y="1252524"/>
                    <a:pt x="5460" y="743444"/>
                    <a:pt x="8376" y="474957"/>
                  </a:cubicBezTo>
                  <a:cubicBezTo>
                    <a:pt x="11292" y="206470"/>
                    <a:pt x="10354" y="-10318"/>
                    <a:pt x="17497" y="378"/>
                  </a:cubicBezTo>
                  <a:lnTo>
                    <a:pt x="189843" y="987"/>
                  </a:lnTo>
                  <a:lnTo>
                    <a:pt x="238261" y="2339"/>
                  </a:lnTo>
                  <a:lnTo>
                    <a:pt x="238261" y="1897686"/>
                  </a:lnTo>
                  <a:lnTo>
                    <a:pt x="142402" y="1902890"/>
                  </a:lnTo>
                  <a:cubicBezTo>
                    <a:pt x="58794" y="1906720"/>
                    <a:pt x="-6412" y="1906720"/>
                    <a:pt x="1989" y="1891395"/>
                  </a:cubicBezTo>
                  <a:cubicBezTo>
                    <a:pt x="613" y="1830259"/>
                    <a:pt x="29" y="1730893"/>
                    <a:pt x="1" y="1611301"/>
                  </a:cubicBezTo>
                  <a:close/>
                </a:path>
              </a:pathLst>
            </a:custGeom>
            <a:solidFill>
              <a:schemeClr val="accent1">
                <a:lumMod val="40000"/>
                <a:lumOff val="60000"/>
              </a:schemeClr>
            </a:solidFill>
            <a:ln w="0" cap="flat">
              <a:noFill/>
              <a:prstDash val="solid"/>
              <a:miter/>
            </a:ln>
          </p:spPr>
          <p:txBody>
            <a:bodyPr wrap="square" rtlCol="0" anchor="ctr">
              <a:noAutofit/>
            </a:bodyPr>
            <a:lstStyle/>
            <a:p>
              <a:endParaRPr lang="en-US"/>
            </a:p>
          </p:txBody>
        </p:sp>
        <p:sp>
          <p:nvSpPr>
            <p:cNvPr id="16" name="Freeform 59">
              <a:extLst>
                <a:ext uri="{FF2B5EF4-FFF2-40B4-BE49-F238E27FC236}">
                  <a16:creationId xmlns:a16="http://schemas.microsoft.com/office/drawing/2014/main" id="{341B9628-BF65-9DD8-8FD5-0798DBEC1B63}"/>
                </a:ext>
              </a:extLst>
            </p:cNvPr>
            <p:cNvSpPr/>
            <p:nvPr/>
          </p:nvSpPr>
          <p:spPr>
            <a:xfrm rot="10800000">
              <a:off x="11222936" y="5456453"/>
              <a:ext cx="290316" cy="1010323"/>
            </a:xfrm>
            <a:custGeom>
              <a:avLst/>
              <a:gdLst>
                <a:gd name="connsiteX0" fmla="*/ 0 w 83972"/>
                <a:gd name="connsiteY0" fmla="*/ 0 h 977992"/>
                <a:gd name="connsiteX1" fmla="*/ 79522 w 83972"/>
                <a:gd name="connsiteY1" fmla="*/ 6071 h 977992"/>
                <a:gd name="connsiteX2" fmla="*/ 83973 w 83972"/>
                <a:gd name="connsiteY2" fmla="*/ 965041 h 977992"/>
                <a:gd name="connsiteX3" fmla="*/ 22791 w 83972"/>
                <a:gd name="connsiteY3" fmla="*/ 977993 h 977992"/>
                <a:gd name="connsiteX4" fmla="*/ 0 w 83972"/>
                <a:gd name="connsiteY4" fmla="*/ 0 h 977992"/>
                <a:gd name="connsiteX0" fmla="*/ 0 w 83973"/>
                <a:gd name="connsiteY0" fmla="*/ 15448 h 993441"/>
                <a:gd name="connsiteX1" fmla="*/ 80269 w 83973"/>
                <a:gd name="connsiteY1" fmla="*/ 0 h 993441"/>
                <a:gd name="connsiteX2" fmla="*/ 83973 w 83973"/>
                <a:gd name="connsiteY2" fmla="*/ 980489 h 993441"/>
                <a:gd name="connsiteX3" fmla="*/ 22791 w 83973"/>
                <a:gd name="connsiteY3" fmla="*/ 993441 h 993441"/>
                <a:gd name="connsiteX4" fmla="*/ 0 w 83973"/>
                <a:gd name="connsiteY4" fmla="*/ 15448 h 993441"/>
                <a:gd name="connsiteX0" fmla="*/ 0 w 86202"/>
                <a:gd name="connsiteY0" fmla="*/ 15448 h 993441"/>
                <a:gd name="connsiteX1" fmla="*/ 80269 w 86202"/>
                <a:gd name="connsiteY1" fmla="*/ 0 h 993441"/>
                <a:gd name="connsiteX2" fmla="*/ 83973 w 86202"/>
                <a:gd name="connsiteY2" fmla="*/ 980489 h 993441"/>
                <a:gd name="connsiteX3" fmla="*/ 22791 w 86202"/>
                <a:gd name="connsiteY3" fmla="*/ 993441 h 993441"/>
                <a:gd name="connsiteX4" fmla="*/ 0 w 86202"/>
                <a:gd name="connsiteY4" fmla="*/ 15448 h 99344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5088"/>
                <a:gd name="connsiteY0" fmla="*/ 8965 h 994301"/>
                <a:gd name="connsiteX1" fmla="*/ 79155 w 85088"/>
                <a:gd name="connsiteY1" fmla="*/ 0 h 994301"/>
                <a:gd name="connsiteX2" fmla="*/ 82859 w 85088"/>
                <a:gd name="connsiteY2" fmla="*/ 980489 h 994301"/>
                <a:gd name="connsiteX3" fmla="*/ 21677 w 85088"/>
                <a:gd name="connsiteY3" fmla="*/ 993441 h 994301"/>
                <a:gd name="connsiteX4" fmla="*/ 0 w 85088"/>
                <a:gd name="connsiteY4" fmla="*/ 8965 h 994301"/>
                <a:gd name="connsiteX0" fmla="*/ 0 w 85088"/>
                <a:gd name="connsiteY0" fmla="*/ 8965 h 984427"/>
                <a:gd name="connsiteX1" fmla="*/ 79155 w 85088"/>
                <a:gd name="connsiteY1" fmla="*/ 0 h 984427"/>
                <a:gd name="connsiteX2" fmla="*/ 82859 w 85088"/>
                <a:gd name="connsiteY2" fmla="*/ 980489 h 984427"/>
                <a:gd name="connsiteX3" fmla="*/ 21677 w 85088"/>
                <a:gd name="connsiteY3" fmla="*/ 981772 h 984427"/>
                <a:gd name="connsiteX4" fmla="*/ 0 w 85088"/>
                <a:gd name="connsiteY4" fmla="*/ 8965 h 984427"/>
                <a:gd name="connsiteX0" fmla="*/ 0 w 85088"/>
                <a:gd name="connsiteY0" fmla="*/ 8965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8965 h 98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88" h="985277">
                  <a:moveTo>
                    <a:pt x="0" y="8965"/>
                  </a:moveTo>
                  <a:cubicBezTo>
                    <a:pt x="26756" y="3816"/>
                    <a:pt x="52399" y="5149"/>
                    <a:pt x="79155" y="0"/>
                  </a:cubicBezTo>
                  <a:cubicBezTo>
                    <a:pt x="80390" y="326830"/>
                    <a:pt x="89098" y="952051"/>
                    <a:pt x="82859" y="980489"/>
                  </a:cubicBezTo>
                  <a:cubicBezTo>
                    <a:pt x="62465" y="984806"/>
                    <a:pt x="34243" y="987358"/>
                    <a:pt x="18333" y="983068"/>
                  </a:cubicBezTo>
                  <a:cubicBezTo>
                    <a:pt x="9241" y="757490"/>
                    <a:pt x="7597" y="334963"/>
                    <a:pt x="0" y="8965"/>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17" name="Freeform 60">
              <a:extLst>
                <a:ext uri="{FF2B5EF4-FFF2-40B4-BE49-F238E27FC236}">
                  <a16:creationId xmlns:a16="http://schemas.microsoft.com/office/drawing/2014/main" id="{ED2F04D4-EE81-BDAF-A4C5-294E9D1367A9}"/>
                </a:ext>
              </a:extLst>
            </p:cNvPr>
            <p:cNvSpPr/>
            <p:nvPr/>
          </p:nvSpPr>
          <p:spPr>
            <a:xfrm rot="10800000">
              <a:off x="10860068" y="5448252"/>
              <a:ext cx="296834" cy="1017647"/>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7166">
                  <a:moveTo>
                    <a:pt x="0" y="2347"/>
                  </a:moveTo>
                  <a:cubicBezTo>
                    <a:pt x="36299" y="-2337"/>
                    <a:pt x="59549" y="1508"/>
                    <a:pt x="89323" y="1088"/>
                  </a:cubicBezTo>
                  <a:cubicBezTo>
                    <a:pt x="88693" y="316098"/>
                    <a:pt x="92142" y="805905"/>
                    <a:pt x="87434" y="946117"/>
                  </a:cubicBezTo>
                  <a:cubicBezTo>
                    <a:pt x="60069" y="947883"/>
                    <a:pt x="37596" y="946806"/>
                    <a:pt x="12677" y="947151"/>
                  </a:cubicBezTo>
                  <a:cubicBezTo>
                    <a:pt x="7636" y="757275"/>
                    <a:pt x="4226" y="317282"/>
                    <a:pt x="0" y="2347"/>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18" name="Freeform 61">
              <a:extLst>
                <a:ext uri="{FF2B5EF4-FFF2-40B4-BE49-F238E27FC236}">
                  <a16:creationId xmlns:a16="http://schemas.microsoft.com/office/drawing/2014/main" id="{B5C9DD36-DF59-E58F-7019-9AF3EFDB3175}"/>
                </a:ext>
              </a:extLst>
            </p:cNvPr>
            <p:cNvSpPr/>
            <p:nvPr/>
          </p:nvSpPr>
          <p:spPr>
            <a:xfrm rot="10800000">
              <a:off x="10503244" y="5458651"/>
              <a:ext cx="295509" cy="1009336"/>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 name="connsiteX0" fmla="*/ 1034 w 94716"/>
                <a:gd name="connsiteY0" fmla="*/ 0 h 982175"/>
                <a:gd name="connsiteX1" fmla="*/ 94370 w 94716"/>
                <a:gd name="connsiteY1" fmla="*/ 809 h 982175"/>
                <a:gd name="connsiteX2" fmla="*/ 94716 w 94716"/>
                <a:gd name="connsiteY2" fmla="*/ 979117 h 982175"/>
                <a:gd name="connsiteX3" fmla="*/ 0 w 94716"/>
                <a:gd name="connsiteY3" fmla="*/ 982175 h 982175"/>
                <a:gd name="connsiteX4" fmla="*/ 1034 w 94716"/>
                <a:gd name="connsiteY4" fmla="*/ 0 h 98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2175">
                  <a:moveTo>
                    <a:pt x="1034" y="0"/>
                  </a:moveTo>
                  <a:lnTo>
                    <a:pt x="94370" y="809"/>
                  </a:lnTo>
                  <a:cubicBezTo>
                    <a:pt x="94485" y="326912"/>
                    <a:pt x="94601" y="653014"/>
                    <a:pt x="94716" y="979117"/>
                  </a:cubicBezTo>
                  <a:lnTo>
                    <a:pt x="0" y="982175"/>
                  </a:lnTo>
                  <a:cubicBezTo>
                    <a:pt x="345" y="654783"/>
                    <a:pt x="689" y="327392"/>
                    <a:pt x="1034" y="0"/>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19" name="Freeform 62">
              <a:extLst>
                <a:ext uri="{FF2B5EF4-FFF2-40B4-BE49-F238E27FC236}">
                  <a16:creationId xmlns:a16="http://schemas.microsoft.com/office/drawing/2014/main" id="{468D18D5-7C25-0571-B81B-97AD16811C41}"/>
                </a:ext>
              </a:extLst>
            </p:cNvPr>
            <p:cNvSpPr/>
            <p:nvPr/>
          </p:nvSpPr>
          <p:spPr>
            <a:xfrm rot="10800000">
              <a:off x="10142354" y="5456947"/>
              <a:ext cx="279322" cy="1019552"/>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8540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18540 h 975171"/>
                <a:gd name="connsiteX0" fmla="*/ 0 w 76151"/>
                <a:gd name="connsiteY0" fmla="*/ 5629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5629 h 975171"/>
                <a:gd name="connsiteX0" fmla="*/ 0 w 76151"/>
                <a:gd name="connsiteY0" fmla="*/ 5629 h 969909"/>
                <a:gd name="connsiteX1" fmla="*/ 76151 w 76151"/>
                <a:gd name="connsiteY1" fmla="*/ 0 h 969909"/>
                <a:gd name="connsiteX2" fmla="*/ 76061 w 76151"/>
                <a:gd name="connsiteY2" fmla="*/ 967976 h 969909"/>
                <a:gd name="connsiteX3" fmla="*/ 11688 w 76151"/>
                <a:gd name="connsiteY3" fmla="*/ 969909 h 969909"/>
                <a:gd name="connsiteX4" fmla="*/ 0 w 76151"/>
                <a:gd name="connsiteY4" fmla="*/ 5629 h 969909"/>
                <a:gd name="connsiteX0" fmla="*/ 0 w 76151"/>
                <a:gd name="connsiteY0" fmla="*/ 5629 h 967976"/>
                <a:gd name="connsiteX1" fmla="*/ 76151 w 76151"/>
                <a:gd name="connsiteY1" fmla="*/ 0 h 967976"/>
                <a:gd name="connsiteX2" fmla="*/ 76061 w 76151"/>
                <a:gd name="connsiteY2" fmla="*/ 967976 h 967976"/>
                <a:gd name="connsiteX3" fmla="*/ 7358 w 76151"/>
                <a:gd name="connsiteY3" fmla="*/ 961351 h 967976"/>
                <a:gd name="connsiteX4" fmla="*/ 0 w 76151"/>
                <a:gd name="connsiteY4" fmla="*/ 5629 h 967976"/>
                <a:gd name="connsiteX0" fmla="*/ 0 w 76151"/>
                <a:gd name="connsiteY0" fmla="*/ 5629 h 961351"/>
                <a:gd name="connsiteX1" fmla="*/ 76151 w 76151"/>
                <a:gd name="connsiteY1" fmla="*/ 0 h 961351"/>
                <a:gd name="connsiteX2" fmla="*/ 76061 w 76151"/>
                <a:gd name="connsiteY2" fmla="*/ 957279 h 961351"/>
                <a:gd name="connsiteX3" fmla="*/ 7358 w 76151"/>
                <a:gd name="connsiteY3" fmla="*/ 961351 h 961351"/>
                <a:gd name="connsiteX4" fmla="*/ 0 w 76151"/>
                <a:gd name="connsiteY4" fmla="*/ 5629 h 961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61351">
                  <a:moveTo>
                    <a:pt x="0" y="5629"/>
                  </a:moveTo>
                  <a:lnTo>
                    <a:pt x="76151" y="0"/>
                  </a:lnTo>
                  <a:cubicBezTo>
                    <a:pt x="76121" y="322659"/>
                    <a:pt x="76091" y="634620"/>
                    <a:pt x="76061" y="957279"/>
                  </a:cubicBezTo>
                  <a:lnTo>
                    <a:pt x="7358" y="961351"/>
                  </a:lnTo>
                  <a:cubicBezTo>
                    <a:pt x="4905" y="642777"/>
                    <a:pt x="2453" y="324203"/>
                    <a:pt x="0" y="5629"/>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20" name="Freeform 71">
              <a:extLst>
                <a:ext uri="{FF2B5EF4-FFF2-40B4-BE49-F238E27FC236}">
                  <a16:creationId xmlns:a16="http://schemas.microsoft.com/office/drawing/2014/main" id="{569C9D33-0F23-D8AC-F5B5-8BABD9922AB2}"/>
                </a:ext>
              </a:extLst>
            </p:cNvPr>
            <p:cNvSpPr/>
            <p:nvPr/>
          </p:nvSpPr>
          <p:spPr>
            <a:xfrm rot="10800000">
              <a:off x="9770394" y="5465834"/>
              <a:ext cx="275344" cy="1013822"/>
            </a:xfrm>
            <a:custGeom>
              <a:avLst/>
              <a:gdLst>
                <a:gd name="connsiteX0" fmla="*/ 5844 w 97638"/>
                <a:gd name="connsiteY0" fmla="*/ 3688 h 970662"/>
                <a:gd name="connsiteX1" fmla="*/ 84693 w 97638"/>
                <a:gd name="connsiteY1" fmla="*/ 0 h 970662"/>
                <a:gd name="connsiteX2" fmla="*/ 97639 w 97638"/>
                <a:gd name="connsiteY2" fmla="*/ 970663 h 970662"/>
                <a:gd name="connsiteX3" fmla="*/ 0 w 97638"/>
                <a:gd name="connsiteY3" fmla="*/ 968684 h 970662"/>
                <a:gd name="connsiteX4" fmla="*/ 5844 w 97638"/>
                <a:gd name="connsiteY4" fmla="*/ 3688 h 970662"/>
                <a:gd name="connsiteX0" fmla="*/ 0 w 91795"/>
                <a:gd name="connsiteY0" fmla="*/ 3688 h 970663"/>
                <a:gd name="connsiteX1" fmla="*/ 78849 w 91795"/>
                <a:gd name="connsiteY1" fmla="*/ 0 h 970663"/>
                <a:gd name="connsiteX2" fmla="*/ 91795 w 91795"/>
                <a:gd name="connsiteY2" fmla="*/ 970663 h 970663"/>
                <a:gd name="connsiteX3" fmla="*/ 1881 w 91795"/>
                <a:gd name="connsiteY3" fmla="*/ 959802 h 970663"/>
                <a:gd name="connsiteX4" fmla="*/ 0 w 91795"/>
                <a:gd name="connsiteY4" fmla="*/ 3688 h 970663"/>
                <a:gd name="connsiteX0" fmla="*/ 2218 w 94013"/>
                <a:gd name="connsiteY0" fmla="*/ 3688 h 970663"/>
                <a:gd name="connsiteX1" fmla="*/ 81067 w 94013"/>
                <a:gd name="connsiteY1" fmla="*/ 0 h 970663"/>
                <a:gd name="connsiteX2" fmla="*/ 94013 w 94013"/>
                <a:gd name="connsiteY2" fmla="*/ 970663 h 970663"/>
                <a:gd name="connsiteX3" fmla="*/ 4099 w 94013"/>
                <a:gd name="connsiteY3" fmla="*/ 959802 h 970663"/>
                <a:gd name="connsiteX4" fmla="*/ 2218 w 94013"/>
                <a:gd name="connsiteY4" fmla="*/ 3688 h 970663"/>
                <a:gd name="connsiteX0" fmla="*/ 2218 w 94013"/>
                <a:gd name="connsiteY0" fmla="*/ 3688 h 970663"/>
                <a:gd name="connsiteX1" fmla="*/ 81067 w 94013"/>
                <a:gd name="connsiteY1" fmla="*/ 0 h 970663"/>
                <a:gd name="connsiteX2" fmla="*/ 92870 w 94013"/>
                <a:gd name="connsiteY2" fmla="*/ 937704 h 970663"/>
                <a:gd name="connsiteX3" fmla="*/ 94013 w 94013"/>
                <a:gd name="connsiteY3" fmla="*/ 970663 h 970663"/>
                <a:gd name="connsiteX4" fmla="*/ 4099 w 94013"/>
                <a:gd name="connsiteY4" fmla="*/ 959802 h 970663"/>
                <a:gd name="connsiteX5" fmla="*/ 2218 w 94013"/>
                <a:gd name="connsiteY5" fmla="*/ 3688 h 970663"/>
                <a:gd name="connsiteX0" fmla="*/ 2218 w 94013"/>
                <a:gd name="connsiteY0" fmla="*/ 3688 h 974035"/>
                <a:gd name="connsiteX1" fmla="*/ 81067 w 94013"/>
                <a:gd name="connsiteY1" fmla="*/ 0 h 974035"/>
                <a:gd name="connsiteX2" fmla="*/ 92870 w 94013"/>
                <a:gd name="connsiteY2" fmla="*/ 937704 h 974035"/>
                <a:gd name="connsiteX3" fmla="*/ 94013 w 94013"/>
                <a:gd name="connsiteY3" fmla="*/ 970663 h 974035"/>
                <a:gd name="connsiteX4" fmla="*/ 4099 w 94013"/>
                <a:gd name="connsiteY4" fmla="*/ 959802 h 974035"/>
                <a:gd name="connsiteX5" fmla="*/ 2218 w 94013"/>
                <a:gd name="connsiteY5" fmla="*/ 3688 h 974035"/>
                <a:gd name="connsiteX0" fmla="*/ 2218 w 94013"/>
                <a:gd name="connsiteY0" fmla="*/ 3688 h 974841"/>
                <a:gd name="connsiteX1" fmla="*/ 81067 w 94013"/>
                <a:gd name="connsiteY1" fmla="*/ 0 h 974841"/>
                <a:gd name="connsiteX2" fmla="*/ 92870 w 94013"/>
                <a:gd name="connsiteY2" fmla="*/ 937704 h 974841"/>
                <a:gd name="connsiteX3" fmla="*/ 94013 w 94013"/>
                <a:gd name="connsiteY3" fmla="*/ 970663 h 974841"/>
                <a:gd name="connsiteX4" fmla="*/ 4099 w 94013"/>
                <a:gd name="connsiteY4" fmla="*/ 959802 h 974841"/>
                <a:gd name="connsiteX5" fmla="*/ 2218 w 94013"/>
                <a:gd name="connsiteY5" fmla="*/ 3688 h 974841"/>
                <a:gd name="connsiteX0" fmla="*/ 417 w 92212"/>
                <a:gd name="connsiteY0" fmla="*/ 3688 h 974841"/>
                <a:gd name="connsiteX1" fmla="*/ 79266 w 92212"/>
                <a:gd name="connsiteY1" fmla="*/ 0 h 974841"/>
                <a:gd name="connsiteX2" fmla="*/ 91069 w 92212"/>
                <a:gd name="connsiteY2" fmla="*/ 937704 h 974841"/>
                <a:gd name="connsiteX3" fmla="*/ 92212 w 92212"/>
                <a:gd name="connsiteY3" fmla="*/ 970663 h 974841"/>
                <a:gd name="connsiteX4" fmla="*/ 2298 w 92212"/>
                <a:gd name="connsiteY4" fmla="*/ 959802 h 974841"/>
                <a:gd name="connsiteX5" fmla="*/ 417 w 92212"/>
                <a:gd name="connsiteY5" fmla="*/ 3688 h 974841"/>
                <a:gd name="connsiteX0" fmla="*/ 417 w 92212"/>
                <a:gd name="connsiteY0" fmla="*/ 4006 h 975159"/>
                <a:gd name="connsiteX1" fmla="*/ 79266 w 92212"/>
                <a:gd name="connsiteY1" fmla="*/ 318 h 975159"/>
                <a:gd name="connsiteX2" fmla="*/ 91069 w 92212"/>
                <a:gd name="connsiteY2" fmla="*/ 938022 h 975159"/>
                <a:gd name="connsiteX3" fmla="*/ 92212 w 92212"/>
                <a:gd name="connsiteY3" fmla="*/ 970981 h 975159"/>
                <a:gd name="connsiteX4" fmla="*/ 2298 w 92212"/>
                <a:gd name="connsiteY4" fmla="*/ 960120 h 975159"/>
                <a:gd name="connsiteX5" fmla="*/ 417 w 92212"/>
                <a:gd name="connsiteY5" fmla="*/ 4006 h 975159"/>
                <a:gd name="connsiteX0" fmla="*/ 417 w 91146"/>
                <a:gd name="connsiteY0" fmla="*/ 4006 h 973108"/>
                <a:gd name="connsiteX1" fmla="*/ 79266 w 91146"/>
                <a:gd name="connsiteY1" fmla="*/ 318 h 973108"/>
                <a:gd name="connsiteX2" fmla="*/ 91069 w 91146"/>
                <a:gd name="connsiteY2" fmla="*/ 938022 h 973108"/>
                <a:gd name="connsiteX3" fmla="*/ 90657 w 91146"/>
                <a:gd name="connsiteY3" fmla="*/ 968388 h 973108"/>
                <a:gd name="connsiteX4" fmla="*/ 2298 w 91146"/>
                <a:gd name="connsiteY4" fmla="*/ 960120 h 973108"/>
                <a:gd name="connsiteX5" fmla="*/ 417 w 91146"/>
                <a:gd name="connsiteY5" fmla="*/ 4006 h 973108"/>
                <a:gd name="connsiteX0" fmla="*/ 417 w 91146"/>
                <a:gd name="connsiteY0" fmla="*/ 4006 h 968388"/>
                <a:gd name="connsiteX1" fmla="*/ 79266 w 91146"/>
                <a:gd name="connsiteY1" fmla="*/ 318 h 968388"/>
                <a:gd name="connsiteX2" fmla="*/ 91069 w 91146"/>
                <a:gd name="connsiteY2" fmla="*/ 938022 h 968388"/>
                <a:gd name="connsiteX3" fmla="*/ 90657 w 91146"/>
                <a:gd name="connsiteY3" fmla="*/ 968388 h 968388"/>
                <a:gd name="connsiteX4" fmla="*/ 2298 w 91146"/>
                <a:gd name="connsiteY4" fmla="*/ 960120 h 968388"/>
                <a:gd name="connsiteX5" fmla="*/ 417 w 91146"/>
                <a:gd name="connsiteY5" fmla="*/ 4006 h 968388"/>
                <a:gd name="connsiteX0" fmla="*/ 417 w 91069"/>
                <a:gd name="connsiteY0" fmla="*/ 4006 h 1067906"/>
                <a:gd name="connsiteX1" fmla="*/ 79266 w 91069"/>
                <a:gd name="connsiteY1" fmla="*/ 318 h 1067906"/>
                <a:gd name="connsiteX2" fmla="*/ 91069 w 91069"/>
                <a:gd name="connsiteY2" fmla="*/ 938022 h 1067906"/>
                <a:gd name="connsiteX3" fmla="*/ 2298 w 91069"/>
                <a:gd name="connsiteY3" fmla="*/ 960120 h 1067906"/>
                <a:gd name="connsiteX4" fmla="*/ 417 w 91069"/>
                <a:gd name="connsiteY4" fmla="*/ 4006 h 1067906"/>
                <a:gd name="connsiteX0" fmla="*/ 417 w 91069"/>
                <a:gd name="connsiteY0" fmla="*/ 4006 h 1026125"/>
                <a:gd name="connsiteX1" fmla="*/ 79266 w 91069"/>
                <a:gd name="connsiteY1" fmla="*/ 318 h 1026125"/>
                <a:gd name="connsiteX2" fmla="*/ 91069 w 91069"/>
                <a:gd name="connsiteY2" fmla="*/ 938022 h 1026125"/>
                <a:gd name="connsiteX3" fmla="*/ 2298 w 91069"/>
                <a:gd name="connsiteY3" fmla="*/ 960120 h 1026125"/>
                <a:gd name="connsiteX4" fmla="*/ 417 w 91069"/>
                <a:gd name="connsiteY4" fmla="*/ 4006 h 1026125"/>
                <a:gd name="connsiteX0" fmla="*/ 417 w 91069"/>
                <a:gd name="connsiteY0" fmla="*/ 4006 h 1028529"/>
                <a:gd name="connsiteX1" fmla="*/ 79266 w 91069"/>
                <a:gd name="connsiteY1" fmla="*/ 318 h 1028529"/>
                <a:gd name="connsiteX2" fmla="*/ 91069 w 91069"/>
                <a:gd name="connsiteY2" fmla="*/ 947915 h 1028529"/>
                <a:gd name="connsiteX3" fmla="*/ 2298 w 91069"/>
                <a:gd name="connsiteY3" fmla="*/ 960120 h 1028529"/>
                <a:gd name="connsiteX4" fmla="*/ 417 w 91069"/>
                <a:gd name="connsiteY4" fmla="*/ 4006 h 1028529"/>
                <a:gd name="connsiteX0" fmla="*/ 417 w 91069"/>
                <a:gd name="connsiteY0" fmla="*/ 4006 h 960120"/>
                <a:gd name="connsiteX1" fmla="*/ 79266 w 91069"/>
                <a:gd name="connsiteY1" fmla="*/ 318 h 960120"/>
                <a:gd name="connsiteX2" fmla="*/ 91069 w 91069"/>
                <a:gd name="connsiteY2" fmla="*/ 947915 h 960120"/>
                <a:gd name="connsiteX3" fmla="*/ 2298 w 91069"/>
                <a:gd name="connsiteY3" fmla="*/ 960120 h 960120"/>
                <a:gd name="connsiteX4" fmla="*/ 417 w 91069"/>
                <a:gd name="connsiteY4" fmla="*/ 4006 h 960120"/>
                <a:gd name="connsiteX0" fmla="*/ 1389 w 92041"/>
                <a:gd name="connsiteY0" fmla="*/ 4006 h 956522"/>
                <a:gd name="connsiteX1" fmla="*/ 80238 w 92041"/>
                <a:gd name="connsiteY1" fmla="*/ 318 h 956522"/>
                <a:gd name="connsiteX2" fmla="*/ 92041 w 92041"/>
                <a:gd name="connsiteY2" fmla="*/ 947915 h 956522"/>
                <a:gd name="connsiteX3" fmla="*/ 1832 w 92041"/>
                <a:gd name="connsiteY3" fmla="*/ 956522 h 956522"/>
                <a:gd name="connsiteX4" fmla="*/ 1389 w 92041"/>
                <a:gd name="connsiteY4" fmla="*/ 4006 h 956522"/>
                <a:gd name="connsiteX0" fmla="*/ 0 w 90652"/>
                <a:gd name="connsiteY0" fmla="*/ 4006 h 956522"/>
                <a:gd name="connsiteX1" fmla="*/ 78849 w 90652"/>
                <a:gd name="connsiteY1" fmla="*/ 318 h 956522"/>
                <a:gd name="connsiteX2" fmla="*/ 90652 w 90652"/>
                <a:gd name="connsiteY2" fmla="*/ 947915 h 956522"/>
                <a:gd name="connsiteX3" fmla="*/ 443 w 90652"/>
                <a:gd name="connsiteY3" fmla="*/ 956522 h 956522"/>
                <a:gd name="connsiteX4" fmla="*/ 0 w 90652"/>
                <a:gd name="connsiteY4" fmla="*/ 4006 h 956522"/>
                <a:gd name="connsiteX0" fmla="*/ 0 w 90652"/>
                <a:gd name="connsiteY0" fmla="*/ 3433 h 955949"/>
                <a:gd name="connsiteX1" fmla="*/ 77551 w 90652"/>
                <a:gd name="connsiteY1" fmla="*/ 1241 h 955949"/>
                <a:gd name="connsiteX2" fmla="*/ 90652 w 90652"/>
                <a:gd name="connsiteY2" fmla="*/ 947342 h 955949"/>
                <a:gd name="connsiteX3" fmla="*/ 443 w 90652"/>
                <a:gd name="connsiteY3" fmla="*/ 955949 h 955949"/>
                <a:gd name="connsiteX4" fmla="*/ 0 w 90652"/>
                <a:gd name="connsiteY4" fmla="*/ 3433 h 955949"/>
                <a:gd name="connsiteX0" fmla="*/ 0 w 85045"/>
                <a:gd name="connsiteY0" fmla="*/ 3433 h 955949"/>
                <a:gd name="connsiteX1" fmla="*/ 77551 w 85045"/>
                <a:gd name="connsiteY1" fmla="*/ 1241 h 955949"/>
                <a:gd name="connsiteX2" fmla="*/ 85045 w 85045"/>
                <a:gd name="connsiteY2" fmla="*/ 947342 h 955949"/>
                <a:gd name="connsiteX3" fmla="*/ 443 w 85045"/>
                <a:gd name="connsiteY3" fmla="*/ 955949 h 955949"/>
                <a:gd name="connsiteX4" fmla="*/ 0 w 85045"/>
                <a:gd name="connsiteY4" fmla="*/ 3433 h 955949"/>
                <a:gd name="connsiteX0" fmla="*/ 0 w 85045"/>
                <a:gd name="connsiteY0" fmla="*/ 3433 h 955949"/>
                <a:gd name="connsiteX1" fmla="*/ 82457 w 85045"/>
                <a:gd name="connsiteY1" fmla="*/ 1241 h 955949"/>
                <a:gd name="connsiteX2" fmla="*/ 85045 w 85045"/>
                <a:gd name="connsiteY2" fmla="*/ 947342 h 955949"/>
                <a:gd name="connsiteX3" fmla="*/ 443 w 85045"/>
                <a:gd name="connsiteY3" fmla="*/ 955949 h 955949"/>
                <a:gd name="connsiteX4" fmla="*/ 0 w 85045"/>
                <a:gd name="connsiteY4" fmla="*/ 3433 h 9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5" h="955949">
                  <a:moveTo>
                    <a:pt x="0" y="3433"/>
                  </a:moveTo>
                  <a:cubicBezTo>
                    <a:pt x="39492" y="-3535"/>
                    <a:pt x="56174" y="2470"/>
                    <a:pt x="82457" y="1241"/>
                  </a:cubicBezTo>
                  <a:cubicBezTo>
                    <a:pt x="86391" y="320982"/>
                    <a:pt x="81111" y="627601"/>
                    <a:pt x="85045" y="947342"/>
                  </a:cubicBezTo>
                  <a:cubicBezTo>
                    <a:pt x="74015" y="958012"/>
                    <a:pt x="21665" y="954227"/>
                    <a:pt x="443" y="955949"/>
                  </a:cubicBezTo>
                  <a:cubicBezTo>
                    <a:pt x="221" y="862771"/>
                    <a:pt x="627" y="322138"/>
                    <a:pt x="0" y="3433"/>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21" name="Freeform 57">
              <a:extLst>
                <a:ext uri="{FF2B5EF4-FFF2-40B4-BE49-F238E27FC236}">
                  <a16:creationId xmlns:a16="http://schemas.microsoft.com/office/drawing/2014/main" id="{54AAB53A-53BA-9F58-A981-6E2F668BACE7}"/>
                </a:ext>
              </a:extLst>
            </p:cNvPr>
            <p:cNvSpPr/>
            <p:nvPr/>
          </p:nvSpPr>
          <p:spPr>
            <a:xfrm rot="10800000">
              <a:off x="11561969" y="5479374"/>
              <a:ext cx="300021" cy="982475"/>
            </a:xfrm>
            <a:custGeom>
              <a:avLst/>
              <a:gdLst>
                <a:gd name="connsiteX0" fmla="*/ 0 w 98672"/>
                <a:gd name="connsiteY0" fmla="*/ 0 h 959374"/>
                <a:gd name="connsiteX1" fmla="*/ 81995 w 98672"/>
                <a:gd name="connsiteY1" fmla="*/ 765 h 959374"/>
                <a:gd name="connsiteX2" fmla="*/ 98672 w 98672"/>
                <a:gd name="connsiteY2" fmla="*/ 943725 h 959374"/>
                <a:gd name="connsiteX3" fmla="*/ 16633 w 98672"/>
                <a:gd name="connsiteY3" fmla="*/ 959375 h 959374"/>
                <a:gd name="connsiteX4" fmla="*/ 0 w 98672"/>
                <a:gd name="connsiteY4" fmla="*/ 0 h 959374"/>
                <a:gd name="connsiteX0" fmla="*/ 0 w 97714"/>
                <a:gd name="connsiteY0" fmla="*/ 0 h 959375"/>
                <a:gd name="connsiteX1" fmla="*/ 81995 w 97714"/>
                <a:gd name="connsiteY1" fmla="*/ 765 h 959375"/>
                <a:gd name="connsiteX2" fmla="*/ 97714 w 97714"/>
                <a:gd name="connsiteY2" fmla="*/ 950799 h 959375"/>
                <a:gd name="connsiteX3" fmla="*/ 16633 w 97714"/>
                <a:gd name="connsiteY3" fmla="*/ 959375 h 959375"/>
                <a:gd name="connsiteX4" fmla="*/ 0 w 97714"/>
                <a:gd name="connsiteY4" fmla="*/ 0 h 959375"/>
                <a:gd name="connsiteX0" fmla="*/ 0 w 98498"/>
                <a:gd name="connsiteY0" fmla="*/ 0 h 959375"/>
                <a:gd name="connsiteX1" fmla="*/ 81995 w 98498"/>
                <a:gd name="connsiteY1" fmla="*/ 765 h 959375"/>
                <a:gd name="connsiteX2" fmla="*/ 97714 w 98498"/>
                <a:gd name="connsiteY2" fmla="*/ 950799 h 959375"/>
                <a:gd name="connsiteX3" fmla="*/ 16633 w 98498"/>
                <a:gd name="connsiteY3" fmla="*/ 959375 h 959375"/>
                <a:gd name="connsiteX4" fmla="*/ 0 w 98498"/>
                <a:gd name="connsiteY4" fmla="*/ 0 h 959375"/>
                <a:gd name="connsiteX0" fmla="*/ 0 w 98498"/>
                <a:gd name="connsiteY0" fmla="*/ 0 h 959375"/>
                <a:gd name="connsiteX1" fmla="*/ 81995 w 98498"/>
                <a:gd name="connsiteY1" fmla="*/ 765 h 959375"/>
                <a:gd name="connsiteX2" fmla="*/ 97714 w 98498"/>
                <a:gd name="connsiteY2" fmla="*/ 950799 h 959375"/>
                <a:gd name="connsiteX3" fmla="*/ 16633 w 98498"/>
                <a:gd name="connsiteY3" fmla="*/ 959375 h 959375"/>
                <a:gd name="connsiteX4" fmla="*/ 0 w 98498"/>
                <a:gd name="connsiteY4" fmla="*/ 0 h 959375"/>
                <a:gd name="connsiteX0" fmla="*/ 0 w 98498"/>
                <a:gd name="connsiteY0" fmla="*/ 0 h 957646"/>
                <a:gd name="connsiteX1" fmla="*/ 81995 w 98498"/>
                <a:gd name="connsiteY1" fmla="*/ 765 h 957646"/>
                <a:gd name="connsiteX2" fmla="*/ 97714 w 98498"/>
                <a:gd name="connsiteY2" fmla="*/ 950799 h 957646"/>
                <a:gd name="connsiteX3" fmla="*/ 16634 w 98498"/>
                <a:gd name="connsiteY3" fmla="*/ 955130 h 957646"/>
                <a:gd name="connsiteX4" fmla="*/ 0 w 98498"/>
                <a:gd name="connsiteY4" fmla="*/ 0 h 957646"/>
                <a:gd name="connsiteX0" fmla="*/ 0 w 98498"/>
                <a:gd name="connsiteY0" fmla="*/ 0 h 956959"/>
                <a:gd name="connsiteX1" fmla="*/ 81995 w 98498"/>
                <a:gd name="connsiteY1" fmla="*/ 765 h 956959"/>
                <a:gd name="connsiteX2" fmla="*/ 97714 w 98498"/>
                <a:gd name="connsiteY2" fmla="*/ 950799 h 956959"/>
                <a:gd name="connsiteX3" fmla="*/ 16634 w 98498"/>
                <a:gd name="connsiteY3" fmla="*/ 955130 h 956959"/>
                <a:gd name="connsiteX4" fmla="*/ 0 w 98498"/>
                <a:gd name="connsiteY4" fmla="*/ 0 h 956959"/>
                <a:gd name="connsiteX0" fmla="*/ 0 w 98498"/>
                <a:gd name="connsiteY0" fmla="*/ 0 h 959817"/>
                <a:gd name="connsiteX1" fmla="*/ 81995 w 98498"/>
                <a:gd name="connsiteY1" fmla="*/ 765 h 959817"/>
                <a:gd name="connsiteX2" fmla="*/ 97714 w 98498"/>
                <a:gd name="connsiteY2" fmla="*/ 950799 h 959817"/>
                <a:gd name="connsiteX3" fmla="*/ 16634 w 98498"/>
                <a:gd name="connsiteY3" fmla="*/ 955130 h 959817"/>
                <a:gd name="connsiteX4" fmla="*/ 0 w 98498"/>
                <a:gd name="connsiteY4" fmla="*/ 0 h 959817"/>
                <a:gd name="connsiteX0" fmla="*/ 0 w 98498"/>
                <a:gd name="connsiteY0" fmla="*/ 0 h 956824"/>
                <a:gd name="connsiteX1" fmla="*/ 81995 w 98498"/>
                <a:gd name="connsiteY1" fmla="*/ 765 h 956824"/>
                <a:gd name="connsiteX2" fmla="*/ 97714 w 98498"/>
                <a:gd name="connsiteY2" fmla="*/ 950799 h 956824"/>
                <a:gd name="connsiteX3" fmla="*/ 16634 w 98498"/>
                <a:gd name="connsiteY3" fmla="*/ 955130 h 956824"/>
                <a:gd name="connsiteX4" fmla="*/ 0 w 98498"/>
                <a:gd name="connsiteY4" fmla="*/ 0 h 956824"/>
                <a:gd name="connsiteX0" fmla="*/ 0 w 98498"/>
                <a:gd name="connsiteY0" fmla="*/ 0 h 964830"/>
                <a:gd name="connsiteX1" fmla="*/ 81995 w 98498"/>
                <a:gd name="connsiteY1" fmla="*/ 765 h 964830"/>
                <a:gd name="connsiteX2" fmla="*/ 97714 w 98498"/>
                <a:gd name="connsiteY2" fmla="*/ 950799 h 964830"/>
                <a:gd name="connsiteX3" fmla="*/ 11955 w 98498"/>
                <a:gd name="connsiteY3" fmla="*/ 964048 h 964830"/>
                <a:gd name="connsiteX4" fmla="*/ 0 w 98498"/>
                <a:gd name="connsiteY4" fmla="*/ 0 h 964830"/>
                <a:gd name="connsiteX0" fmla="*/ 0 w 94088"/>
                <a:gd name="connsiteY0" fmla="*/ 0 h 965370"/>
                <a:gd name="connsiteX1" fmla="*/ 81995 w 94088"/>
                <a:gd name="connsiteY1" fmla="*/ 765 h 965370"/>
                <a:gd name="connsiteX2" fmla="*/ 93036 w 94088"/>
                <a:gd name="connsiteY2" fmla="*/ 957487 h 965370"/>
                <a:gd name="connsiteX3" fmla="*/ 11955 w 94088"/>
                <a:gd name="connsiteY3" fmla="*/ 964048 h 965370"/>
                <a:gd name="connsiteX4" fmla="*/ 0 w 94088"/>
                <a:gd name="connsiteY4" fmla="*/ 0 h 9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88" h="965370">
                  <a:moveTo>
                    <a:pt x="0" y="0"/>
                  </a:moveTo>
                  <a:lnTo>
                    <a:pt x="81995" y="765"/>
                  </a:lnTo>
                  <a:cubicBezTo>
                    <a:pt x="87235" y="317443"/>
                    <a:pt x="97374" y="834651"/>
                    <a:pt x="93036" y="957487"/>
                  </a:cubicBezTo>
                  <a:cubicBezTo>
                    <a:pt x="67166" y="961908"/>
                    <a:pt x="16627" y="968116"/>
                    <a:pt x="11955" y="964048"/>
                  </a:cubicBezTo>
                  <a:lnTo>
                    <a:pt x="0" y="0"/>
                  </a:ln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22" name="Freeform 63">
              <a:extLst>
                <a:ext uri="{FF2B5EF4-FFF2-40B4-BE49-F238E27FC236}">
                  <a16:creationId xmlns:a16="http://schemas.microsoft.com/office/drawing/2014/main" id="{473955AC-72F3-3DF9-CEC9-11620CE27313}"/>
                </a:ext>
              </a:extLst>
            </p:cNvPr>
            <p:cNvSpPr/>
            <p:nvPr/>
          </p:nvSpPr>
          <p:spPr>
            <a:xfrm rot="10800000">
              <a:off x="3383077" y="5473785"/>
              <a:ext cx="316904" cy="1014192"/>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3990"/>
                <a:gd name="connsiteY0" fmla="*/ 2159 h 966120"/>
                <a:gd name="connsiteX1" fmla="*/ 71243 w 93990"/>
                <a:gd name="connsiteY1" fmla="*/ 0 h 966120"/>
                <a:gd name="connsiteX2" fmla="*/ 93990 w 93990"/>
                <a:gd name="connsiteY2" fmla="*/ 965401 h 966120"/>
                <a:gd name="connsiteX3" fmla="*/ 9027 w 93990"/>
                <a:gd name="connsiteY3" fmla="*/ 966120 h 966120"/>
                <a:gd name="connsiteX4" fmla="*/ 0 w 93990"/>
                <a:gd name="connsiteY4" fmla="*/ 2159 h 966120"/>
                <a:gd name="connsiteX0" fmla="*/ 0 w 93990"/>
                <a:gd name="connsiteY0" fmla="*/ 2159 h 966120"/>
                <a:gd name="connsiteX1" fmla="*/ 71243 w 93990"/>
                <a:gd name="connsiteY1" fmla="*/ 0 h 966120"/>
                <a:gd name="connsiteX2" fmla="*/ 77750 w 93990"/>
                <a:gd name="connsiteY2" fmla="*/ 23106 h 966120"/>
                <a:gd name="connsiteX3" fmla="*/ 93990 w 93990"/>
                <a:gd name="connsiteY3" fmla="*/ 965401 h 966120"/>
                <a:gd name="connsiteX4" fmla="*/ 9027 w 93990"/>
                <a:gd name="connsiteY4" fmla="*/ 966120 h 966120"/>
                <a:gd name="connsiteX5" fmla="*/ 0 w 93990"/>
                <a:gd name="connsiteY5" fmla="*/ 2159 h 966120"/>
                <a:gd name="connsiteX0" fmla="*/ 0 w 93990"/>
                <a:gd name="connsiteY0" fmla="*/ 5428 h 969389"/>
                <a:gd name="connsiteX1" fmla="*/ 71243 w 93990"/>
                <a:gd name="connsiteY1" fmla="*/ 3269 h 969389"/>
                <a:gd name="connsiteX2" fmla="*/ 77750 w 93990"/>
                <a:gd name="connsiteY2" fmla="*/ 26375 h 969389"/>
                <a:gd name="connsiteX3" fmla="*/ 93990 w 93990"/>
                <a:gd name="connsiteY3" fmla="*/ 968670 h 969389"/>
                <a:gd name="connsiteX4" fmla="*/ 9027 w 93990"/>
                <a:gd name="connsiteY4" fmla="*/ 969389 h 969389"/>
                <a:gd name="connsiteX5" fmla="*/ 0 w 93990"/>
                <a:gd name="connsiteY5" fmla="*/ 5428 h 969389"/>
                <a:gd name="connsiteX0" fmla="*/ 0 w 93990"/>
                <a:gd name="connsiteY0" fmla="*/ 8575 h 972536"/>
                <a:gd name="connsiteX1" fmla="*/ 71243 w 93990"/>
                <a:gd name="connsiteY1" fmla="*/ 6416 h 972536"/>
                <a:gd name="connsiteX2" fmla="*/ 77750 w 93990"/>
                <a:gd name="connsiteY2" fmla="*/ 29522 h 972536"/>
                <a:gd name="connsiteX3" fmla="*/ 93990 w 93990"/>
                <a:gd name="connsiteY3" fmla="*/ 971817 h 972536"/>
                <a:gd name="connsiteX4" fmla="*/ 9027 w 93990"/>
                <a:gd name="connsiteY4" fmla="*/ 972536 h 972536"/>
                <a:gd name="connsiteX5" fmla="*/ 0 w 93990"/>
                <a:gd name="connsiteY5" fmla="*/ 8575 h 972536"/>
                <a:gd name="connsiteX0" fmla="*/ 0 w 89935"/>
                <a:gd name="connsiteY0" fmla="*/ 5329 h 978172"/>
                <a:gd name="connsiteX1" fmla="*/ 67188 w 89935"/>
                <a:gd name="connsiteY1" fmla="*/ 12052 h 978172"/>
                <a:gd name="connsiteX2" fmla="*/ 73695 w 89935"/>
                <a:gd name="connsiteY2" fmla="*/ 35158 h 978172"/>
                <a:gd name="connsiteX3" fmla="*/ 89935 w 89935"/>
                <a:gd name="connsiteY3" fmla="*/ 977453 h 978172"/>
                <a:gd name="connsiteX4" fmla="*/ 4972 w 89935"/>
                <a:gd name="connsiteY4" fmla="*/ 978172 h 978172"/>
                <a:gd name="connsiteX5" fmla="*/ 0 w 89935"/>
                <a:gd name="connsiteY5" fmla="*/ 5329 h 978172"/>
                <a:gd name="connsiteX0" fmla="*/ 2422 w 92357"/>
                <a:gd name="connsiteY0" fmla="*/ 5329 h 978172"/>
                <a:gd name="connsiteX1" fmla="*/ 69610 w 92357"/>
                <a:gd name="connsiteY1" fmla="*/ 12052 h 978172"/>
                <a:gd name="connsiteX2" fmla="*/ 76117 w 92357"/>
                <a:gd name="connsiteY2" fmla="*/ 35158 h 978172"/>
                <a:gd name="connsiteX3" fmla="*/ 92357 w 92357"/>
                <a:gd name="connsiteY3" fmla="*/ 977453 h 978172"/>
                <a:gd name="connsiteX4" fmla="*/ 7394 w 92357"/>
                <a:gd name="connsiteY4" fmla="*/ 978172 h 978172"/>
                <a:gd name="connsiteX5" fmla="*/ 2422 w 92357"/>
                <a:gd name="connsiteY5" fmla="*/ 5329 h 978172"/>
                <a:gd name="connsiteX0" fmla="*/ 2422 w 86564"/>
                <a:gd name="connsiteY0" fmla="*/ 5329 h 978172"/>
                <a:gd name="connsiteX1" fmla="*/ 69610 w 86564"/>
                <a:gd name="connsiteY1" fmla="*/ 12052 h 978172"/>
                <a:gd name="connsiteX2" fmla="*/ 76117 w 86564"/>
                <a:gd name="connsiteY2" fmla="*/ 35158 h 978172"/>
                <a:gd name="connsiteX3" fmla="*/ 86564 w 86564"/>
                <a:gd name="connsiteY3" fmla="*/ 964130 h 978172"/>
                <a:gd name="connsiteX4" fmla="*/ 7394 w 86564"/>
                <a:gd name="connsiteY4" fmla="*/ 978172 h 978172"/>
                <a:gd name="connsiteX5" fmla="*/ 2422 w 86564"/>
                <a:gd name="connsiteY5" fmla="*/ 5329 h 978172"/>
                <a:gd name="connsiteX0" fmla="*/ 2256 w 86398"/>
                <a:gd name="connsiteY0" fmla="*/ 5329 h 964130"/>
                <a:gd name="connsiteX1" fmla="*/ 69444 w 86398"/>
                <a:gd name="connsiteY1" fmla="*/ 12052 h 964130"/>
                <a:gd name="connsiteX2" fmla="*/ 75951 w 86398"/>
                <a:gd name="connsiteY2" fmla="*/ 35158 h 964130"/>
                <a:gd name="connsiteX3" fmla="*/ 86398 w 86398"/>
                <a:gd name="connsiteY3" fmla="*/ 964130 h 964130"/>
                <a:gd name="connsiteX4" fmla="*/ 8386 w 86398"/>
                <a:gd name="connsiteY4" fmla="*/ 953746 h 964130"/>
                <a:gd name="connsiteX5" fmla="*/ 2256 w 86398"/>
                <a:gd name="connsiteY5" fmla="*/ 5329 h 964130"/>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7"/>
                <a:gd name="connsiteY0" fmla="*/ 6607 h 963562"/>
                <a:gd name="connsiteX1" fmla="*/ 69443 w 86397"/>
                <a:gd name="connsiteY1" fmla="*/ 9026 h 963562"/>
                <a:gd name="connsiteX2" fmla="*/ 75950 w 86397"/>
                <a:gd name="connsiteY2" fmla="*/ 32132 h 963562"/>
                <a:gd name="connsiteX3" fmla="*/ 86397 w 86397"/>
                <a:gd name="connsiteY3" fmla="*/ 961104 h 963562"/>
                <a:gd name="connsiteX4" fmla="*/ 8385 w 86397"/>
                <a:gd name="connsiteY4" fmla="*/ 950720 h 963562"/>
                <a:gd name="connsiteX5" fmla="*/ 2256 w 86397"/>
                <a:gd name="connsiteY5" fmla="*/ 6607 h 963562"/>
                <a:gd name="connsiteX0" fmla="*/ 2256 w 86397"/>
                <a:gd name="connsiteY0" fmla="*/ 12964 h 969919"/>
                <a:gd name="connsiteX1" fmla="*/ 68053 w 86397"/>
                <a:gd name="connsiteY1" fmla="*/ 3907 h 969919"/>
                <a:gd name="connsiteX2" fmla="*/ 75950 w 86397"/>
                <a:gd name="connsiteY2" fmla="*/ 38489 h 969919"/>
                <a:gd name="connsiteX3" fmla="*/ 86397 w 86397"/>
                <a:gd name="connsiteY3" fmla="*/ 967461 h 969919"/>
                <a:gd name="connsiteX4" fmla="*/ 8385 w 86397"/>
                <a:gd name="connsiteY4" fmla="*/ 957077 h 969919"/>
                <a:gd name="connsiteX5" fmla="*/ 2256 w 86397"/>
                <a:gd name="connsiteY5" fmla="*/ 12964 h 969919"/>
                <a:gd name="connsiteX0" fmla="*/ 2256 w 86397"/>
                <a:gd name="connsiteY0" fmla="*/ 9057 h 966012"/>
                <a:gd name="connsiteX1" fmla="*/ 68053 w 86397"/>
                <a:gd name="connsiteY1" fmla="*/ 0 h 966012"/>
                <a:gd name="connsiteX2" fmla="*/ 75950 w 86397"/>
                <a:gd name="connsiteY2" fmla="*/ 34582 h 966012"/>
                <a:gd name="connsiteX3" fmla="*/ 86397 w 86397"/>
                <a:gd name="connsiteY3" fmla="*/ 963554 h 966012"/>
                <a:gd name="connsiteX4" fmla="*/ 8385 w 86397"/>
                <a:gd name="connsiteY4" fmla="*/ 953170 h 966012"/>
                <a:gd name="connsiteX5" fmla="*/ 2256 w 86397"/>
                <a:gd name="connsiteY5" fmla="*/ 9057 h 966012"/>
                <a:gd name="connsiteX0" fmla="*/ 2256 w 86397"/>
                <a:gd name="connsiteY0" fmla="*/ 5579 h 962534"/>
                <a:gd name="connsiteX1" fmla="*/ 68054 w 86397"/>
                <a:gd name="connsiteY1" fmla="*/ 411 h 962534"/>
                <a:gd name="connsiteX2" fmla="*/ 75950 w 86397"/>
                <a:gd name="connsiteY2" fmla="*/ 31104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579 h 962534"/>
                <a:gd name="connsiteX1" fmla="*/ 68054 w 86397"/>
                <a:gd name="connsiteY1" fmla="*/ 411 h 962534"/>
                <a:gd name="connsiteX2" fmla="*/ 75950 w 86397"/>
                <a:gd name="connsiteY2" fmla="*/ 10359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168 h 962123"/>
                <a:gd name="connsiteX1" fmla="*/ 68054 w 86397"/>
                <a:gd name="connsiteY1" fmla="*/ 0 h 962123"/>
                <a:gd name="connsiteX2" fmla="*/ 75950 w 86397"/>
                <a:gd name="connsiteY2" fmla="*/ 9948 h 962123"/>
                <a:gd name="connsiteX3" fmla="*/ 86397 w 86397"/>
                <a:gd name="connsiteY3" fmla="*/ 959665 h 962123"/>
                <a:gd name="connsiteX4" fmla="*/ 8385 w 86397"/>
                <a:gd name="connsiteY4" fmla="*/ 949281 h 962123"/>
                <a:gd name="connsiteX5" fmla="*/ 2256 w 86397"/>
                <a:gd name="connsiteY5" fmla="*/ 5168 h 962123"/>
                <a:gd name="connsiteX0" fmla="*/ 2256 w 86397"/>
                <a:gd name="connsiteY0" fmla="*/ 5168 h 964398"/>
                <a:gd name="connsiteX1" fmla="*/ 68054 w 86397"/>
                <a:gd name="connsiteY1" fmla="*/ 0 h 964398"/>
                <a:gd name="connsiteX2" fmla="*/ 75950 w 86397"/>
                <a:gd name="connsiteY2" fmla="*/ 9948 h 964398"/>
                <a:gd name="connsiteX3" fmla="*/ 86397 w 86397"/>
                <a:gd name="connsiteY3" fmla="*/ 959665 h 964398"/>
                <a:gd name="connsiteX4" fmla="*/ 8385 w 86397"/>
                <a:gd name="connsiteY4" fmla="*/ 949281 h 964398"/>
                <a:gd name="connsiteX5" fmla="*/ 2256 w 86397"/>
                <a:gd name="connsiteY5" fmla="*/ 5168 h 964398"/>
                <a:gd name="connsiteX0" fmla="*/ 2256 w 86397"/>
                <a:gd name="connsiteY0" fmla="*/ 5168 h 960791"/>
                <a:gd name="connsiteX1" fmla="*/ 68054 w 86397"/>
                <a:gd name="connsiteY1" fmla="*/ 0 h 960791"/>
                <a:gd name="connsiteX2" fmla="*/ 75950 w 86397"/>
                <a:gd name="connsiteY2" fmla="*/ 9948 h 960791"/>
                <a:gd name="connsiteX3" fmla="*/ 86397 w 86397"/>
                <a:gd name="connsiteY3" fmla="*/ 959665 h 960791"/>
                <a:gd name="connsiteX4" fmla="*/ 8385 w 86397"/>
                <a:gd name="connsiteY4" fmla="*/ 949281 h 960791"/>
                <a:gd name="connsiteX5" fmla="*/ 2256 w 86397"/>
                <a:gd name="connsiteY5" fmla="*/ 5168 h 960791"/>
                <a:gd name="connsiteX0" fmla="*/ 2256 w 86397"/>
                <a:gd name="connsiteY0" fmla="*/ 5168 h 956295"/>
                <a:gd name="connsiteX1" fmla="*/ 68054 w 86397"/>
                <a:gd name="connsiteY1" fmla="*/ 0 h 956295"/>
                <a:gd name="connsiteX2" fmla="*/ 75950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7" h="956295">
                  <a:moveTo>
                    <a:pt x="2256" y="5168"/>
                  </a:moveTo>
                  <a:cubicBezTo>
                    <a:pt x="15577" y="1124"/>
                    <a:pt x="20555" y="4749"/>
                    <a:pt x="68054" y="0"/>
                  </a:cubicBezTo>
                  <a:cubicBezTo>
                    <a:pt x="68678" y="10663"/>
                    <a:pt x="75326" y="-715"/>
                    <a:pt x="75950" y="9948"/>
                  </a:cubicBezTo>
                  <a:cubicBezTo>
                    <a:pt x="79432" y="319605"/>
                    <a:pt x="86391" y="643525"/>
                    <a:pt x="86397" y="953182"/>
                  </a:cubicBezTo>
                  <a:cubicBezTo>
                    <a:pt x="74389" y="956203"/>
                    <a:pt x="7163" y="959761"/>
                    <a:pt x="8385" y="949281"/>
                  </a:cubicBezTo>
                  <a:cubicBezTo>
                    <a:pt x="6728" y="625000"/>
                    <a:pt x="-4776" y="165133"/>
                    <a:pt x="2256" y="5168"/>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23" name="Freeform 64">
              <a:extLst>
                <a:ext uri="{FF2B5EF4-FFF2-40B4-BE49-F238E27FC236}">
                  <a16:creationId xmlns:a16="http://schemas.microsoft.com/office/drawing/2014/main" id="{14D33B1D-5A40-8833-531E-CDBA0056BDDE}"/>
                </a:ext>
              </a:extLst>
            </p:cNvPr>
            <p:cNvSpPr/>
            <p:nvPr/>
          </p:nvSpPr>
          <p:spPr>
            <a:xfrm rot="10800000">
              <a:off x="3052747" y="5488073"/>
              <a:ext cx="269105" cy="999904"/>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24" name="Freeform 65">
              <a:extLst>
                <a:ext uri="{FF2B5EF4-FFF2-40B4-BE49-F238E27FC236}">
                  <a16:creationId xmlns:a16="http://schemas.microsoft.com/office/drawing/2014/main" id="{38ADAEE7-44CC-F3B0-BABD-B3DB103E7EBD}"/>
                </a:ext>
              </a:extLst>
            </p:cNvPr>
            <p:cNvSpPr/>
            <p:nvPr/>
          </p:nvSpPr>
          <p:spPr>
            <a:xfrm rot="10800000">
              <a:off x="4121202" y="5461020"/>
              <a:ext cx="312630" cy="1019587"/>
            </a:xfrm>
            <a:custGeom>
              <a:avLst/>
              <a:gdLst>
                <a:gd name="connsiteX0" fmla="*/ 0 w 85905"/>
                <a:gd name="connsiteY0" fmla="*/ 3912 h 933785"/>
                <a:gd name="connsiteX1" fmla="*/ 70262 w 85905"/>
                <a:gd name="connsiteY1" fmla="*/ 0 h 933785"/>
                <a:gd name="connsiteX2" fmla="*/ 85905 w 85905"/>
                <a:gd name="connsiteY2" fmla="*/ 929873 h 933785"/>
                <a:gd name="connsiteX3" fmla="*/ 13666 w 85905"/>
                <a:gd name="connsiteY3" fmla="*/ 933786 h 933785"/>
                <a:gd name="connsiteX4" fmla="*/ 0 w 85905"/>
                <a:gd name="connsiteY4" fmla="*/ 3912 h 933785"/>
                <a:gd name="connsiteX0" fmla="*/ 0 w 85905"/>
                <a:gd name="connsiteY0" fmla="*/ 1692 h 931566"/>
                <a:gd name="connsiteX1" fmla="*/ 77793 w 85905"/>
                <a:gd name="connsiteY1" fmla="*/ 0 h 931566"/>
                <a:gd name="connsiteX2" fmla="*/ 85905 w 85905"/>
                <a:gd name="connsiteY2" fmla="*/ 927653 h 931566"/>
                <a:gd name="connsiteX3" fmla="*/ 13666 w 85905"/>
                <a:gd name="connsiteY3" fmla="*/ 931566 h 931566"/>
                <a:gd name="connsiteX4" fmla="*/ 0 w 85905"/>
                <a:gd name="connsiteY4" fmla="*/ 1692 h 931566"/>
                <a:gd name="connsiteX0" fmla="*/ 0 w 85905"/>
                <a:gd name="connsiteY0" fmla="*/ 6083 h 935957"/>
                <a:gd name="connsiteX1" fmla="*/ 77793 w 85905"/>
                <a:gd name="connsiteY1" fmla="*/ 4391 h 935957"/>
                <a:gd name="connsiteX2" fmla="*/ 85905 w 85905"/>
                <a:gd name="connsiteY2" fmla="*/ 932044 h 935957"/>
                <a:gd name="connsiteX3" fmla="*/ 13666 w 85905"/>
                <a:gd name="connsiteY3" fmla="*/ 935957 h 935957"/>
                <a:gd name="connsiteX4" fmla="*/ 0 w 85905"/>
                <a:gd name="connsiteY4" fmla="*/ 6083 h 935957"/>
                <a:gd name="connsiteX0" fmla="*/ 3895 w 89800"/>
                <a:gd name="connsiteY0" fmla="*/ 6083 h 935957"/>
                <a:gd name="connsiteX1" fmla="*/ 81688 w 89800"/>
                <a:gd name="connsiteY1" fmla="*/ 4391 h 935957"/>
                <a:gd name="connsiteX2" fmla="*/ 89800 w 89800"/>
                <a:gd name="connsiteY2" fmla="*/ 932044 h 935957"/>
                <a:gd name="connsiteX3" fmla="*/ 17561 w 89800"/>
                <a:gd name="connsiteY3" fmla="*/ 935957 h 935957"/>
                <a:gd name="connsiteX4" fmla="*/ 0 w 89800"/>
                <a:gd name="connsiteY4" fmla="*/ 80790 h 935957"/>
                <a:gd name="connsiteX5" fmla="*/ 3895 w 89800"/>
                <a:gd name="connsiteY5" fmla="*/ 6083 h 935957"/>
                <a:gd name="connsiteX0" fmla="*/ 3896 w 89800"/>
                <a:gd name="connsiteY0" fmla="*/ 53 h 945470"/>
                <a:gd name="connsiteX1" fmla="*/ 81688 w 89800"/>
                <a:gd name="connsiteY1" fmla="*/ 13904 h 945470"/>
                <a:gd name="connsiteX2" fmla="*/ 89800 w 89800"/>
                <a:gd name="connsiteY2" fmla="*/ 941557 h 945470"/>
                <a:gd name="connsiteX3" fmla="*/ 17561 w 89800"/>
                <a:gd name="connsiteY3" fmla="*/ 945470 h 945470"/>
                <a:gd name="connsiteX4" fmla="*/ 0 w 89800"/>
                <a:gd name="connsiteY4" fmla="*/ 90303 h 945470"/>
                <a:gd name="connsiteX5" fmla="*/ 3896 w 89800"/>
                <a:gd name="connsiteY5" fmla="*/ 53 h 945470"/>
                <a:gd name="connsiteX0" fmla="*/ 3902 w 89806"/>
                <a:gd name="connsiteY0" fmla="*/ 53 h 945470"/>
                <a:gd name="connsiteX1" fmla="*/ 81694 w 89806"/>
                <a:gd name="connsiteY1" fmla="*/ 13904 h 945470"/>
                <a:gd name="connsiteX2" fmla="*/ 89806 w 89806"/>
                <a:gd name="connsiteY2" fmla="*/ 941557 h 945470"/>
                <a:gd name="connsiteX3" fmla="*/ 17567 w 89806"/>
                <a:gd name="connsiteY3" fmla="*/ 945470 h 945470"/>
                <a:gd name="connsiteX4" fmla="*/ 6 w 89806"/>
                <a:gd name="connsiteY4" fmla="*/ 90303 h 945470"/>
                <a:gd name="connsiteX5" fmla="*/ 3902 w 89806"/>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50704"/>
                <a:gd name="connsiteX1" fmla="*/ 81694 w 91298"/>
                <a:gd name="connsiteY1" fmla="*/ 13904 h 950704"/>
                <a:gd name="connsiteX2" fmla="*/ 89806 w 91298"/>
                <a:gd name="connsiteY2" fmla="*/ 941557 h 950704"/>
                <a:gd name="connsiteX3" fmla="*/ 17567 w 91298"/>
                <a:gd name="connsiteY3" fmla="*/ 945470 h 950704"/>
                <a:gd name="connsiteX4" fmla="*/ 6 w 91298"/>
                <a:gd name="connsiteY4" fmla="*/ 90303 h 950704"/>
                <a:gd name="connsiteX5" fmla="*/ 3902 w 91298"/>
                <a:gd name="connsiteY5" fmla="*/ 53 h 950704"/>
                <a:gd name="connsiteX0" fmla="*/ 3902 w 91298"/>
                <a:gd name="connsiteY0" fmla="*/ 53 h 958969"/>
                <a:gd name="connsiteX1" fmla="*/ 81694 w 91298"/>
                <a:gd name="connsiteY1" fmla="*/ 13904 h 958969"/>
                <a:gd name="connsiteX2" fmla="*/ 89806 w 91298"/>
                <a:gd name="connsiteY2" fmla="*/ 941557 h 958969"/>
                <a:gd name="connsiteX3" fmla="*/ 17567 w 91298"/>
                <a:gd name="connsiteY3" fmla="*/ 945470 h 958969"/>
                <a:gd name="connsiteX4" fmla="*/ 6 w 91298"/>
                <a:gd name="connsiteY4" fmla="*/ 90303 h 958969"/>
                <a:gd name="connsiteX5" fmla="*/ 3902 w 91298"/>
                <a:gd name="connsiteY5" fmla="*/ 53 h 958969"/>
                <a:gd name="connsiteX0" fmla="*/ 3902 w 91298"/>
                <a:gd name="connsiteY0" fmla="*/ 53 h 976273"/>
                <a:gd name="connsiteX1" fmla="*/ 81694 w 91298"/>
                <a:gd name="connsiteY1" fmla="*/ 13904 h 976273"/>
                <a:gd name="connsiteX2" fmla="*/ 89806 w 91298"/>
                <a:gd name="connsiteY2" fmla="*/ 941557 h 976273"/>
                <a:gd name="connsiteX3" fmla="*/ 17567 w 91298"/>
                <a:gd name="connsiteY3" fmla="*/ 945470 h 976273"/>
                <a:gd name="connsiteX4" fmla="*/ 15678 w 91298"/>
                <a:gd name="connsiteY4" fmla="*/ 899885 h 976273"/>
                <a:gd name="connsiteX5" fmla="*/ 6 w 91298"/>
                <a:gd name="connsiteY5" fmla="*/ 90303 h 976273"/>
                <a:gd name="connsiteX6" fmla="*/ 3902 w 91298"/>
                <a:gd name="connsiteY6" fmla="*/ 53 h 976273"/>
                <a:gd name="connsiteX0" fmla="*/ 3902 w 91298"/>
                <a:gd name="connsiteY0" fmla="*/ 53 h 977848"/>
                <a:gd name="connsiteX1" fmla="*/ 81694 w 91298"/>
                <a:gd name="connsiteY1" fmla="*/ 13904 h 977848"/>
                <a:gd name="connsiteX2" fmla="*/ 89806 w 91298"/>
                <a:gd name="connsiteY2" fmla="*/ 941557 h 977848"/>
                <a:gd name="connsiteX3" fmla="*/ 24531 w 91298"/>
                <a:gd name="connsiteY3" fmla="*/ 949577 h 977848"/>
                <a:gd name="connsiteX4" fmla="*/ 15678 w 91298"/>
                <a:gd name="connsiteY4" fmla="*/ 899885 h 977848"/>
                <a:gd name="connsiteX5" fmla="*/ 6 w 91298"/>
                <a:gd name="connsiteY5" fmla="*/ 90303 h 977848"/>
                <a:gd name="connsiteX6" fmla="*/ 3902 w 91298"/>
                <a:gd name="connsiteY6" fmla="*/ 53 h 977848"/>
                <a:gd name="connsiteX0" fmla="*/ 3902 w 91298"/>
                <a:gd name="connsiteY0" fmla="*/ 53 h 961495"/>
                <a:gd name="connsiteX1" fmla="*/ 81694 w 91298"/>
                <a:gd name="connsiteY1" fmla="*/ 13904 h 961495"/>
                <a:gd name="connsiteX2" fmla="*/ 89806 w 91298"/>
                <a:gd name="connsiteY2" fmla="*/ 941557 h 961495"/>
                <a:gd name="connsiteX3" fmla="*/ 24531 w 91298"/>
                <a:gd name="connsiteY3" fmla="*/ 949577 h 961495"/>
                <a:gd name="connsiteX4" fmla="*/ 15678 w 91298"/>
                <a:gd name="connsiteY4" fmla="*/ 899885 h 961495"/>
                <a:gd name="connsiteX5" fmla="*/ 6 w 91298"/>
                <a:gd name="connsiteY5" fmla="*/ 90303 h 961495"/>
                <a:gd name="connsiteX6" fmla="*/ 3902 w 91298"/>
                <a:gd name="connsiteY6" fmla="*/ 53 h 961495"/>
                <a:gd name="connsiteX0" fmla="*/ 7646 w 91292"/>
                <a:gd name="connsiteY0" fmla="*/ 53 h 961495"/>
                <a:gd name="connsiteX1" fmla="*/ 81688 w 91292"/>
                <a:gd name="connsiteY1" fmla="*/ 13904 h 961495"/>
                <a:gd name="connsiteX2" fmla="*/ 89800 w 91292"/>
                <a:gd name="connsiteY2" fmla="*/ 941557 h 961495"/>
                <a:gd name="connsiteX3" fmla="*/ 24525 w 91292"/>
                <a:gd name="connsiteY3" fmla="*/ 949577 h 961495"/>
                <a:gd name="connsiteX4" fmla="*/ 15672 w 91292"/>
                <a:gd name="connsiteY4" fmla="*/ 899885 h 961495"/>
                <a:gd name="connsiteX5" fmla="*/ 0 w 91292"/>
                <a:gd name="connsiteY5" fmla="*/ 90303 h 961495"/>
                <a:gd name="connsiteX6" fmla="*/ 7646 w 91292"/>
                <a:gd name="connsiteY6" fmla="*/ 53 h 961495"/>
                <a:gd name="connsiteX0" fmla="*/ 3903 w 87549"/>
                <a:gd name="connsiteY0" fmla="*/ 53 h 961495"/>
                <a:gd name="connsiteX1" fmla="*/ 77945 w 87549"/>
                <a:gd name="connsiteY1" fmla="*/ 13904 h 961495"/>
                <a:gd name="connsiteX2" fmla="*/ 86057 w 87549"/>
                <a:gd name="connsiteY2" fmla="*/ 941557 h 961495"/>
                <a:gd name="connsiteX3" fmla="*/ 20782 w 87549"/>
                <a:gd name="connsiteY3" fmla="*/ 949577 h 961495"/>
                <a:gd name="connsiteX4" fmla="*/ 11929 w 87549"/>
                <a:gd name="connsiteY4" fmla="*/ 899885 h 961495"/>
                <a:gd name="connsiteX5" fmla="*/ 7 w 87549"/>
                <a:gd name="connsiteY5" fmla="*/ 153958 h 961495"/>
                <a:gd name="connsiteX6" fmla="*/ 3903 w 87549"/>
                <a:gd name="connsiteY6" fmla="*/ 53 h 961495"/>
                <a:gd name="connsiteX0" fmla="*/ 3903 w 87549"/>
                <a:gd name="connsiteY0" fmla="*/ 53 h 953349"/>
                <a:gd name="connsiteX1" fmla="*/ 77945 w 87549"/>
                <a:gd name="connsiteY1" fmla="*/ 13904 h 953349"/>
                <a:gd name="connsiteX2" fmla="*/ 86057 w 87549"/>
                <a:gd name="connsiteY2" fmla="*/ 941557 h 953349"/>
                <a:gd name="connsiteX3" fmla="*/ 20782 w 87549"/>
                <a:gd name="connsiteY3" fmla="*/ 949577 h 953349"/>
                <a:gd name="connsiteX4" fmla="*/ 11929 w 87549"/>
                <a:gd name="connsiteY4" fmla="*/ 899885 h 953349"/>
                <a:gd name="connsiteX5" fmla="*/ 7 w 87549"/>
                <a:gd name="connsiteY5" fmla="*/ 153958 h 953349"/>
                <a:gd name="connsiteX6" fmla="*/ 3903 w 87549"/>
                <a:gd name="connsiteY6" fmla="*/ 53 h 953349"/>
                <a:gd name="connsiteX0" fmla="*/ 3903 w 87549"/>
                <a:gd name="connsiteY0" fmla="*/ 930 h 954226"/>
                <a:gd name="connsiteX1" fmla="*/ 77945 w 87549"/>
                <a:gd name="connsiteY1" fmla="*/ 7608 h 954226"/>
                <a:gd name="connsiteX2" fmla="*/ 86057 w 87549"/>
                <a:gd name="connsiteY2" fmla="*/ 942434 h 954226"/>
                <a:gd name="connsiteX3" fmla="*/ 20782 w 87549"/>
                <a:gd name="connsiteY3" fmla="*/ 950454 h 954226"/>
                <a:gd name="connsiteX4" fmla="*/ 11929 w 87549"/>
                <a:gd name="connsiteY4" fmla="*/ 900762 h 954226"/>
                <a:gd name="connsiteX5" fmla="*/ 7 w 87549"/>
                <a:gd name="connsiteY5" fmla="*/ 154835 h 954226"/>
                <a:gd name="connsiteX6" fmla="*/ 3903 w 87549"/>
                <a:gd name="connsiteY6" fmla="*/ 930 h 954226"/>
                <a:gd name="connsiteX0" fmla="*/ 3093 w 86739"/>
                <a:gd name="connsiteY0" fmla="*/ 930 h 954226"/>
                <a:gd name="connsiteX1" fmla="*/ 77135 w 86739"/>
                <a:gd name="connsiteY1" fmla="*/ 7608 h 954226"/>
                <a:gd name="connsiteX2" fmla="*/ 85247 w 86739"/>
                <a:gd name="connsiteY2" fmla="*/ 942434 h 954226"/>
                <a:gd name="connsiteX3" fmla="*/ 19972 w 86739"/>
                <a:gd name="connsiteY3" fmla="*/ 950454 h 954226"/>
                <a:gd name="connsiteX4" fmla="*/ 11119 w 86739"/>
                <a:gd name="connsiteY4" fmla="*/ 900762 h 954226"/>
                <a:gd name="connsiteX5" fmla="*/ 1283 w 86739"/>
                <a:gd name="connsiteY5" fmla="*/ 97452 h 954226"/>
                <a:gd name="connsiteX6" fmla="*/ 3093 w 86739"/>
                <a:gd name="connsiteY6" fmla="*/ 930 h 954226"/>
                <a:gd name="connsiteX0" fmla="*/ 3093 w 86642"/>
                <a:gd name="connsiteY0" fmla="*/ 2914 h 956210"/>
                <a:gd name="connsiteX1" fmla="*/ 76098 w 86642"/>
                <a:gd name="connsiteY1" fmla="*/ 5702 h 956210"/>
                <a:gd name="connsiteX2" fmla="*/ 85247 w 86642"/>
                <a:gd name="connsiteY2" fmla="*/ 944418 h 956210"/>
                <a:gd name="connsiteX3" fmla="*/ 19972 w 86642"/>
                <a:gd name="connsiteY3" fmla="*/ 952438 h 956210"/>
                <a:gd name="connsiteX4" fmla="*/ 11119 w 86642"/>
                <a:gd name="connsiteY4" fmla="*/ 902746 h 956210"/>
                <a:gd name="connsiteX5" fmla="*/ 1283 w 86642"/>
                <a:gd name="connsiteY5" fmla="*/ 99436 h 956210"/>
                <a:gd name="connsiteX6" fmla="*/ 3093 w 86642"/>
                <a:gd name="connsiteY6" fmla="*/ 2914 h 956210"/>
                <a:gd name="connsiteX0" fmla="*/ 3093 w 86642"/>
                <a:gd name="connsiteY0" fmla="*/ 103 h 953399"/>
                <a:gd name="connsiteX1" fmla="*/ 76098 w 86642"/>
                <a:gd name="connsiteY1" fmla="*/ 2891 h 953399"/>
                <a:gd name="connsiteX2" fmla="*/ 85247 w 86642"/>
                <a:gd name="connsiteY2" fmla="*/ 941607 h 953399"/>
                <a:gd name="connsiteX3" fmla="*/ 19972 w 86642"/>
                <a:gd name="connsiteY3" fmla="*/ 949627 h 953399"/>
                <a:gd name="connsiteX4" fmla="*/ 11119 w 86642"/>
                <a:gd name="connsiteY4" fmla="*/ 899935 h 953399"/>
                <a:gd name="connsiteX5" fmla="*/ 1283 w 86642"/>
                <a:gd name="connsiteY5" fmla="*/ 96625 h 953399"/>
                <a:gd name="connsiteX6" fmla="*/ 3093 w 86642"/>
                <a:gd name="connsiteY6" fmla="*/ 103 h 953399"/>
                <a:gd name="connsiteX0" fmla="*/ 1810 w 85359"/>
                <a:gd name="connsiteY0" fmla="*/ 103 h 953399"/>
                <a:gd name="connsiteX1" fmla="*/ 74815 w 85359"/>
                <a:gd name="connsiteY1" fmla="*/ 2891 h 953399"/>
                <a:gd name="connsiteX2" fmla="*/ 83964 w 85359"/>
                <a:gd name="connsiteY2" fmla="*/ 941607 h 953399"/>
                <a:gd name="connsiteX3" fmla="*/ 18689 w 85359"/>
                <a:gd name="connsiteY3" fmla="*/ 949627 h 953399"/>
                <a:gd name="connsiteX4" fmla="*/ 9836 w 85359"/>
                <a:gd name="connsiteY4" fmla="*/ 899935 h 953399"/>
                <a:gd name="connsiteX5" fmla="*/ 0 w 85359"/>
                <a:gd name="connsiteY5" fmla="*/ 96625 h 953399"/>
                <a:gd name="connsiteX6" fmla="*/ 1810 w 85359"/>
                <a:gd name="connsiteY6" fmla="*/ 103 h 953399"/>
                <a:gd name="connsiteX0" fmla="*/ 1810 w 85359"/>
                <a:gd name="connsiteY0" fmla="*/ 103 h 958788"/>
                <a:gd name="connsiteX1" fmla="*/ 74815 w 85359"/>
                <a:gd name="connsiteY1" fmla="*/ 2891 h 958788"/>
                <a:gd name="connsiteX2" fmla="*/ 83964 w 85359"/>
                <a:gd name="connsiteY2" fmla="*/ 941607 h 958788"/>
                <a:gd name="connsiteX3" fmla="*/ 18689 w 85359"/>
                <a:gd name="connsiteY3" fmla="*/ 949627 h 958788"/>
                <a:gd name="connsiteX4" fmla="*/ 9836 w 85359"/>
                <a:gd name="connsiteY4" fmla="*/ 932348 h 958788"/>
                <a:gd name="connsiteX5" fmla="*/ 0 w 85359"/>
                <a:gd name="connsiteY5" fmla="*/ 96625 h 958788"/>
                <a:gd name="connsiteX6" fmla="*/ 1810 w 85359"/>
                <a:gd name="connsiteY6" fmla="*/ 103 h 958788"/>
                <a:gd name="connsiteX0" fmla="*/ 1810 w 85359"/>
                <a:gd name="connsiteY0" fmla="*/ 103 h 961418"/>
                <a:gd name="connsiteX1" fmla="*/ 74815 w 85359"/>
                <a:gd name="connsiteY1" fmla="*/ 2891 h 961418"/>
                <a:gd name="connsiteX2" fmla="*/ 83964 w 85359"/>
                <a:gd name="connsiteY2" fmla="*/ 941607 h 961418"/>
                <a:gd name="connsiteX3" fmla="*/ 19208 w 85359"/>
                <a:gd name="connsiteY3" fmla="*/ 956110 h 961418"/>
                <a:gd name="connsiteX4" fmla="*/ 9836 w 85359"/>
                <a:gd name="connsiteY4" fmla="*/ 932348 h 961418"/>
                <a:gd name="connsiteX5" fmla="*/ 0 w 85359"/>
                <a:gd name="connsiteY5" fmla="*/ 96625 h 961418"/>
                <a:gd name="connsiteX6" fmla="*/ 1810 w 85359"/>
                <a:gd name="connsiteY6" fmla="*/ 103 h 961418"/>
                <a:gd name="connsiteX0" fmla="*/ 1810 w 85359"/>
                <a:gd name="connsiteY0" fmla="*/ 103 h 966869"/>
                <a:gd name="connsiteX1" fmla="*/ 74815 w 85359"/>
                <a:gd name="connsiteY1" fmla="*/ 2891 h 966869"/>
                <a:gd name="connsiteX2" fmla="*/ 83964 w 85359"/>
                <a:gd name="connsiteY2" fmla="*/ 958462 h 966869"/>
                <a:gd name="connsiteX3" fmla="*/ 19208 w 85359"/>
                <a:gd name="connsiteY3" fmla="*/ 956110 h 966869"/>
                <a:gd name="connsiteX4" fmla="*/ 9836 w 85359"/>
                <a:gd name="connsiteY4" fmla="*/ 932348 h 966869"/>
                <a:gd name="connsiteX5" fmla="*/ 0 w 85359"/>
                <a:gd name="connsiteY5" fmla="*/ 96625 h 966869"/>
                <a:gd name="connsiteX6" fmla="*/ 1810 w 85359"/>
                <a:gd name="connsiteY6" fmla="*/ 103 h 96686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561 w 86183"/>
                <a:gd name="connsiteY0" fmla="*/ 2770 h 961384"/>
                <a:gd name="connsiteX1" fmla="*/ 75639 w 86183"/>
                <a:gd name="connsiteY1" fmla="*/ 372 h 961384"/>
                <a:gd name="connsiteX2" fmla="*/ 84788 w 86183"/>
                <a:gd name="connsiteY2" fmla="*/ 955943 h 961384"/>
                <a:gd name="connsiteX3" fmla="*/ 16403 w 86183"/>
                <a:gd name="connsiteY3" fmla="*/ 960073 h 961384"/>
                <a:gd name="connsiteX4" fmla="*/ 10660 w 86183"/>
                <a:gd name="connsiteY4" fmla="*/ 929829 h 961384"/>
                <a:gd name="connsiteX5" fmla="*/ 824 w 86183"/>
                <a:gd name="connsiteY5" fmla="*/ 94106 h 961384"/>
                <a:gd name="connsiteX6" fmla="*/ 561 w 86183"/>
                <a:gd name="connsiteY6" fmla="*/ 2770 h 961384"/>
                <a:gd name="connsiteX0" fmla="*/ 561 w 85232"/>
                <a:gd name="connsiteY0" fmla="*/ 2770 h 961384"/>
                <a:gd name="connsiteX1" fmla="*/ 75639 w 85232"/>
                <a:gd name="connsiteY1" fmla="*/ 372 h 961384"/>
                <a:gd name="connsiteX2" fmla="*/ 84788 w 85232"/>
                <a:gd name="connsiteY2" fmla="*/ 955943 h 961384"/>
                <a:gd name="connsiteX3" fmla="*/ 16403 w 85232"/>
                <a:gd name="connsiteY3" fmla="*/ 960073 h 961384"/>
                <a:gd name="connsiteX4" fmla="*/ 10660 w 85232"/>
                <a:gd name="connsiteY4" fmla="*/ 929829 h 961384"/>
                <a:gd name="connsiteX5" fmla="*/ 824 w 85232"/>
                <a:gd name="connsiteY5" fmla="*/ 94106 h 961384"/>
                <a:gd name="connsiteX6" fmla="*/ 561 w 85232"/>
                <a:gd name="connsiteY6" fmla="*/ 2770 h 96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32" h="961384">
                  <a:moveTo>
                    <a:pt x="561" y="2770"/>
                  </a:moveTo>
                  <a:cubicBezTo>
                    <a:pt x="26492" y="2206"/>
                    <a:pt x="51568" y="-1091"/>
                    <a:pt x="75639" y="372"/>
                  </a:cubicBezTo>
                  <a:cubicBezTo>
                    <a:pt x="78343" y="309590"/>
                    <a:pt x="87317" y="869195"/>
                    <a:pt x="84788" y="955943"/>
                  </a:cubicBezTo>
                  <a:cubicBezTo>
                    <a:pt x="82114" y="964107"/>
                    <a:pt x="30753" y="960890"/>
                    <a:pt x="16403" y="960073"/>
                  </a:cubicBezTo>
                  <a:cubicBezTo>
                    <a:pt x="8713" y="963303"/>
                    <a:pt x="10374" y="954023"/>
                    <a:pt x="10660" y="929829"/>
                  </a:cubicBezTo>
                  <a:cubicBezTo>
                    <a:pt x="7733" y="787301"/>
                    <a:pt x="2787" y="246474"/>
                    <a:pt x="824" y="94106"/>
                  </a:cubicBezTo>
                  <a:cubicBezTo>
                    <a:pt x="2123" y="64023"/>
                    <a:pt x="-1285" y="25819"/>
                    <a:pt x="561" y="2770"/>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25" name="Freeform 66">
              <a:extLst>
                <a:ext uri="{FF2B5EF4-FFF2-40B4-BE49-F238E27FC236}">
                  <a16:creationId xmlns:a16="http://schemas.microsoft.com/office/drawing/2014/main" id="{74ABC841-6F0B-D2E3-1294-30C5947F6793}"/>
                </a:ext>
              </a:extLst>
            </p:cNvPr>
            <p:cNvSpPr/>
            <p:nvPr/>
          </p:nvSpPr>
          <p:spPr>
            <a:xfrm rot="10800000">
              <a:off x="2675095" y="5481209"/>
              <a:ext cx="291714" cy="999904"/>
            </a:xfrm>
            <a:custGeom>
              <a:avLst/>
              <a:gdLst>
                <a:gd name="connsiteX0" fmla="*/ 0 w 95749"/>
                <a:gd name="connsiteY0" fmla="*/ 2114 h 950020"/>
                <a:gd name="connsiteX1" fmla="*/ 76151 w 95749"/>
                <a:gd name="connsiteY1" fmla="*/ 0 h 950020"/>
                <a:gd name="connsiteX2" fmla="*/ 95750 w 95749"/>
                <a:gd name="connsiteY2" fmla="*/ 948087 h 950020"/>
                <a:gd name="connsiteX3" fmla="*/ 13755 w 95749"/>
                <a:gd name="connsiteY3" fmla="*/ 950021 h 950020"/>
                <a:gd name="connsiteX4" fmla="*/ 0 w 95749"/>
                <a:gd name="connsiteY4" fmla="*/ 2114 h 950020"/>
                <a:gd name="connsiteX0" fmla="*/ 0 w 79530"/>
                <a:gd name="connsiteY0" fmla="*/ 2114 h 950021"/>
                <a:gd name="connsiteX1" fmla="*/ 76151 w 79530"/>
                <a:gd name="connsiteY1" fmla="*/ 0 h 950021"/>
                <a:gd name="connsiteX2" fmla="*/ 79530 w 79530"/>
                <a:gd name="connsiteY2" fmla="*/ 939205 h 950021"/>
                <a:gd name="connsiteX3" fmla="*/ 13755 w 79530"/>
                <a:gd name="connsiteY3" fmla="*/ 950021 h 950021"/>
                <a:gd name="connsiteX4" fmla="*/ 0 w 79530"/>
                <a:gd name="connsiteY4" fmla="*/ 2114 h 950021"/>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4463 h 939205"/>
                <a:gd name="connsiteX4" fmla="*/ 0 w 79530"/>
                <a:gd name="connsiteY4" fmla="*/ 2114 h 939205"/>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8352 h 939205"/>
                <a:gd name="connsiteX4" fmla="*/ 0 w 79530"/>
                <a:gd name="connsiteY4" fmla="*/ 2114 h 939205"/>
                <a:gd name="connsiteX0" fmla="*/ 0 w 79530"/>
                <a:gd name="connsiteY0" fmla="*/ 2114 h 939205"/>
                <a:gd name="connsiteX1" fmla="*/ 76151 w 79530"/>
                <a:gd name="connsiteY1" fmla="*/ 0 h 939205"/>
                <a:gd name="connsiteX2" fmla="*/ 79530 w 79530"/>
                <a:gd name="connsiteY2" fmla="*/ 939205 h 939205"/>
                <a:gd name="connsiteX3" fmla="*/ 5714 w 79530"/>
                <a:gd name="connsiteY3" fmla="*/ 929827 h 939205"/>
                <a:gd name="connsiteX4" fmla="*/ 0 w 79530"/>
                <a:gd name="connsiteY4" fmla="*/ 2114 h 93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0" h="939205">
                  <a:moveTo>
                    <a:pt x="0" y="2114"/>
                  </a:moveTo>
                  <a:lnTo>
                    <a:pt x="76151" y="0"/>
                  </a:lnTo>
                  <a:cubicBezTo>
                    <a:pt x="77277" y="313068"/>
                    <a:pt x="78404" y="626137"/>
                    <a:pt x="79530" y="939205"/>
                  </a:cubicBezTo>
                  <a:lnTo>
                    <a:pt x="5714" y="929827"/>
                  </a:lnTo>
                  <a:cubicBezTo>
                    <a:pt x="3809" y="620589"/>
                    <a:pt x="1905" y="311352"/>
                    <a:pt x="0" y="2114"/>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26" name="Freeform 67">
              <a:extLst>
                <a:ext uri="{FF2B5EF4-FFF2-40B4-BE49-F238E27FC236}">
                  <a16:creationId xmlns:a16="http://schemas.microsoft.com/office/drawing/2014/main" id="{C14D0FA8-150E-514B-D2B1-937DA0FB4020}"/>
                </a:ext>
              </a:extLst>
            </p:cNvPr>
            <p:cNvSpPr/>
            <p:nvPr/>
          </p:nvSpPr>
          <p:spPr>
            <a:xfrm rot="10800000">
              <a:off x="2320078" y="5474901"/>
              <a:ext cx="270472" cy="1008655"/>
            </a:xfrm>
            <a:custGeom>
              <a:avLst/>
              <a:gdLst>
                <a:gd name="connsiteX0" fmla="*/ 0 w 102178"/>
                <a:gd name="connsiteY0" fmla="*/ 630 h 957350"/>
                <a:gd name="connsiteX1" fmla="*/ 73229 w 102178"/>
                <a:gd name="connsiteY1" fmla="*/ 0 h 957350"/>
                <a:gd name="connsiteX2" fmla="*/ 102179 w 102178"/>
                <a:gd name="connsiteY2" fmla="*/ 957351 h 957350"/>
                <a:gd name="connsiteX3" fmla="*/ 8451 w 102178"/>
                <a:gd name="connsiteY3" fmla="*/ 953439 h 957350"/>
                <a:gd name="connsiteX4" fmla="*/ 0 w 102178"/>
                <a:gd name="connsiteY4" fmla="*/ 630 h 957350"/>
                <a:gd name="connsiteX0" fmla="*/ 0 w 102179"/>
                <a:gd name="connsiteY0" fmla="*/ 630 h 957351"/>
                <a:gd name="connsiteX1" fmla="*/ 82929 w 102179"/>
                <a:gd name="connsiteY1" fmla="*/ 0 h 957351"/>
                <a:gd name="connsiteX2" fmla="*/ 102179 w 102179"/>
                <a:gd name="connsiteY2" fmla="*/ 957351 h 957351"/>
                <a:gd name="connsiteX3" fmla="*/ 8451 w 102179"/>
                <a:gd name="connsiteY3" fmla="*/ 953439 h 957351"/>
                <a:gd name="connsiteX4" fmla="*/ 0 w 102179"/>
                <a:gd name="connsiteY4" fmla="*/ 630 h 957351"/>
                <a:gd name="connsiteX0" fmla="*/ 0 w 96360"/>
                <a:gd name="connsiteY0" fmla="*/ 630 h 957351"/>
                <a:gd name="connsiteX1" fmla="*/ 82929 w 96360"/>
                <a:gd name="connsiteY1" fmla="*/ 0 h 957351"/>
                <a:gd name="connsiteX2" fmla="*/ 96360 w 96360"/>
                <a:gd name="connsiteY2" fmla="*/ 957351 h 957351"/>
                <a:gd name="connsiteX3" fmla="*/ 8451 w 96360"/>
                <a:gd name="connsiteY3" fmla="*/ 953439 h 957351"/>
                <a:gd name="connsiteX4" fmla="*/ 0 w 96360"/>
                <a:gd name="connsiteY4" fmla="*/ 630 h 957351"/>
                <a:gd name="connsiteX0" fmla="*/ 2218 w 98578"/>
                <a:gd name="connsiteY0" fmla="*/ 630 h 957351"/>
                <a:gd name="connsiteX1" fmla="*/ 85147 w 98578"/>
                <a:gd name="connsiteY1" fmla="*/ 0 h 957351"/>
                <a:gd name="connsiteX2" fmla="*/ 98578 w 98578"/>
                <a:gd name="connsiteY2" fmla="*/ 957351 h 957351"/>
                <a:gd name="connsiteX3" fmla="*/ 0 w 98578"/>
                <a:gd name="connsiteY3" fmla="*/ 950478 h 957351"/>
                <a:gd name="connsiteX4" fmla="*/ 2218 w 98578"/>
                <a:gd name="connsiteY4" fmla="*/ 630 h 957351"/>
                <a:gd name="connsiteX0" fmla="*/ 2218 w 92600"/>
                <a:gd name="connsiteY0" fmla="*/ 630 h 951076"/>
                <a:gd name="connsiteX1" fmla="*/ 85147 w 92600"/>
                <a:gd name="connsiteY1" fmla="*/ 0 h 951076"/>
                <a:gd name="connsiteX2" fmla="*/ 92600 w 92600"/>
                <a:gd name="connsiteY2" fmla="*/ 949867 h 951076"/>
                <a:gd name="connsiteX3" fmla="*/ 0 w 92600"/>
                <a:gd name="connsiteY3" fmla="*/ 950478 h 951076"/>
                <a:gd name="connsiteX4" fmla="*/ 2218 w 92600"/>
                <a:gd name="connsiteY4" fmla="*/ 630 h 951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00" h="951076">
                  <a:moveTo>
                    <a:pt x="2218" y="630"/>
                  </a:moveTo>
                  <a:lnTo>
                    <a:pt x="85147" y="0"/>
                  </a:lnTo>
                  <a:cubicBezTo>
                    <a:pt x="87631" y="316622"/>
                    <a:pt x="90116" y="633245"/>
                    <a:pt x="92600" y="949867"/>
                  </a:cubicBezTo>
                  <a:cubicBezTo>
                    <a:pt x="59741" y="947576"/>
                    <a:pt x="32859" y="952769"/>
                    <a:pt x="0" y="950478"/>
                  </a:cubicBezTo>
                  <a:cubicBezTo>
                    <a:pt x="739" y="633862"/>
                    <a:pt x="1479" y="317246"/>
                    <a:pt x="2218" y="630"/>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ECDC2F7-0D3C-7A57-6CC9-1B232D19DB39}"/>
                </a:ext>
              </a:extLst>
            </p:cNvPr>
            <p:cNvSpPr/>
            <p:nvPr/>
          </p:nvSpPr>
          <p:spPr>
            <a:xfrm rot="10800000">
              <a:off x="1989194" y="5473785"/>
              <a:ext cx="251808" cy="1005503"/>
            </a:xfrm>
            <a:custGeom>
              <a:avLst/>
              <a:gdLst>
                <a:gd name="connsiteX0" fmla="*/ 1 w 238261"/>
                <a:gd name="connsiteY0" fmla="*/ 1614026 h 1907742"/>
                <a:gd name="connsiteX1" fmla="*/ 8376 w 238261"/>
                <a:gd name="connsiteY1" fmla="*/ 477682 h 1907742"/>
                <a:gd name="connsiteX2" fmla="*/ 30323 w 238261"/>
                <a:gd name="connsiteY2" fmla="*/ 97 h 1907742"/>
                <a:gd name="connsiteX3" fmla="*/ 189843 w 238261"/>
                <a:gd name="connsiteY3" fmla="*/ 3712 h 1907742"/>
                <a:gd name="connsiteX4" fmla="*/ 238261 w 238261"/>
                <a:gd name="connsiteY4" fmla="*/ 5064 h 1907742"/>
                <a:gd name="connsiteX5" fmla="*/ 238261 w 238261"/>
                <a:gd name="connsiteY5" fmla="*/ 1900411 h 1907742"/>
                <a:gd name="connsiteX6" fmla="*/ 142402 w 238261"/>
                <a:gd name="connsiteY6" fmla="*/ 1905615 h 1907742"/>
                <a:gd name="connsiteX7" fmla="*/ 1989 w 238261"/>
                <a:gd name="connsiteY7" fmla="*/ 1894120 h 1907742"/>
                <a:gd name="connsiteX8" fmla="*/ 1 w 238261"/>
                <a:gd name="connsiteY8" fmla="*/ 1614026 h 1907742"/>
                <a:gd name="connsiteX0" fmla="*/ 1 w 238261"/>
                <a:gd name="connsiteY0" fmla="*/ 1611000 h 1904716"/>
                <a:gd name="connsiteX1" fmla="*/ 8376 w 238261"/>
                <a:gd name="connsiteY1" fmla="*/ 474656 h 1904716"/>
                <a:gd name="connsiteX2" fmla="*/ 17497 w 238261"/>
                <a:gd name="connsiteY2" fmla="*/ 77 h 1904716"/>
                <a:gd name="connsiteX3" fmla="*/ 189843 w 238261"/>
                <a:gd name="connsiteY3" fmla="*/ 686 h 1904716"/>
                <a:gd name="connsiteX4" fmla="*/ 238261 w 238261"/>
                <a:gd name="connsiteY4" fmla="*/ 2038 h 1904716"/>
                <a:gd name="connsiteX5" fmla="*/ 238261 w 238261"/>
                <a:gd name="connsiteY5" fmla="*/ 1897385 h 1904716"/>
                <a:gd name="connsiteX6" fmla="*/ 142402 w 238261"/>
                <a:gd name="connsiteY6" fmla="*/ 1902589 h 1904716"/>
                <a:gd name="connsiteX7" fmla="*/ 1989 w 238261"/>
                <a:gd name="connsiteY7" fmla="*/ 1891094 h 1904716"/>
                <a:gd name="connsiteX8" fmla="*/ 1 w 238261"/>
                <a:gd name="connsiteY8" fmla="*/ 1611000 h 1904716"/>
                <a:gd name="connsiteX0" fmla="*/ 1 w 238261"/>
                <a:gd name="connsiteY0" fmla="*/ 1611301 h 1905017"/>
                <a:gd name="connsiteX1" fmla="*/ 8376 w 238261"/>
                <a:gd name="connsiteY1" fmla="*/ 474957 h 1905017"/>
                <a:gd name="connsiteX2" fmla="*/ 17497 w 238261"/>
                <a:gd name="connsiteY2" fmla="*/ 378 h 1905017"/>
                <a:gd name="connsiteX3" fmla="*/ 189843 w 238261"/>
                <a:gd name="connsiteY3" fmla="*/ 987 h 1905017"/>
                <a:gd name="connsiteX4" fmla="*/ 238261 w 238261"/>
                <a:gd name="connsiteY4" fmla="*/ 2339 h 1905017"/>
                <a:gd name="connsiteX5" fmla="*/ 238261 w 238261"/>
                <a:gd name="connsiteY5" fmla="*/ 1897686 h 1905017"/>
                <a:gd name="connsiteX6" fmla="*/ 142402 w 238261"/>
                <a:gd name="connsiteY6" fmla="*/ 1902890 h 1905017"/>
                <a:gd name="connsiteX7" fmla="*/ 1989 w 238261"/>
                <a:gd name="connsiteY7" fmla="*/ 1891395 h 1905017"/>
                <a:gd name="connsiteX8" fmla="*/ 1 w 238261"/>
                <a:gd name="connsiteY8" fmla="*/ 1611301 h 190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61" h="1905017">
                  <a:moveTo>
                    <a:pt x="1" y="1611301"/>
                  </a:moveTo>
                  <a:cubicBezTo>
                    <a:pt x="-84" y="1252524"/>
                    <a:pt x="5460" y="743444"/>
                    <a:pt x="8376" y="474957"/>
                  </a:cubicBezTo>
                  <a:cubicBezTo>
                    <a:pt x="11292" y="206470"/>
                    <a:pt x="10354" y="-10318"/>
                    <a:pt x="17497" y="378"/>
                  </a:cubicBezTo>
                  <a:lnTo>
                    <a:pt x="189843" y="987"/>
                  </a:lnTo>
                  <a:lnTo>
                    <a:pt x="238261" y="2339"/>
                  </a:lnTo>
                  <a:lnTo>
                    <a:pt x="238261" y="1897686"/>
                  </a:lnTo>
                  <a:lnTo>
                    <a:pt x="142402" y="1902890"/>
                  </a:lnTo>
                  <a:cubicBezTo>
                    <a:pt x="58794" y="1906720"/>
                    <a:pt x="-6412" y="1906720"/>
                    <a:pt x="1989" y="1891395"/>
                  </a:cubicBezTo>
                  <a:cubicBezTo>
                    <a:pt x="613" y="1830259"/>
                    <a:pt x="29" y="1730893"/>
                    <a:pt x="1" y="1611301"/>
                  </a:cubicBezTo>
                  <a:close/>
                </a:path>
              </a:pathLst>
            </a:custGeom>
            <a:solidFill>
              <a:schemeClr val="accent1">
                <a:lumMod val="40000"/>
                <a:lumOff val="60000"/>
              </a:schemeClr>
            </a:solidFill>
            <a:ln w="0" cap="flat">
              <a:noFill/>
              <a:prstDash val="solid"/>
              <a:miter/>
            </a:ln>
          </p:spPr>
          <p:txBody>
            <a:bodyPr wrap="square" rtlCol="0" anchor="ctr">
              <a:noAutofit/>
            </a:bodyPr>
            <a:lstStyle/>
            <a:p>
              <a:endParaRPr lang="en-US"/>
            </a:p>
          </p:txBody>
        </p:sp>
        <p:sp>
          <p:nvSpPr>
            <p:cNvPr id="28" name="Freeform 59">
              <a:extLst>
                <a:ext uri="{FF2B5EF4-FFF2-40B4-BE49-F238E27FC236}">
                  <a16:creationId xmlns:a16="http://schemas.microsoft.com/office/drawing/2014/main" id="{EDE9FE41-5E4E-6FCF-2589-B0786A33BFD2}"/>
                </a:ext>
              </a:extLst>
            </p:cNvPr>
            <p:cNvSpPr/>
            <p:nvPr/>
          </p:nvSpPr>
          <p:spPr>
            <a:xfrm rot="10800000">
              <a:off x="6839125" y="5478940"/>
              <a:ext cx="281574" cy="995642"/>
            </a:xfrm>
            <a:custGeom>
              <a:avLst/>
              <a:gdLst>
                <a:gd name="connsiteX0" fmla="*/ 0 w 83972"/>
                <a:gd name="connsiteY0" fmla="*/ 0 h 977992"/>
                <a:gd name="connsiteX1" fmla="*/ 79522 w 83972"/>
                <a:gd name="connsiteY1" fmla="*/ 6071 h 977992"/>
                <a:gd name="connsiteX2" fmla="*/ 83973 w 83972"/>
                <a:gd name="connsiteY2" fmla="*/ 965041 h 977992"/>
                <a:gd name="connsiteX3" fmla="*/ 22791 w 83972"/>
                <a:gd name="connsiteY3" fmla="*/ 977993 h 977992"/>
                <a:gd name="connsiteX4" fmla="*/ 0 w 83972"/>
                <a:gd name="connsiteY4" fmla="*/ 0 h 977992"/>
                <a:gd name="connsiteX0" fmla="*/ 0 w 83973"/>
                <a:gd name="connsiteY0" fmla="*/ 15448 h 993441"/>
                <a:gd name="connsiteX1" fmla="*/ 80269 w 83973"/>
                <a:gd name="connsiteY1" fmla="*/ 0 h 993441"/>
                <a:gd name="connsiteX2" fmla="*/ 83973 w 83973"/>
                <a:gd name="connsiteY2" fmla="*/ 980489 h 993441"/>
                <a:gd name="connsiteX3" fmla="*/ 22791 w 83973"/>
                <a:gd name="connsiteY3" fmla="*/ 993441 h 993441"/>
                <a:gd name="connsiteX4" fmla="*/ 0 w 83973"/>
                <a:gd name="connsiteY4" fmla="*/ 15448 h 993441"/>
                <a:gd name="connsiteX0" fmla="*/ 0 w 86202"/>
                <a:gd name="connsiteY0" fmla="*/ 15448 h 993441"/>
                <a:gd name="connsiteX1" fmla="*/ 80269 w 86202"/>
                <a:gd name="connsiteY1" fmla="*/ 0 h 993441"/>
                <a:gd name="connsiteX2" fmla="*/ 83973 w 86202"/>
                <a:gd name="connsiteY2" fmla="*/ 980489 h 993441"/>
                <a:gd name="connsiteX3" fmla="*/ 22791 w 86202"/>
                <a:gd name="connsiteY3" fmla="*/ 993441 h 993441"/>
                <a:gd name="connsiteX4" fmla="*/ 0 w 86202"/>
                <a:gd name="connsiteY4" fmla="*/ 15448 h 99344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5088"/>
                <a:gd name="connsiteY0" fmla="*/ 8965 h 994301"/>
                <a:gd name="connsiteX1" fmla="*/ 79155 w 85088"/>
                <a:gd name="connsiteY1" fmla="*/ 0 h 994301"/>
                <a:gd name="connsiteX2" fmla="*/ 82859 w 85088"/>
                <a:gd name="connsiteY2" fmla="*/ 980489 h 994301"/>
                <a:gd name="connsiteX3" fmla="*/ 21677 w 85088"/>
                <a:gd name="connsiteY3" fmla="*/ 993441 h 994301"/>
                <a:gd name="connsiteX4" fmla="*/ 0 w 85088"/>
                <a:gd name="connsiteY4" fmla="*/ 8965 h 994301"/>
                <a:gd name="connsiteX0" fmla="*/ 0 w 85088"/>
                <a:gd name="connsiteY0" fmla="*/ 8965 h 984427"/>
                <a:gd name="connsiteX1" fmla="*/ 79155 w 85088"/>
                <a:gd name="connsiteY1" fmla="*/ 0 h 984427"/>
                <a:gd name="connsiteX2" fmla="*/ 82859 w 85088"/>
                <a:gd name="connsiteY2" fmla="*/ 980489 h 984427"/>
                <a:gd name="connsiteX3" fmla="*/ 21677 w 85088"/>
                <a:gd name="connsiteY3" fmla="*/ 981772 h 984427"/>
                <a:gd name="connsiteX4" fmla="*/ 0 w 85088"/>
                <a:gd name="connsiteY4" fmla="*/ 8965 h 984427"/>
                <a:gd name="connsiteX0" fmla="*/ 0 w 85088"/>
                <a:gd name="connsiteY0" fmla="*/ 8965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8965 h 985277"/>
                <a:gd name="connsiteX0" fmla="*/ 0 w 85088"/>
                <a:gd name="connsiteY0" fmla="*/ 2686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2686 h 985277"/>
                <a:gd name="connsiteX0" fmla="*/ 0 w 85088"/>
                <a:gd name="connsiteY0" fmla="*/ 720 h 983311"/>
                <a:gd name="connsiteX1" fmla="*/ 79155 w 85088"/>
                <a:gd name="connsiteY1" fmla="*/ 14779 h 983311"/>
                <a:gd name="connsiteX2" fmla="*/ 82859 w 85088"/>
                <a:gd name="connsiteY2" fmla="*/ 978523 h 983311"/>
                <a:gd name="connsiteX3" fmla="*/ 18333 w 85088"/>
                <a:gd name="connsiteY3" fmla="*/ 981102 h 983311"/>
                <a:gd name="connsiteX4" fmla="*/ 0 w 85088"/>
                <a:gd name="connsiteY4" fmla="*/ 720 h 983311"/>
                <a:gd name="connsiteX0" fmla="*/ 0 w 85088"/>
                <a:gd name="connsiteY0" fmla="*/ 1013 h 983604"/>
                <a:gd name="connsiteX1" fmla="*/ 79155 w 85088"/>
                <a:gd name="connsiteY1" fmla="*/ 15072 h 983604"/>
                <a:gd name="connsiteX2" fmla="*/ 82859 w 85088"/>
                <a:gd name="connsiteY2" fmla="*/ 978816 h 983604"/>
                <a:gd name="connsiteX3" fmla="*/ 18333 w 85088"/>
                <a:gd name="connsiteY3" fmla="*/ 981395 h 983604"/>
                <a:gd name="connsiteX4" fmla="*/ 0 w 85088"/>
                <a:gd name="connsiteY4" fmla="*/ 1013 h 983604"/>
                <a:gd name="connsiteX0" fmla="*/ 0 w 85088"/>
                <a:gd name="connsiteY0" fmla="*/ 1013 h 983604"/>
                <a:gd name="connsiteX1" fmla="*/ 79155 w 85088"/>
                <a:gd name="connsiteY1" fmla="*/ 15072 h 983604"/>
                <a:gd name="connsiteX2" fmla="*/ 82859 w 85088"/>
                <a:gd name="connsiteY2" fmla="*/ 978816 h 983604"/>
                <a:gd name="connsiteX3" fmla="*/ 14558 w 85088"/>
                <a:gd name="connsiteY3" fmla="*/ 981395 h 983604"/>
                <a:gd name="connsiteX4" fmla="*/ 0 w 85088"/>
                <a:gd name="connsiteY4" fmla="*/ 1013 h 983604"/>
                <a:gd name="connsiteX0" fmla="*/ 0 w 81943"/>
                <a:gd name="connsiteY0" fmla="*/ 1013 h 983604"/>
                <a:gd name="connsiteX1" fmla="*/ 76010 w 81943"/>
                <a:gd name="connsiteY1" fmla="*/ 15072 h 983604"/>
                <a:gd name="connsiteX2" fmla="*/ 79714 w 81943"/>
                <a:gd name="connsiteY2" fmla="*/ 978816 h 983604"/>
                <a:gd name="connsiteX3" fmla="*/ 11413 w 81943"/>
                <a:gd name="connsiteY3" fmla="*/ 981395 h 983604"/>
                <a:gd name="connsiteX4" fmla="*/ 0 w 81943"/>
                <a:gd name="connsiteY4" fmla="*/ 1013 h 983604"/>
                <a:gd name="connsiteX0" fmla="*/ 0 w 81943"/>
                <a:gd name="connsiteY0" fmla="*/ 1013 h 983604"/>
                <a:gd name="connsiteX1" fmla="*/ 76010 w 81943"/>
                <a:gd name="connsiteY1" fmla="*/ 15072 h 983604"/>
                <a:gd name="connsiteX2" fmla="*/ 79714 w 81943"/>
                <a:gd name="connsiteY2" fmla="*/ 978816 h 983604"/>
                <a:gd name="connsiteX3" fmla="*/ 11413 w 81943"/>
                <a:gd name="connsiteY3" fmla="*/ 981395 h 983604"/>
                <a:gd name="connsiteX4" fmla="*/ 0 w 81943"/>
                <a:gd name="connsiteY4" fmla="*/ 1013 h 983604"/>
                <a:gd name="connsiteX0" fmla="*/ 0 w 82526"/>
                <a:gd name="connsiteY0" fmla="*/ 1430 h 978205"/>
                <a:gd name="connsiteX1" fmla="*/ 76593 w 82526"/>
                <a:gd name="connsiteY1" fmla="*/ 9673 h 978205"/>
                <a:gd name="connsiteX2" fmla="*/ 80297 w 82526"/>
                <a:gd name="connsiteY2" fmla="*/ 973417 h 978205"/>
                <a:gd name="connsiteX3" fmla="*/ 11996 w 82526"/>
                <a:gd name="connsiteY3" fmla="*/ 975996 h 978205"/>
                <a:gd name="connsiteX4" fmla="*/ 0 w 82526"/>
                <a:gd name="connsiteY4" fmla="*/ 1430 h 978205"/>
                <a:gd name="connsiteX0" fmla="*/ 0 w 82526"/>
                <a:gd name="connsiteY0" fmla="*/ 0 h 976775"/>
                <a:gd name="connsiteX1" fmla="*/ 76593 w 82526"/>
                <a:gd name="connsiteY1" fmla="*/ 8243 h 976775"/>
                <a:gd name="connsiteX2" fmla="*/ 80297 w 82526"/>
                <a:gd name="connsiteY2" fmla="*/ 971987 h 976775"/>
                <a:gd name="connsiteX3" fmla="*/ 11996 w 82526"/>
                <a:gd name="connsiteY3" fmla="*/ 974566 h 976775"/>
                <a:gd name="connsiteX4" fmla="*/ 0 w 82526"/>
                <a:gd name="connsiteY4" fmla="*/ 0 h 976775"/>
                <a:gd name="connsiteX0" fmla="*/ 0 w 82526"/>
                <a:gd name="connsiteY0" fmla="*/ 0 h 970960"/>
                <a:gd name="connsiteX1" fmla="*/ 76593 w 82526"/>
                <a:gd name="connsiteY1" fmla="*/ 2428 h 970960"/>
                <a:gd name="connsiteX2" fmla="*/ 80297 w 82526"/>
                <a:gd name="connsiteY2" fmla="*/ 966172 h 970960"/>
                <a:gd name="connsiteX3" fmla="*/ 11996 w 82526"/>
                <a:gd name="connsiteY3" fmla="*/ 968751 h 970960"/>
                <a:gd name="connsiteX4" fmla="*/ 0 w 82526"/>
                <a:gd name="connsiteY4" fmla="*/ 0 h 97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26" h="970960">
                  <a:moveTo>
                    <a:pt x="0" y="0"/>
                  </a:moveTo>
                  <a:lnTo>
                    <a:pt x="76593" y="2428"/>
                  </a:lnTo>
                  <a:cubicBezTo>
                    <a:pt x="77828" y="329258"/>
                    <a:pt x="86536" y="937734"/>
                    <a:pt x="80297" y="966172"/>
                  </a:cubicBezTo>
                  <a:cubicBezTo>
                    <a:pt x="59903" y="970489"/>
                    <a:pt x="27906" y="973041"/>
                    <a:pt x="11996" y="968751"/>
                  </a:cubicBezTo>
                  <a:cubicBezTo>
                    <a:pt x="2904" y="743173"/>
                    <a:pt x="3193" y="294600"/>
                    <a:pt x="0" y="0"/>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29" name="Freeform 60">
              <a:extLst>
                <a:ext uri="{FF2B5EF4-FFF2-40B4-BE49-F238E27FC236}">
                  <a16:creationId xmlns:a16="http://schemas.microsoft.com/office/drawing/2014/main" id="{9F5EDD4F-77AA-9DC0-9BAE-D4039B290B80}"/>
                </a:ext>
              </a:extLst>
            </p:cNvPr>
            <p:cNvSpPr/>
            <p:nvPr/>
          </p:nvSpPr>
          <p:spPr>
            <a:xfrm rot="10800000">
              <a:off x="6108898" y="5450583"/>
              <a:ext cx="281299" cy="1017647"/>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7166">
                  <a:moveTo>
                    <a:pt x="0" y="2347"/>
                  </a:moveTo>
                  <a:cubicBezTo>
                    <a:pt x="36299" y="-2337"/>
                    <a:pt x="59549" y="1508"/>
                    <a:pt x="89323" y="1088"/>
                  </a:cubicBezTo>
                  <a:cubicBezTo>
                    <a:pt x="88693" y="316098"/>
                    <a:pt x="92142" y="805905"/>
                    <a:pt x="87434" y="946117"/>
                  </a:cubicBezTo>
                  <a:cubicBezTo>
                    <a:pt x="60069" y="947883"/>
                    <a:pt x="37596" y="946806"/>
                    <a:pt x="12677" y="947151"/>
                  </a:cubicBezTo>
                  <a:cubicBezTo>
                    <a:pt x="7636" y="757275"/>
                    <a:pt x="4226" y="317282"/>
                    <a:pt x="0" y="2347"/>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30" name="Freeform 61">
              <a:extLst>
                <a:ext uri="{FF2B5EF4-FFF2-40B4-BE49-F238E27FC236}">
                  <a16:creationId xmlns:a16="http://schemas.microsoft.com/office/drawing/2014/main" id="{FCEA425A-E1CC-CDEA-14F5-CFBC079B232D}"/>
                </a:ext>
              </a:extLst>
            </p:cNvPr>
            <p:cNvSpPr/>
            <p:nvPr/>
          </p:nvSpPr>
          <p:spPr>
            <a:xfrm rot="10800000">
              <a:off x="5693176" y="5465834"/>
              <a:ext cx="295509" cy="1009336"/>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2175">
                  <a:moveTo>
                    <a:pt x="1034" y="0"/>
                  </a:moveTo>
                  <a:lnTo>
                    <a:pt x="84916" y="809"/>
                  </a:lnTo>
                  <a:lnTo>
                    <a:pt x="94716" y="979117"/>
                  </a:lnTo>
                  <a:lnTo>
                    <a:pt x="0" y="982175"/>
                  </a:lnTo>
                  <a:lnTo>
                    <a:pt x="1034" y="0"/>
                  </a:ln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31" name="Freeform 62">
              <a:extLst>
                <a:ext uri="{FF2B5EF4-FFF2-40B4-BE49-F238E27FC236}">
                  <a16:creationId xmlns:a16="http://schemas.microsoft.com/office/drawing/2014/main" id="{353E62E3-AF55-BED4-D135-0729B66D355D}"/>
                </a:ext>
              </a:extLst>
            </p:cNvPr>
            <p:cNvSpPr/>
            <p:nvPr/>
          </p:nvSpPr>
          <p:spPr>
            <a:xfrm rot="10800000">
              <a:off x="5311951" y="5443896"/>
              <a:ext cx="279322" cy="1028628"/>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8540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18540 h 975171"/>
                <a:gd name="connsiteX0" fmla="*/ 0 w 76151"/>
                <a:gd name="connsiteY0" fmla="*/ 5629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5629 h 975171"/>
                <a:gd name="connsiteX0" fmla="*/ 0 w 76151"/>
                <a:gd name="connsiteY0" fmla="*/ 5629 h 969909"/>
                <a:gd name="connsiteX1" fmla="*/ 76151 w 76151"/>
                <a:gd name="connsiteY1" fmla="*/ 0 h 969909"/>
                <a:gd name="connsiteX2" fmla="*/ 76061 w 76151"/>
                <a:gd name="connsiteY2" fmla="*/ 967976 h 969909"/>
                <a:gd name="connsiteX3" fmla="*/ 11688 w 76151"/>
                <a:gd name="connsiteY3" fmla="*/ 969909 h 969909"/>
                <a:gd name="connsiteX4" fmla="*/ 0 w 76151"/>
                <a:gd name="connsiteY4" fmla="*/ 5629 h 969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69909">
                  <a:moveTo>
                    <a:pt x="0" y="5629"/>
                  </a:moveTo>
                  <a:lnTo>
                    <a:pt x="76151" y="0"/>
                  </a:lnTo>
                  <a:cubicBezTo>
                    <a:pt x="76121" y="322659"/>
                    <a:pt x="76091" y="645317"/>
                    <a:pt x="76061" y="967976"/>
                  </a:cubicBezTo>
                  <a:lnTo>
                    <a:pt x="11688" y="969909"/>
                  </a:lnTo>
                  <a:lnTo>
                    <a:pt x="0" y="5629"/>
                  </a:ln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32" name="Freeform 71">
              <a:extLst>
                <a:ext uri="{FF2B5EF4-FFF2-40B4-BE49-F238E27FC236}">
                  <a16:creationId xmlns:a16="http://schemas.microsoft.com/office/drawing/2014/main" id="{ACE0128A-FF29-3686-7BC1-1DC519ED0CDC}"/>
                </a:ext>
              </a:extLst>
            </p:cNvPr>
            <p:cNvSpPr/>
            <p:nvPr/>
          </p:nvSpPr>
          <p:spPr>
            <a:xfrm rot="10800000">
              <a:off x="4874983" y="5459365"/>
              <a:ext cx="293497" cy="1013822"/>
            </a:xfrm>
            <a:custGeom>
              <a:avLst/>
              <a:gdLst>
                <a:gd name="connsiteX0" fmla="*/ 5844 w 97638"/>
                <a:gd name="connsiteY0" fmla="*/ 3688 h 970662"/>
                <a:gd name="connsiteX1" fmla="*/ 84693 w 97638"/>
                <a:gd name="connsiteY1" fmla="*/ 0 h 970662"/>
                <a:gd name="connsiteX2" fmla="*/ 97639 w 97638"/>
                <a:gd name="connsiteY2" fmla="*/ 970663 h 970662"/>
                <a:gd name="connsiteX3" fmla="*/ 0 w 97638"/>
                <a:gd name="connsiteY3" fmla="*/ 968684 h 970662"/>
                <a:gd name="connsiteX4" fmla="*/ 5844 w 97638"/>
                <a:gd name="connsiteY4" fmla="*/ 3688 h 970662"/>
                <a:gd name="connsiteX0" fmla="*/ 0 w 91795"/>
                <a:gd name="connsiteY0" fmla="*/ 3688 h 970663"/>
                <a:gd name="connsiteX1" fmla="*/ 78849 w 91795"/>
                <a:gd name="connsiteY1" fmla="*/ 0 h 970663"/>
                <a:gd name="connsiteX2" fmla="*/ 91795 w 91795"/>
                <a:gd name="connsiteY2" fmla="*/ 970663 h 970663"/>
                <a:gd name="connsiteX3" fmla="*/ 1881 w 91795"/>
                <a:gd name="connsiteY3" fmla="*/ 959802 h 970663"/>
                <a:gd name="connsiteX4" fmla="*/ 0 w 91795"/>
                <a:gd name="connsiteY4" fmla="*/ 3688 h 970663"/>
                <a:gd name="connsiteX0" fmla="*/ 2218 w 94013"/>
                <a:gd name="connsiteY0" fmla="*/ 3688 h 970663"/>
                <a:gd name="connsiteX1" fmla="*/ 81067 w 94013"/>
                <a:gd name="connsiteY1" fmla="*/ 0 h 970663"/>
                <a:gd name="connsiteX2" fmla="*/ 94013 w 94013"/>
                <a:gd name="connsiteY2" fmla="*/ 970663 h 970663"/>
                <a:gd name="connsiteX3" fmla="*/ 4099 w 94013"/>
                <a:gd name="connsiteY3" fmla="*/ 959802 h 970663"/>
                <a:gd name="connsiteX4" fmla="*/ 2218 w 94013"/>
                <a:gd name="connsiteY4" fmla="*/ 3688 h 970663"/>
                <a:gd name="connsiteX0" fmla="*/ 2218 w 94013"/>
                <a:gd name="connsiteY0" fmla="*/ 3688 h 970663"/>
                <a:gd name="connsiteX1" fmla="*/ 81067 w 94013"/>
                <a:gd name="connsiteY1" fmla="*/ 0 h 970663"/>
                <a:gd name="connsiteX2" fmla="*/ 92870 w 94013"/>
                <a:gd name="connsiteY2" fmla="*/ 937704 h 970663"/>
                <a:gd name="connsiteX3" fmla="*/ 94013 w 94013"/>
                <a:gd name="connsiteY3" fmla="*/ 970663 h 970663"/>
                <a:gd name="connsiteX4" fmla="*/ 4099 w 94013"/>
                <a:gd name="connsiteY4" fmla="*/ 959802 h 970663"/>
                <a:gd name="connsiteX5" fmla="*/ 2218 w 94013"/>
                <a:gd name="connsiteY5" fmla="*/ 3688 h 970663"/>
                <a:gd name="connsiteX0" fmla="*/ 2218 w 94013"/>
                <a:gd name="connsiteY0" fmla="*/ 3688 h 974035"/>
                <a:gd name="connsiteX1" fmla="*/ 81067 w 94013"/>
                <a:gd name="connsiteY1" fmla="*/ 0 h 974035"/>
                <a:gd name="connsiteX2" fmla="*/ 92870 w 94013"/>
                <a:gd name="connsiteY2" fmla="*/ 937704 h 974035"/>
                <a:gd name="connsiteX3" fmla="*/ 94013 w 94013"/>
                <a:gd name="connsiteY3" fmla="*/ 970663 h 974035"/>
                <a:gd name="connsiteX4" fmla="*/ 4099 w 94013"/>
                <a:gd name="connsiteY4" fmla="*/ 959802 h 974035"/>
                <a:gd name="connsiteX5" fmla="*/ 2218 w 94013"/>
                <a:gd name="connsiteY5" fmla="*/ 3688 h 974035"/>
                <a:gd name="connsiteX0" fmla="*/ 2218 w 94013"/>
                <a:gd name="connsiteY0" fmla="*/ 3688 h 974841"/>
                <a:gd name="connsiteX1" fmla="*/ 81067 w 94013"/>
                <a:gd name="connsiteY1" fmla="*/ 0 h 974841"/>
                <a:gd name="connsiteX2" fmla="*/ 92870 w 94013"/>
                <a:gd name="connsiteY2" fmla="*/ 937704 h 974841"/>
                <a:gd name="connsiteX3" fmla="*/ 94013 w 94013"/>
                <a:gd name="connsiteY3" fmla="*/ 970663 h 974841"/>
                <a:gd name="connsiteX4" fmla="*/ 4099 w 94013"/>
                <a:gd name="connsiteY4" fmla="*/ 959802 h 974841"/>
                <a:gd name="connsiteX5" fmla="*/ 2218 w 94013"/>
                <a:gd name="connsiteY5" fmla="*/ 3688 h 974841"/>
                <a:gd name="connsiteX0" fmla="*/ 417 w 92212"/>
                <a:gd name="connsiteY0" fmla="*/ 3688 h 974841"/>
                <a:gd name="connsiteX1" fmla="*/ 79266 w 92212"/>
                <a:gd name="connsiteY1" fmla="*/ 0 h 974841"/>
                <a:gd name="connsiteX2" fmla="*/ 91069 w 92212"/>
                <a:gd name="connsiteY2" fmla="*/ 937704 h 974841"/>
                <a:gd name="connsiteX3" fmla="*/ 92212 w 92212"/>
                <a:gd name="connsiteY3" fmla="*/ 970663 h 974841"/>
                <a:gd name="connsiteX4" fmla="*/ 2298 w 92212"/>
                <a:gd name="connsiteY4" fmla="*/ 959802 h 974841"/>
                <a:gd name="connsiteX5" fmla="*/ 417 w 92212"/>
                <a:gd name="connsiteY5" fmla="*/ 3688 h 974841"/>
                <a:gd name="connsiteX0" fmla="*/ 417 w 92212"/>
                <a:gd name="connsiteY0" fmla="*/ 4006 h 975159"/>
                <a:gd name="connsiteX1" fmla="*/ 79266 w 92212"/>
                <a:gd name="connsiteY1" fmla="*/ 318 h 975159"/>
                <a:gd name="connsiteX2" fmla="*/ 91069 w 92212"/>
                <a:gd name="connsiteY2" fmla="*/ 938022 h 975159"/>
                <a:gd name="connsiteX3" fmla="*/ 92212 w 92212"/>
                <a:gd name="connsiteY3" fmla="*/ 970981 h 975159"/>
                <a:gd name="connsiteX4" fmla="*/ 2298 w 92212"/>
                <a:gd name="connsiteY4" fmla="*/ 960120 h 975159"/>
                <a:gd name="connsiteX5" fmla="*/ 417 w 92212"/>
                <a:gd name="connsiteY5" fmla="*/ 4006 h 975159"/>
                <a:gd name="connsiteX0" fmla="*/ 417 w 91146"/>
                <a:gd name="connsiteY0" fmla="*/ 4006 h 973108"/>
                <a:gd name="connsiteX1" fmla="*/ 79266 w 91146"/>
                <a:gd name="connsiteY1" fmla="*/ 318 h 973108"/>
                <a:gd name="connsiteX2" fmla="*/ 91069 w 91146"/>
                <a:gd name="connsiteY2" fmla="*/ 938022 h 973108"/>
                <a:gd name="connsiteX3" fmla="*/ 90657 w 91146"/>
                <a:gd name="connsiteY3" fmla="*/ 968388 h 973108"/>
                <a:gd name="connsiteX4" fmla="*/ 2298 w 91146"/>
                <a:gd name="connsiteY4" fmla="*/ 960120 h 973108"/>
                <a:gd name="connsiteX5" fmla="*/ 417 w 91146"/>
                <a:gd name="connsiteY5" fmla="*/ 4006 h 973108"/>
                <a:gd name="connsiteX0" fmla="*/ 417 w 91146"/>
                <a:gd name="connsiteY0" fmla="*/ 4006 h 968388"/>
                <a:gd name="connsiteX1" fmla="*/ 79266 w 91146"/>
                <a:gd name="connsiteY1" fmla="*/ 318 h 968388"/>
                <a:gd name="connsiteX2" fmla="*/ 91069 w 91146"/>
                <a:gd name="connsiteY2" fmla="*/ 938022 h 968388"/>
                <a:gd name="connsiteX3" fmla="*/ 90657 w 91146"/>
                <a:gd name="connsiteY3" fmla="*/ 968388 h 968388"/>
                <a:gd name="connsiteX4" fmla="*/ 2298 w 91146"/>
                <a:gd name="connsiteY4" fmla="*/ 960120 h 968388"/>
                <a:gd name="connsiteX5" fmla="*/ 417 w 91146"/>
                <a:gd name="connsiteY5" fmla="*/ 4006 h 968388"/>
                <a:gd name="connsiteX0" fmla="*/ 417 w 91069"/>
                <a:gd name="connsiteY0" fmla="*/ 4006 h 1067906"/>
                <a:gd name="connsiteX1" fmla="*/ 79266 w 91069"/>
                <a:gd name="connsiteY1" fmla="*/ 318 h 1067906"/>
                <a:gd name="connsiteX2" fmla="*/ 91069 w 91069"/>
                <a:gd name="connsiteY2" fmla="*/ 938022 h 1067906"/>
                <a:gd name="connsiteX3" fmla="*/ 2298 w 91069"/>
                <a:gd name="connsiteY3" fmla="*/ 960120 h 1067906"/>
                <a:gd name="connsiteX4" fmla="*/ 417 w 91069"/>
                <a:gd name="connsiteY4" fmla="*/ 4006 h 1067906"/>
                <a:gd name="connsiteX0" fmla="*/ 417 w 91069"/>
                <a:gd name="connsiteY0" fmla="*/ 4006 h 1026125"/>
                <a:gd name="connsiteX1" fmla="*/ 79266 w 91069"/>
                <a:gd name="connsiteY1" fmla="*/ 318 h 1026125"/>
                <a:gd name="connsiteX2" fmla="*/ 91069 w 91069"/>
                <a:gd name="connsiteY2" fmla="*/ 938022 h 1026125"/>
                <a:gd name="connsiteX3" fmla="*/ 2298 w 91069"/>
                <a:gd name="connsiteY3" fmla="*/ 960120 h 1026125"/>
                <a:gd name="connsiteX4" fmla="*/ 417 w 91069"/>
                <a:gd name="connsiteY4" fmla="*/ 4006 h 1026125"/>
                <a:gd name="connsiteX0" fmla="*/ 417 w 91069"/>
                <a:gd name="connsiteY0" fmla="*/ 4006 h 1028529"/>
                <a:gd name="connsiteX1" fmla="*/ 79266 w 91069"/>
                <a:gd name="connsiteY1" fmla="*/ 318 h 1028529"/>
                <a:gd name="connsiteX2" fmla="*/ 91069 w 91069"/>
                <a:gd name="connsiteY2" fmla="*/ 947915 h 1028529"/>
                <a:gd name="connsiteX3" fmla="*/ 2298 w 91069"/>
                <a:gd name="connsiteY3" fmla="*/ 960120 h 1028529"/>
                <a:gd name="connsiteX4" fmla="*/ 417 w 91069"/>
                <a:gd name="connsiteY4" fmla="*/ 4006 h 1028529"/>
                <a:gd name="connsiteX0" fmla="*/ 417 w 91069"/>
                <a:gd name="connsiteY0" fmla="*/ 4006 h 960120"/>
                <a:gd name="connsiteX1" fmla="*/ 79266 w 91069"/>
                <a:gd name="connsiteY1" fmla="*/ 318 h 960120"/>
                <a:gd name="connsiteX2" fmla="*/ 91069 w 91069"/>
                <a:gd name="connsiteY2" fmla="*/ 947915 h 960120"/>
                <a:gd name="connsiteX3" fmla="*/ 2298 w 91069"/>
                <a:gd name="connsiteY3" fmla="*/ 960120 h 960120"/>
                <a:gd name="connsiteX4" fmla="*/ 417 w 91069"/>
                <a:gd name="connsiteY4" fmla="*/ 4006 h 960120"/>
                <a:gd name="connsiteX0" fmla="*/ 1389 w 92041"/>
                <a:gd name="connsiteY0" fmla="*/ 4006 h 956522"/>
                <a:gd name="connsiteX1" fmla="*/ 80238 w 92041"/>
                <a:gd name="connsiteY1" fmla="*/ 318 h 956522"/>
                <a:gd name="connsiteX2" fmla="*/ 92041 w 92041"/>
                <a:gd name="connsiteY2" fmla="*/ 947915 h 956522"/>
                <a:gd name="connsiteX3" fmla="*/ 1832 w 92041"/>
                <a:gd name="connsiteY3" fmla="*/ 956522 h 956522"/>
                <a:gd name="connsiteX4" fmla="*/ 1389 w 92041"/>
                <a:gd name="connsiteY4" fmla="*/ 4006 h 956522"/>
                <a:gd name="connsiteX0" fmla="*/ 0 w 90652"/>
                <a:gd name="connsiteY0" fmla="*/ 4006 h 956522"/>
                <a:gd name="connsiteX1" fmla="*/ 78849 w 90652"/>
                <a:gd name="connsiteY1" fmla="*/ 318 h 956522"/>
                <a:gd name="connsiteX2" fmla="*/ 90652 w 90652"/>
                <a:gd name="connsiteY2" fmla="*/ 947915 h 956522"/>
                <a:gd name="connsiteX3" fmla="*/ 443 w 90652"/>
                <a:gd name="connsiteY3" fmla="*/ 956522 h 956522"/>
                <a:gd name="connsiteX4" fmla="*/ 0 w 90652"/>
                <a:gd name="connsiteY4" fmla="*/ 4006 h 956522"/>
                <a:gd name="connsiteX0" fmla="*/ 0 w 90652"/>
                <a:gd name="connsiteY0" fmla="*/ 3433 h 955949"/>
                <a:gd name="connsiteX1" fmla="*/ 77551 w 90652"/>
                <a:gd name="connsiteY1" fmla="*/ 1241 h 955949"/>
                <a:gd name="connsiteX2" fmla="*/ 90652 w 90652"/>
                <a:gd name="connsiteY2" fmla="*/ 947342 h 955949"/>
                <a:gd name="connsiteX3" fmla="*/ 443 w 90652"/>
                <a:gd name="connsiteY3" fmla="*/ 955949 h 955949"/>
                <a:gd name="connsiteX4" fmla="*/ 0 w 90652"/>
                <a:gd name="connsiteY4" fmla="*/ 3433 h 9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2" h="955949">
                  <a:moveTo>
                    <a:pt x="0" y="3433"/>
                  </a:moveTo>
                  <a:cubicBezTo>
                    <a:pt x="39492" y="-3535"/>
                    <a:pt x="51268" y="2470"/>
                    <a:pt x="77551" y="1241"/>
                  </a:cubicBezTo>
                  <a:cubicBezTo>
                    <a:pt x="81485" y="320982"/>
                    <a:pt x="86718" y="627601"/>
                    <a:pt x="90652" y="947342"/>
                  </a:cubicBezTo>
                  <a:cubicBezTo>
                    <a:pt x="79622" y="958012"/>
                    <a:pt x="21665" y="954227"/>
                    <a:pt x="443" y="955949"/>
                  </a:cubicBezTo>
                  <a:cubicBezTo>
                    <a:pt x="221" y="862771"/>
                    <a:pt x="627" y="322138"/>
                    <a:pt x="0" y="3433"/>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33" name="Freeform 65">
              <a:extLst>
                <a:ext uri="{FF2B5EF4-FFF2-40B4-BE49-F238E27FC236}">
                  <a16:creationId xmlns:a16="http://schemas.microsoft.com/office/drawing/2014/main" id="{625FB108-B0E8-9A29-844B-97BF28141CB7}"/>
                </a:ext>
              </a:extLst>
            </p:cNvPr>
            <p:cNvSpPr/>
            <p:nvPr/>
          </p:nvSpPr>
          <p:spPr>
            <a:xfrm rot="10800000">
              <a:off x="-3286" y="5449736"/>
              <a:ext cx="266396" cy="1018251"/>
            </a:xfrm>
            <a:custGeom>
              <a:avLst/>
              <a:gdLst>
                <a:gd name="connsiteX0" fmla="*/ 0 w 85905"/>
                <a:gd name="connsiteY0" fmla="*/ 3912 h 933785"/>
                <a:gd name="connsiteX1" fmla="*/ 70262 w 85905"/>
                <a:gd name="connsiteY1" fmla="*/ 0 h 933785"/>
                <a:gd name="connsiteX2" fmla="*/ 85905 w 85905"/>
                <a:gd name="connsiteY2" fmla="*/ 929873 h 933785"/>
                <a:gd name="connsiteX3" fmla="*/ 13666 w 85905"/>
                <a:gd name="connsiteY3" fmla="*/ 933786 h 933785"/>
                <a:gd name="connsiteX4" fmla="*/ 0 w 85905"/>
                <a:gd name="connsiteY4" fmla="*/ 3912 h 933785"/>
                <a:gd name="connsiteX0" fmla="*/ 0 w 85905"/>
                <a:gd name="connsiteY0" fmla="*/ 1692 h 931566"/>
                <a:gd name="connsiteX1" fmla="*/ 77793 w 85905"/>
                <a:gd name="connsiteY1" fmla="*/ 0 h 931566"/>
                <a:gd name="connsiteX2" fmla="*/ 85905 w 85905"/>
                <a:gd name="connsiteY2" fmla="*/ 927653 h 931566"/>
                <a:gd name="connsiteX3" fmla="*/ 13666 w 85905"/>
                <a:gd name="connsiteY3" fmla="*/ 931566 h 931566"/>
                <a:gd name="connsiteX4" fmla="*/ 0 w 85905"/>
                <a:gd name="connsiteY4" fmla="*/ 1692 h 931566"/>
                <a:gd name="connsiteX0" fmla="*/ 0 w 85905"/>
                <a:gd name="connsiteY0" fmla="*/ 6083 h 935957"/>
                <a:gd name="connsiteX1" fmla="*/ 77793 w 85905"/>
                <a:gd name="connsiteY1" fmla="*/ 4391 h 935957"/>
                <a:gd name="connsiteX2" fmla="*/ 85905 w 85905"/>
                <a:gd name="connsiteY2" fmla="*/ 932044 h 935957"/>
                <a:gd name="connsiteX3" fmla="*/ 13666 w 85905"/>
                <a:gd name="connsiteY3" fmla="*/ 935957 h 935957"/>
                <a:gd name="connsiteX4" fmla="*/ 0 w 85905"/>
                <a:gd name="connsiteY4" fmla="*/ 6083 h 935957"/>
                <a:gd name="connsiteX0" fmla="*/ 3895 w 89800"/>
                <a:gd name="connsiteY0" fmla="*/ 6083 h 935957"/>
                <a:gd name="connsiteX1" fmla="*/ 81688 w 89800"/>
                <a:gd name="connsiteY1" fmla="*/ 4391 h 935957"/>
                <a:gd name="connsiteX2" fmla="*/ 89800 w 89800"/>
                <a:gd name="connsiteY2" fmla="*/ 932044 h 935957"/>
                <a:gd name="connsiteX3" fmla="*/ 17561 w 89800"/>
                <a:gd name="connsiteY3" fmla="*/ 935957 h 935957"/>
                <a:gd name="connsiteX4" fmla="*/ 0 w 89800"/>
                <a:gd name="connsiteY4" fmla="*/ 80790 h 935957"/>
                <a:gd name="connsiteX5" fmla="*/ 3895 w 89800"/>
                <a:gd name="connsiteY5" fmla="*/ 6083 h 935957"/>
                <a:gd name="connsiteX0" fmla="*/ 3896 w 89800"/>
                <a:gd name="connsiteY0" fmla="*/ 53 h 945470"/>
                <a:gd name="connsiteX1" fmla="*/ 81688 w 89800"/>
                <a:gd name="connsiteY1" fmla="*/ 13904 h 945470"/>
                <a:gd name="connsiteX2" fmla="*/ 89800 w 89800"/>
                <a:gd name="connsiteY2" fmla="*/ 941557 h 945470"/>
                <a:gd name="connsiteX3" fmla="*/ 17561 w 89800"/>
                <a:gd name="connsiteY3" fmla="*/ 945470 h 945470"/>
                <a:gd name="connsiteX4" fmla="*/ 0 w 89800"/>
                <a:gd name="connsiteY4" fmla="*/ 90303 h 945470"/>
                <a:gd name="connsiteX5" fmla="*/ 3896 w 89800"/>
                <a:gd name="connsiteY5" fmla="*/ 53 h 945470"/>
                <a:gd name="connsiteX0" fmla="*/ 3902 w 89806"/>
                <a:gd name="connsiteY0" fmla="*/ 53 h 945470"/>
                <a:gd name="connsiteX1" fmla="*/ 81694 w 89806"/>
                <a:gd name="connsiteY1" fmla="*/ 13904 h 945470"/>
                <a:gd name="connsiteX2" fmla="*/ 89806 w 89806"/>
                <a:gd name="connsiteY2" fmla="*/ 941557 h 945470"/>
                <a:gd name="connsiteX3" fmla="*/ 17567 w 89806"/>
                <a:gd name="connsiteY3" fmla="*/ 945470 h 945470"/>
                <a:gd name="connsiteX4" fmla="*/ 6 w 89806"/>
                <a:gd name="connsiteY4" fmla="*/ 90303 h 945470"/>
                <a:gd name="connsiteX5" fmla="*/ 3902 w 89806"/>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50704"/>
                <a:gd name="connsiteX1" fmla="*/ 81694 w 91298"/>
                <a:gd name="connsiteY1" fmla="*/ 13904 h 950704"/>
                <a:gd name="connsiteX2" fmla="*/ 89806 w 91298"/>
                <a:gd name="connsiteY2" fmla="*/ 941557 h 950704"/>
                <a:gd name="connsiteX3" fmla="*/ 17567 w 91298"/>
                <a:gd name="connsiteY3" fmla="*/ 945470 h 950704"/>
                <a:gd name="connsiteX4" fmla="*/ 6 w 91298"/>
                <a:gd name="connsiteY4" fmla="*/ 90303 h 950704"/>
                <a:gd name="connsiteX5" fmla="*/ 3902 w 91298"/>
                <a:gd name="connsiteY5" fmla="*/ 53 h 950704"/>
                <a:gd name="connsiteX0" fmla="*/ 3902 w 91298"/>
                <a:gd name="connsiteY0" fmla="*/ 53 h 958969"/>
                <a:gd name="connsiteX1" fmla="*/ 81694 w 91298"/>
                <a:gd name="connsiteY1" fmla="*/ 13904 h 958969"/>
                <a:gd name="connsiteX2" fmla="*/ 89806 w 91298"/>
                <a:gd name="connsiteY2" fmla="*/ 941557 h 958969"/>
                <a:gd name="connsiteX3" fmla="*/ 17567 w 91298"/>
                <a:gd name="connsiteY3" fmla="*/ 945470 h 958969"/>
                <a:gd name="connsiteX4" fmla="*/ 6 w 91298"/>
                <a:gd name="connsiteY4" fmla="*/ 90303 h 958969"/>
                <a:gd name="connsiteX5" fmla="*/ 3902 w 91298"/>
                <a:gd name="connsiteY5" fmla="*/ 53 h 958969"/>
                <a:gd name="connsiteX0" fmla="*/ 3902 w 91298"/>
                <a:gd name="connsiteY0" fmla="*/ 53 h 976273"/>
                <a:gd name="connsiteX1" fmla="*/ 81694 w 91298"/>
                <a:gd name="connsiteY1" fmla="*/ 13904 h 976273"/>
                <a:gd name="connsiteX2" fmla="*/ 89806 w 91298"/>
                <a:gd name="connsiteY2" fmla="*/ 941557 h 976273"/>
                <a:gd name="connsiteX3" fmla="*/ 17567 w 91298"/>
                <a:gd name="connsiteY3" fmla="*/ 945470 h 976273"/>
                <a:gd name="connsiteX4" fmla="*/ 15678 w 91298"/>
                <a:gd name="connsiteY4" fmla="*/ 899885 h 976273"/>
                <a:gd name="connsiteX5" fmla="*/ 6 w 91298"/>
                <a:gd name="connsiteY5" fmla="*/ 90303 h 976273"/>
                <a:gd name="connsiteX6" fmla="*/ 3902 w 91298"/>
                <a:gd name="connsiteY6" fmla="*/ 53 h 976273"/>
                <a:gd name="connsiteX0" fmla="*/ 3902 w 91298"/>
                <a:gd name="connsiteY0" fmla="*/ 53 h 977848"/>
                <a:gd name="connsiteX1" fmla="*/ 81694 w 91298"/>
                <a:gd name="connsiteY1" fmla="*/ 13904 h 977848"/>
                <a:gd name="connsiteX2" fmla="*/ 89806 w 91298"/>
                <a:gd name="connsiteY2" fmla="*/ 941557 h 977848"/>
                <a:gd name="connsiteX3" fmla="*/ 24531 w 91298"/>
                <a:gd name="connsiteY3" fmla="*/ 949577 h 977848"/>
                <a:gd name="connsiteX4" fmla="*/ 15678 w 91298"/>
                <a:gd name="connsiteY4" fmla="*/ 899885 h 977848"/>
                <a:gd name="connsiteX5" fmla="*/ 6 w 91298"/>
                <a:gd name="connsiteY5" fmla="*/ 90303 h 977848"/>
                <a:gd name="connsiteX6" fmla="*/ 3902 w 91298"/>
                <a:gd name="connsiteY6" fmla="*/ 53 h 977848"/>
                <a:gd name="connsiteX0" fmla="*/ 3902 w 91298"/>
                <a:gd name="connsiteY0" fmla="*/ 53 h 961495"/>
                <a:gd name="connsiteX1" fmla="*/ 81694 w 91298"/>
                <a:gd name="connsiteY1" fmla="*/ 13904 h 961495"/>
                <a:gd name="connsiteX2" fmla="*/ 89806 w 91298"/>
                <a:gd name="connsiteY2" fmla="*/ 941557 h 961495"/>
                <a:gd name="connsiteX3" fmla="*/ 24531 w 91298"/>
                <a:gd name="connsiteY3" fmla="*/ 949577 h 961495"/>
                <a:gd name="connsiteX4" fmla="*/ 15678 w 91298"/>
                <a:gd name="connsiteY4" fmla="*/ 899885 h 961495"/>
                <a:gd name="connsiteX5" fmla="*/ 6 w 91298"/>
                <a:gd name="connsiteY5" fmla="*/ 90303 h 961495"/>
                <a:gd name="connsiteX6" fmla="*/ 3902 w 91298"/>
                <a:gd name="connsiteY6" fmla="*/ 53 h 961495"/>
                <a:gd name="connsiteX0" fmla="*/ 7646 w 91292"/>
                <a:gd name="connsiteY0" fmla="*/ 53 h 961495"/>
                <a:gd name="connsiteX1" fmla="*/ 81688 w 91292"/>
                <a:gd name="connsiteY1" fmla="*/ 13904 h 961495"/>
                <a:gd name="connsiteX2" fmla="*/ 89800 w 91292"/>
                <a:gd name="connsiteY2" fmla="*/ 941557 h 961495"/>
                <a:gd name="connsiteX3" fmla="*/ 24525 w 91292"/>
                <a:gd name="connsiteY3" fmla="*/ 949577 h 961495"/>
                <a:gd name="connsiteX4" fmla="*/ 15672 w 91292"/>
                <a:gd name="connsiteY4" fmla="*/ 899885 h 961495"/>
                <a:gd name="connsiteX5" fmla="*/ 0 w 91292"/>
                <a:gd name="connsiteY5" fmla="*/ 90303 h 961495"/>
                <a:gd name="connsiteX6" fmla="*/ 7646 w 91292"/>
                <a:gd name="connsiteY6" fmla="*/ 53 h 961495"/>
                <a:gd name="connsiteX0" fmla="*/ 3903 w 87549"/>
                <a:gd name="connsiteY0" fmla="*/ 53 h 961495"/>
                <a:gd name="connsiteX1" fmla="*/ 77945 w 87549"/>
                <a:gd name="connsiteY1" fmla="*/ 13904 h 961495"/>
                <a:gd name="connsiteX2" fmla="*/ 86057 w 87549"/>
                <a:gd name="connsiteY2" fmla="*/ 941557 h 961495"/>
                <a:gd name="connsiteX3" fmla="*/ 20782 w 87549"/>
                <a:gd name="connsiteY3" fmla="*/ 949577 h 961495"/>
                <a:gd name="connsiteX4" fmla="*/ 11929 w 87549"/>
                <a:gd name="connsiteY4" fmla="*/ 899885 h 961495"/>
                <a:gd name="connsiteX5" fmla="*/ 7 w 87549"/>
                <a:gd name="connsiteY5" fmla="*/ 153958 h 961495"/>
                <a:gd name="connsiteX6" fmla="*/ 3903 w 87549"/>
                <a:gd name="connsiteY6" fmla="*/ 53 h 961495"/>
                <a:gd name="connsiteX0" fmla="*/ 3903 w 87549"/>
                <a:gd name="connsiteY0" fmla="*/ 53 h 953349"/>
                <a:gd name="connsiteX1" fmla="*/ 77945 w 87549"/>
                <a:gd name="connsiteY1" fmla="*/ 13904 h 953349"/>
                <a:gd name="connsiteX2" fmla="*/ 86057 w 87549"/>
                <a:gd name="connsiteY2" fmla="*/ 941557 h 953349"/>
                <a:gd name="connsiteX3" fmla="*/ 20782 w 87549"/>
                <a:gd name="connsiteY3" fmla="*/ 949577 h 953349"/>
                <a:gd name="connsiteX4" fmla="*/ 11929 w 87549"/>
                <a:gd name="connsiteY4" fmla="*/ 899885 h 953349"/>
                <a:gd name="connsiteX5" fmla="*/ 7 w 87549"/>
                <a:gd name="connsiteY5" fmla="*/ 153958 h 953349"/>
                <a:gd name="connsiteX6" fmla="*/ 3903 w 87549"/>
                <a:gd name="connsiteY6" fmla="*/ 53 h 953349"/>
                <a:gd name="connsiteX0" fmla="*/ 3903 w 87549"/>
                <a:gd name="connsiteY0" fmla="*/ 930 h 954226"/>
                <a:gd name="connsiteX1" fmla="*/ 77945 w 87549"/>
                <a:gd name="connsiteY1" fmla="*/ 7608 h 954226"/>
                <a:gd name="connsiteX2" fmla="*/ 86057 w 87549"/>
                <a:gd name="connsiteY2" fmla="*/ 942434 h 954226"/>
                <a:gd name="connsiteX3" fmla="*/ 20782 w 87549"/>
                <a:gd name="connsiteY3" fmla="*/ 950454 h 954226"/>
                <a:gd name="connsiteX4" fmla="*/ 11929 w 87549"/>
                <a:gd name="connsiteY4" fmla="*/ 900762 h 954226"/>
                <a:gd name="connsiteX5" fmla="*/ 7 w 87549"/>
                <a:gd name="connsiteY5" fmla="*/ 154835 h 954226"/>
                <a:gd name="connsiteX6" fmla="*/ 3903 w 87549"/>
                <a:gd name="connsiteY6" fmla="*/ 930 h 954226"/>
                <a:gd name="connsiteX0" fmla="*/ 3093 w 86739"/>
                <a:gd name="connsiteY0" fmla="*/ 930 h 954226"/>
                <a:gd name="connsiteX1" fmla="*/ 77135 w 86739"/>
                <a:gd name="connsiteY1" fmla="*/ 7608 h 954226"/>
                <a:gd name="connsiteX2" fmla="*/ 85247 w 86739"/>
                <a:gd name="connsiteY2" fmla="*/ 942434 h 954226"/>
                <a:gd name="connsiteX3" fmla="*/ 19972 w 86739"/>
                <a:gd name="connsiteY3" fmla="*/ 950454 h 954226"/>
                <a:gd name="connsiteX4" fmla="*/ 11119 w 86739"/>
                <a:gd name="connsiteY4" fmla="*/ 900762 h 954226"/>
                <a:gd name="connsiteX5" fmla="*/ 1283 w 86739"/>
                <a:gd name="connsiteY5" fmla="*/ 97452 h 954226"/>
                <a:gd name="connsiteX6" fmla="*/ 3093 w 86739"/>
                <a:gd name="connsiteY6" fmla="*/ 930 h 954226"/>
                <a:gd name="connsiteX0" fmla="*/ 3093 w 86642"/>
                <a:gd name="connsiteY0" fmla="*/ 2914 h 956210"/>
                <a:gd name="connsiteX1" fmla="*/ 76098 w 86642"/>
                <a:gd name="connsiteY1" fmla="*/ 5702 h 956210"/>
                <a:gd name="connsiteX2" fmla="*/ 85247 w 86642"/>
                <a:gd name="connsiteY2" fmla="*/ 944418 h 956210"/>
                <a:gd name="connsiteX3" fmla="*/ 19972 w 86642"/>
                <a:gd name="connsiteY3" fmla="*/ 952438 h 956210"/>
                <a:gd name="connsiteX4" fmla="*/ 11119 w 86642"/>
                <a:gd name="connsiteY4" fmla="*/ 902746 h 956210"/>
                <a:gd name="connsiteX5" fmla="*/ 1283 w 86642"/>
                <a:gd name="connsiteY5" fmla="*/ 99436 h 956210"/>
                <a:gd name="connsiteX6" fmla="*/ 3093 w 86642"/>
                <a:gd name="connsiteY6" fmla="*/ 2914 h 956210"/>
                <a:gd name="connsiteX0" fmla="*/ 3093 w 86642"/>
                <a:gd name="connsiteY0" fmla="*/ 103 h 953399"/>
                <a:gd name="connsiteX1" fmla="*/ 76098 w 86642"/>
                <a:gd name="connsiteY1" fmla="*/ 2891 h 953399"/>
                <a:gd name="connsiteX2" fmla="*/ 85247 w 86642"/>
                <a:gd name="connsiteY2" fmla="*/ 941607 h 953399"/>
                <a:gd name="connsiteX3" fmla="*/ 19972 w 86642"/>
                <a:gd name="connsiteY3" fmla="*/ 949627 h 953399"/>
                <a:gd name="connsiteX4" fmla="*/ 11119 w 86642"/>
                <a:gd name="connsiteY4" fmla="*/ 899935 h 953399"/>
                <a:gd name="connsiteX5" fmla="*/ 1283 w 86642"/>
                <a:gd name="connsiteY5" fmla="*/ 96625 h 953399"/>
                <a:gd name="connsiteX6" fmla="*/ 3093 w 86642"/>
                <a:gd name="connsiteY6" fmla="*/ 103 h 953399"/>
                <a:gd name="connsiteX0" fmla="*/ 1810 w 85359"/>
                <a:gd name="connsiteY0" fmla="*/ 103 h 953399"/>
                <a:gd name="connsiteX1" fmla="*/ 74815 w 85359"/>
                <a:gd name="connsiteY1" fmla="*/ 2891 h 953399"/>
                <a:gd name="connsiteX2" fmla="*/ 83964 w 85359"/>
                <a:gd name="connsiteY2" fmla="*/ 941607 h 953399"/>
                <a:gd name="connsiteX3" fmla="*/ 18689 w 85359"/>
                <a:gd name="connsiteY3" fmla="*/ 949627 h 953399"/>
                <a:gd name="connsiteX4" fmla="*/ 9836 w 85359"/>
                <a:gd name="connsiteY4" fmla="*/ 899935 h 953399"/>
                <a:gd name="connsiteX5" fmla="*/ 0 w 85359"/>
                <a:gd name="connsiteY5" fmla="*/ 96625 h 953399"/>
                <a:gd name="connsiteX6" fmla="*/ 1810 w 85359"/>
                <a:gd name="connsiteY6" fmla="*/ 103 h 953399"/>
                <a:gd name="connsiteX0" fmla="*/ 1810 w 85359"/>
                <a:gd name="connsiteY0" fmla="*/ 103 h 958788"/>
                <a:gd name="connsiteX1" fmla="*/ 74815 w 85359"/>
                <a:gd name="connsiteY1" fmla="*/ 2891 h 958788"/>
                <a:gd name="connsiteX2" fmla="*/ 83964 w 85359"/>
                <a:gd name="connsiteY2" fmla="*/ 941607 h 958788"/>
                <a:gd name="connsiteX3" fmla="*/ 18689 w 85359"/>
                <a:gd name="connsiteY3" fmla="*/ 949627 h 958788"/>
                <a:gd name="connsiteX4" fmla="*/ 9836 w 85359"/>
                <a:gd name="connsiteY4" fmla="*/ 932348 h 958788"/>
                <a:gd name="connsiteX5" fmla="*/ 0 w 85359"/>
                <a:gd name="connsiteY5" fmla="*/ 96625 h 958788"/>
                <a:gd name="connsiteX6" fmla="*/ 1810 w 85359"/>
                <a:gd name="connsiteY6" fmla="*/ 103 h 958788"/>
                <a:gd name="connsiteX0" fmla="*/ 1810 w 85359"/>
                <a:gd name="connsiteY0" fmla="*/ 103 h 961418"/>
                <a:gd name="connsiteX1" fmla="*/ 74815 w 85359"/>
                <a:gd name="connsiteY1" fmla="*/ 2891 h 961418"/>
                <a:gd name="connsiteX2" fmla="*/ 83964 w 85359"/>
                <a:gd name="connsiteY2" fmla="*/ 941607 h 961418"/>
                <a:gd name="connsiteX3" fmla="*/ 19208 w 85359"/>
                <a:gd name="connsiteY3" fmla="*/ 956110 h 961418"/>
                <a:gd name="connsiteX4" fmla="*/ 9836 w 85359"/>
                <a:gd name="connsiteY4" fmla="*/ 932348 h 961418"/>
                <a:gd name="connsiteX5" fmla="*/ 0 w 85359"/>
                <a:gd name="connsiteY5" fmla="*/ 96625 h 961418"/>
                <a:gd name="connsiteX6" fmla="*/ 1810 w 85359"/>
                <a:gd name="connsiteY6" fmla="*/ 103 h 961418"/>
                <a:gd name="connsiteX0" fmla="*/ 1810 w 85359"/>
                <a:gd name="connsiteY0" fmla="*/ 103 h 966869"/>
                <a:gd name="connsiteX1" fmla="*/ 74815 w 85359"/>
                <a:gd name="connsiteY1" fmla="*/ 2891 h 966869"/>
                <a:gd name="connsiteX2" fmla="*/ 83964 w 85359"/>
                <a:gd name="connsiteY2" fmla="*/ 958462 h 966869"/>
                <a:gd name="connsiteX3" fmla="*/ 19208 w 85359"/>
                <a:gd name="connsiteY3" fmla="*/ 956110 h 966869"/>
                <a:gd name="connsiteX4" fmla="*/ 9836 w 85359"/>
                <a:gd name="connsiteY4" fmla="*/ 932348 h 966869"/>
                <a:gd name="connsiteX5" fmla="*/ 0 w 85359"/>
                <a:gd name="connsiteY5" fmla="*/ 96625 h 966869"/>
                <a:gd name="connsiteX6" fmla="*/ 1810 w 85359"/>
                <a:gd name="connsiteY6" fmla="*/ 103 h 96686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561 w 86183"/>
                <a:gd name="connsiteY0" fmla="*/ 2770 h 961384"/>
                <a:gd name="connsiteX1" fmla="*/ 75639 w 86183"/>
                <a:gd name="connsiteY1" fmla="*/ 372 h 961384"/>
                <a:gd name="connsiteX2" fmla="*/ 84788 w 86183"/>
                <a:gd name="connsiteY2" fmla="*/ 955943 h 961384"/>
                <a:gd name="connsiteX3" fmla="*/ 16403 w 86183"/>
                <a:gd name="connsiteY3" fmla="*/ 960073 h 961384"/>
                <a:gd name="connsiteX4" fmla="*/ 10660 w 86183"/>
                <a:gd name="connsiteY4" fmla="*/ 929829 h 961384"/>
                <a:gd name="connsiteX5" fmla="*/ 824 w 86183"/>
                <a:gd name="connsiteY5" fmla="*/ 94106 h 961384"/>
                <a:gd name="connsiteX6" fmla="*/ 561 w 86183"/>
                <a:gd name="connsiteY6" fmla="*/ 2770 h 961384"/>
                <a:gd name="connsiteX0" fmla="*/ 561 w 85232"/>
                <a:gd name="connsiteY0" fmla="*/ 2770 h 961384"/>
                <a:gd name="connsiteX1" fmla="*/ 75639 w 85232"/>
                <a:gd name="connsiteY1" fmla="*/ 372 h 961384"/>
                <a:gd name="connsiteX2" fmla="*/ 84788 w 85232"/>
                <a:gd name="connsiteY2" fmla="*/ 955943 h 961384"/>
                <a:gd name="connsiteX3" fmla="*/ 16403 w 85232"/>
                <a:gd name="connsiteY3" fmla="*/ 960073 h 961384"/>
                <a:gd name="connsiteX4" fmla="*/ 10660 w 85232"/>
                <a:gd name="connsiteY4" fmla="*/ 929829 h 961384"/>
                <a:gd name="connsiteX5" fmla="*/ 824 w 85232"/>
                <a:gd name="connsiteY5" fmla="*/ 94106 h 961384"/>
                <a:gd name="connsiteX6" fmla="*/ 561 w 85232"/>
                <a:gd name="connsiteY6" fmla="*/ 2770 h 961384"/>
                <a:gd name="connsiteX0" fmla="*/ 561 w 86962"/>
                <a:gd name="connsiteY0" fmla="*/ 467 h 959081"/>
                <a:gd name="connsiteX1" fmla="*/ 85180 w 86962"/>
                <a:gd name="connsiteY1" fmla="*/ 1063 h 959081"/>
                <a:gd name="connsiteX2" fmla="*/ 84788 w 86962"/>
                <a:gd name="connsiteY2" fmla="*/ 953640 h 959081"/>
                <a:gd name="connsiteX3" fmla="*/ 16403 w 86962"/>
                <a:gd name="connsiteY3" fmla="*/ 957770 h 959081"/>
                <a:gd name="connsiteX4" fmla="*/ 10660 w 86962"/>
                <a:gd name="connsiteY4" fmla="*/ 927526 h 959081"/>
                <a:gd name="connsiteX5" fmla="*/ 824 w 86962"/>
                <a:gd name="connsiteY5" fmla="*/ 91803 h 959081"/>
                <a:gd name="connsiteX6" fmla="*/ 561 w 86962"/>
                <a:gd name="connsiteY6" fmla="*/ 467 h 959081"/>
                <a:gd name="connsiteX0" fmla="*/ 561 w 88549"/>
                <a:gd name="connsiteY0" fmla="*/ 467 h 959081"/>
                <a:gd name="connsiteX1" fmla="*/ 87453 w 88549"/>
                <a:gd name="connsiteY1" fmla="*/ 1063 h 959081"/>
                <a:gd name="connsiteX2" fmla="*/ 84788 w 88549"/>
                <a:gd name="connsiteY2" fmla="*/ 953640 h 959081"/>
                <a:gd name="connsiteX3" fmla="*/ 16403 w 88549"/>
                <a:gd name="connsiteY3" fmla="*/ 957770 h 959081"/>
                <a:gd name="connsiteX4" fmla="*/ 10660 w 88549"/>
                <a:gd name="connsiteY4" fmla="*/ 927526 h 959081"/>
                <a:gd name="connsiteX5" fmla="*/ 824 w 88549"/>
                <a:gd name="connsiteY5" fmla="*/ 91803 h 959081"/>
                <a:gd name="connsiteX6" fmla="*/ 561 w 88549"/>
                <a:gd name="connsiteY6" fmla="*/ 467 h 959081"/>
                <a:gd name="connsiteX0" fmla="*/ 561 w 88549"/>
                <a:gd name="connsiteY0" fmla="*/ 467 h 961590"/>
                <a:gd name="connsiteX1" fmla="*/ 87453 w 88549"/>
                <a:gd name="connsiteY1" fmla="*/ 1063 h 961590"/>
                <a:gd name="connsiteX2" fmla="*/ 84788 w 88549"/>
                <a:gd name="connsiteY2" fmla="*/ 953640 h 961590"/>
                <a:gd name="connsiteX3" fmla="*/ 16403 w 88549"/>
                <a:gd name="connsiteY3" fmla="*/ 957770 h 961590"/>
                <a:gd name="connsiteX4" fmla="*/ 4599 w 88549"/>
                <a:gd name="connsiteY4" fmla="*/ 944642 h 961590"/>
                <a:gd name="connsiteX5" fmla="*/ 824 w 88549"/>
                <a:gd name="connsiteY5" fmla="*/ 91803 h 961590"/>
                <a:gd name="connsiteX6" fmla="*/ 561 w 88549"/>
                <a:gd name="connsiteY6" fmla="*/ 467 h 961590"/>
                <a:gd name="connsiteX0" fmla="*/ 561 w 88549"/>
                <a:gd name="connsiteY0" fmla="*/ 467 h 1062290"/>
                <a:gd name="connsiteX1" fmla="*/ 87453 w 88549"/>
                <a:gd name="connsiteY1" fmla="*/ 1063 h 1062290"/>
                <a:gd name="connsiteX2" fmla="*/ 84788 w 88549"/>
                <a:gd name="connsiteY2" fmla="*/ 953640 h 1062290"/>
                <a:gd name="connsiteX3" fmla="*/ 4599 w 88549"/>
                <a:gd name="connsiteY3" fmla="*/ 944642 h 1062290"/>
                <a:gd name="connsiteX4" fmla="*/ 824 w 88549"/>
                <a:gd name="connsiteY4" fmla="*/ 91803 h 1062290"/>
                <a:gd name="connsiteX5" fmla="*/ 561 w 88549"/>
                <a:gd name="connsiteY5" fmla="*/ 467 h 1062290"/>
                <a:gd name="connsiteX0" fmla="*/ 561 w 88549"/>
                <a:gd name="connsiteY0" fmla="*/ 467 h 1023174"/>
                <a:gd name="connsiteX1" fmla="*/ 87453 w 88549"/>
                <a:gd name="connsiteY1" fmla="*/ 1063 h 1023174"/>
                <a:gd name="connsiteX2" fmla="*/ 84788 w 88549"/>
                <a:gd name="connsiteY2" fmla="*/ 953640 h 1023174"/>
                <a:gd name="connsiteX3" fmla="*/ 4599 w 88549"/>
                <a:gd name="connsiteY3" fmla="*/ 944642 h 1023174"/>
                <a:gd name="connsiteX4" fmla="*/ 824 w 88549"/>
                <a:gd name="connsiteY4" fmla="*/ 91803 h 1023174"/>
                <a:gd name="connsiteX5" fmla="*/ 561 w 88549"/>
                <a:gd name="connsiteY5" fmla="*/ 467 h 1023174"/>
                <a:gd name="connsiteX0" fmla="*/ 561 w 88945"/>
                <a:gd name="connsiteY0" fmla="*/ 467 h 1018430"/>
                <a:gd name="connsiteX1" fmla="*/ 87453 w 88945"/>
                <a:gd name="connsiteY1" fmla="*/ 1063 h 1018430"/>
                <a:gd name="connsiteX2" fmla="*/ 86303 w 88945"/>
                <a:gd name="connsiteY2" fmla="*/ 947221 h 1018430"/>
                <a:gd name="connsiteX3" fmla="*/ 4599 w 88945"/>
                <a:gd name="connsiteY3" fmla="*/ 944642 h 1018430"/>
                <a:gd name="connsiteX4" fmla="*/ 824 w 88945"/>
                <a:gd name="connsiteY4" fmla="*/ 91803 h 1018430"/>
                <a:gd name="connsiteX5" fmla="*/ 561 w 88945"/>
                <a:gd name="connsiteY5" fmla="*/ 467 h 1018430"/>
                <a:gd name="connsiteX0" fmla="*/ 561 w 88945"/>
                <a:gd name="connsiteY0" fmla="*/ 467 h 953042"/>
                <a:gd name="connsiteX1" fmla="*/ 87453 w 88945"/>
                <a:gd name="connsiteY1" fmla="*/ 1063 h 953042"/>
                <a:gd name="connsiteX2" fmla="*/ 86303 w 88945"/>
                <a:gd name="connsiteY2" fmla="*/ 947221 h 953042"/>
                <a:gd name="connsiteX3" fmla="*/ 4599 w 88945"/>
                <a:gd name="connsiteY3" fmla="*/ 944642 h 953042"/>
                <a:gd name="connsiteX4" fmla="*/ 824 w 88945"/>
                <a:gd name="connsiteY4" fmla="*/ 91803 h 953042"/>
                <a:gd name="connsiteX5" fmla="*/ 561 w 88945"/>
                <a:gd name="connsiteY5" fmla="*/ 467 h 95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45" h="953042">
                  <a:moveTo>
                    <a:pt x="561" y="467"/>
                  </a:moveTo>
                  <a:cubicBezTo>
                    <a:pt x="26492" y="-97"/>
                    <a:pt x="63382" y="-400"/>
                    <a:pt x="87453" y="1063"/>
                  </a:cubicBezTo>
                  <a:cubicBezTo>
                    <a:pt x="90157" y="310281"/>
                    <a:pt x="88832" y="860473"/>
                    <a:pt x="86303" y="947221"/>
                  </a:cubicBezTo>
                  <a:cubicBezTo>
                    <a:pt x="42191" y="956862"/>
                    <a:pt x="6472" y="953497"/>
                    <a:pt x="4599" y="944642"/>
                  </a:cubicBezTo>
                  <a:cubicBezTo>
                    <a:pt x="1672" y="802114"/>
                    <a:pt x="2787" y="244171"/>
                    <a:pt x="824" y="91803"/>
                  </a:cubicBezTo>
                  <a:cubicBezTo>
                    <a:pt x="2123" y="61720"/>
                    <a:pt x="-1285" y="23516"/>
                    <a:pt x="561" y="467"/>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34" name="Freeform 60">
              <a:extLst>
                <a:ext uri="{FF2B5EF4-FFF2-40B4-BE49-F238E27FC236}">
                  <a16:creationId xmlns:a16="http://schemas.microsoft.com/office/drawing/2014/main" id="{5F8D4D0C-3071-F1CF-0171-EF0DBE2D825D}"/>
                </a:ext>
              </a:extLst>
            </p:cNvPr>
            <p:cNvSpPr/>
            <p:nvPr/>
          </p:nvSpPr>
          <p:spPr>
            <a:xfrm rot="10800000">
              <a:off x="1592328" y="5478185"/>
              <a:ext cx="282784" cy="994219"/>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 name="connsiteX0" fmla="*/ 0 w 89955"/>
                <a:gd name="connsiteY0" fmla="*/ 2347 h 946239"/>
                <a:gd name="connsiteX1" fmla="*/ 89323 w 89955"/>
                <a:gd name="connsiteY1" fmla="*/ 1088 h 946239"/>
                <a:gd name="connsiteX2" fmla="*/ 87434 w 89955"/>
                <a:gd name="connsiteY2" fmla="*/ 946117 h 946239"/>
                <a:gd name="connsiteX3" fmla="*/ 3244 w 89955"/>
                <a:gd name="connsiteY3" fmla="*/ 930256 h 946239"/>
                <a:gd name="connsiteX4" fmla="*/ 0 w 89955"/>
                <a:gd name="connsiteY4" fmla="*/ 2347 h 946239"/>
                <a:gd name="connsiteX0" fmla="*/ 0 w 90430"/>
                <a:gd name="connsiteY0" fmla="*/ 2347 h 930256"/>
                <a:gd name="connsiteX1" fmla="*/ 89323 w 90430"/>
                <a:gd name="connsiteY1" fmla="*/ 1088 h 930256"/>
                <a:gd name="connsiteX2" fmla="*/ 88160 w 90430"/>
                <a:gd name="connsiteY2" fmla="*/ 924999 h 930256"/>
                <a:gd name="connsiteX3" fmla="*/ 3244 w 90430"/>
                <a:gd name="connsiteY3" fmla="*/ 930256 h 930256"/>
                <a:gd name="connsiteX4" fmla="*/ 0 w 90430"/>
                <a:gd name="connsiteY4" fmla="*/ 2347 h 930256"/>
                <a:gd name="connsiteX0" fmla="*/ 0 w 90430"/>
                <a:gd name="connsiteY0" fmla="*/ 2347 h 925360"/>
                <a:gd name="connsiteX1" fmla="*/ 89323 w 90430"/>
                <a:gd name="connsiteY1" fmla="*/ 1088 h 925360"/>
                <a:gd name="connsiteX2" fmla="*/ 88160 w 90430"/>
                <a:gd name="connsiteY2" fmla="*/ 924999 h 925360"/>
                <a:gd name="connsiteX3" fmla="*/ 3244 w 90430"/>
                <a:gd name="connsiteY3" fmla="*/ 921809 h 925360"/>
                <a:gd name="connsiteX4" fmla="*/ 0 w 90430"/>
                <a:gd name="connsiteY4" fmla="*/ 2347 h 92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30" h="925360">
                  <a:moveTo>
                    <a:pt x="0" y="2347"/>
                  </a:moveTo>
                  <a:cubicBezTo>
                    <a:pt x="36299" y="-2337"/>
                    <a:pt x="59549" y="1508"/>
                    <a:pt x="89323" y="1088"/>
                  </a:cubicBezTo>
                  <a:cubicBezTo>
                    <a:pt x="88693" y="316098"/>
                    <a:pt x="92868" y="784787"/>
                    <a:pt x="88160" y="924999"/>
                  </a:cubicBezTo>
                  <a:cubicBezTo>
                    <a:pt x="60795" y="926765"/>
                    <a:pt x="28163" y="921464"/>
                    <a:pt x="3244" y="921809"/>
                  </a:cubicBezTo>
                  <a:cubicBezTo>
                    <a:pt x="-1797" y="731933"/>
                    <a:pt x="4226" y="317282"/>
                    <a:pt x="0" y="2347"/>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35" name="Freeform 61">
              <a:extLst>
                <a:ext uri="{FF2B5EF4-FFF2-40B4-BE49-F238E27FC236}">
                  <a16:creationId xmlns:a16="http://schemas.microsoft.com/office/drawing/2014/main" id="{E12D5DA5-CDA1-E3B4-B7BD-66AEC12573E8}"/>
                </a:ext>
              </a:extLst>
            </p:cNvPr>
            <p:cNvSpPr/>
            <p:nvPr/>
          </p:nvSpPr>
          <p:spPr>
            <a:xfrm rot="10800000">
              <a:off x="1158638" y="5461660"/>
              <a:ext cx="295509" cy="1009336"/>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 name="connsiteX0" fmla="*/ 1034 w 94716"/>
                <a:gd name="connsiteY0" fmla="*/ 0 h 982175"/>
                <a:gd name="connsiteX1" fmla="*/ 90007 w 94716"/>
                <a:gd name="connsiteY1" fmla="*/ 809 h 982175"/>
                <a:gd name="connsiteX2" fmla="*/ 94716 w 94716"/>
                <a:gd name="connsiteY2" fmla="*/ 979117 h 982175"/>
                <a:gd name="connsiteX3" fmla="*/ 0 w 94716"/>
                <a:gd name="connsiteY3" fmla="*/ 982175 h 982175"/>
                <a:gd name="connsiteX4" fmla="*/ 1034 w 94716"/>
                <a:gd name="connsiteY4" fmla="*/ 0 h 98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2175">
                  <a:moveTo>
                    <a:pt x="1034" y="0"/>
                  </a:moveTo>
                  <a:lnTo>
                    <a:pt x="90007" y="809"/>
                  </a:lnTo>
                  <a:cubicBezTo>
                    <a:pt x="91577" y="326912"/>
                    <a:pt x="93146" y="653014"/>
                    <a:pt x="94716" y="979117"/>
                  </a:cubicBezTo>
                  <a:lnTo>
                    <a:pt x="0" y="982175"/>
                  </a:lnTo>
                  <a:cubicBezTo>
                    <a:pt x="345" y="654783"/>
                    <a:pt x="689" y="327392"/>
                    <a:pt x="1034" y="0"/>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36" name="Freeform 62">
              <a:extLst>
                <a:ext uri="{FF2B5EF4-FFF2-40B4-BE49-F238E27FC236}">
                  <a16:creationId xmlns:a16="http://schemas.microsoft.com/office/drawing/2014/main" id="{3D3E3BF0-B104-7519-5BA2-6567FDBEE1F3}"/>
                </a:ext>
              </a:extLst>
            </p:cNvPr>
            <p:cNvSpPr/>
            <p:nvPr/>
          </p:nvSpPr>
          <p:spPr>
            <a:xfrm rot="10800000">
              <a:off x="778399" y="5448026"/>
              <a:ext cx="279322" cy="1026578"/>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8540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18540 h 975171"/>
                <a:gd name="connsiteX0" fmla="*/ 0 w 76151"/>
                <a:gd name="connsiteY0" fmla="*/ 5629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5629 h 975171"/>
                <a:gd name="connsiteX0" fmla="*/ 0 w 76151"/>
                <a:gd name="connsiteY0" fmla="*/ 5629 h 969909"/>
                <a:gd name="connsiteX1" fmla="*/ 76151 w 76151"/>
                <a:gd name="connsiteY1" fmla="*/ 0 h 969909"/>
                <a:gd name="connsiteX2" fmla="*/ 76061 w 76151"/>
                <a:gd name="connsiteY2" fmla="*/ 967976 h 969909"/>
                <a:gd name="connsiteX3" fmla="*/ 11688 w 76151"/>
                <a:gd name="connsiteY3" fmla="*/ 969909 h 969909"/>
                <a:gd name="connsiteX4" fmla="*/ 0 w 76151"/>
                <a:gd name="connsiteY4" fmla="*/ 5629 h 969909"/>
                <a:gd name="connsiteX0" fmla="*/ 0 w 76151"/>
                <a:gd name="connsiteY0" fmla="*/ 5629 h 967976"/>
                <a:gd name="connsiteX1" fmla="*/ 76151 w 76151"/>
                <a:gd name="connsiteY1" fmla="*/ 0 h 967976"/>
                <a:gd name="connsiteX2" fmla="*/ 76061 w 76151"/>
                <a:gd name="connsiteY2" fmla="*/ 967976 h 967976"/>
                <a:gd name="connsiteX3" fmla="*/ 6739 w 76151"/>
                <a:gd name="connsiteY3" fmla="*/ 963491 h 967976"/>
                <a:gd name="connsiteX4" fmla="*/ 0 w 76151"/>
                <a:gd name="connsiteY4" fmla="*/ 5629 h 967976"/>
                <a:gd name="connsiteX0" fmla="*/ 0 w 76151"/>
                <a:gd name="connsiteY0" fmla="*/ 5629 h 967976"/>
                <a:gd name="connsiteX1" fmla="*/ 76151 w 76151"/>
                <a:gd name="connsiteY1" fmla="*/ 0 h 967976"/>
                <a:gd name="connsiteX2" fmla="*/ 76061 w 76151"/>
                <a:gd name="connsiteY2" fmla="*/ 967976 h 967976"/>
                <a:gd name="connsiteX3" fmla="*/ 1172 w 76151"/>
                <a:gd name="connsiteY3" fmla="*/ 961352 h 967976"/>
                <a:gd name="connsiteX4" fmla="*/ 0 w 76151"/>
                <a:gd name="connsiteY4" fmla="*/ 5629 h 967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67976">
                  <a:moveTo>
                    <a:pt x="0" y="5629"/>
                  </a:moveTo>
                  <a:lnTo>
                    <a:pt x="76151" y="0"/>
                  </a:lnTo>
                  <a:cubicBezTo>
                    <a:pt x="76121" y="322659"/>
                    <a:pt x="76091" y="645317"/>
                    <a:pt x="76061" y="967976"/>
                  </a:cubicBezTo>
                  <a:lnTo>
                    <a:pt x="1172" y="961352"/>
                  </a:lnTo>
                  <a:cubicBezTo>
                    <a:pt x="-1074" y="642065"/>
                    <a:pt x="2246" y="324916"/>
                    <a:pt x="0" y="5629"/>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37" name="Freeform 71">
              <a:extLst>
                <a:ext uri="{FF2B5EF4-FFF2-40B4-BE49-F238E27FC236}">
                  <a16:creationId xmlns:a16="http://schemas.microsoft.com/office/drawing/2014/main" id="{A1EE3F0B-AD98-C719-7D8C-7090C95C463D}"/>
                </a:ext>
              </a:extLst>
            </p:cNvPr>
            <p:cNvSpPr/>
            <p:nvPr/>
          </p:nvSpPr>
          <p:spPr>
            <a:xfrm>
              <a:off x="364128" y="5459365"/>
              <a:ext cx="309381" cy="1015217"/>
            </a:xfrm>
            <a:custGeom>
              <a:avLst/>
              <a:gdLst>
                <a:gd name="connsiteX0" fmla="*/ 5844 w 97638"/>
                <a:gd name="connsiteY0" fmla="*/ 3688 h 970662"/>
                <a:gd name="connsiteX1" fmla="*/ 84693 w 97638"/>
                <a:gd name="connsiteY1" fmla="*/ 0 h 970662"/>
                <a:gd name="connsiteX2" fmla="*/ 97639 w 97638"/>
                <a:gd name="connsiteY2" fmla="*/ 970663 h 970662"/>
                <a:gd name="connsiteX3" fmla="*/ 0 w 97638"/>
                <a:gd name="connsiteY3" fmla="*/ 968684 h 970662"/>
                <a:gd name="connsiteX4" fmla="*/ 5844 w 97638"/>
                <a:gd name="connsiteY4" fmla="*/ 3688 h 970662"/>
                <a:gd name="connsiteX0" fmla="*/ 0 w 91795"/>
                <a:gd name="connsiteY0" fmla="*/ 3688 h 970663"/>
                <a:gd name="connsiteX1" fmla="*/ 78849 w 91795"/>
                <a:gd name="connsiteY1" fmla="*/ 0 h 970663"/>
                <a:gd name="connsiteX2" fmla="*/ 91795 w 91795"/>
                <a:gd name="connsiteY2" fmla="*/ 970663 h 970663"/>
                <a:gd name="connsiteX3" fmla="*/ 1881 w 91795"/>
                <a:gd name="connsiteY3" fmla="*/ 959802 h 970663"/>
                <a:gd name="connsiteX4" fmla="*/ 0 w 91795"/>
                <a:gd name="connsiteY4" fmla="*/ 3688 h 970663"/>
                <a:gd name="connsiteX0" fmla="*/ 2218 w 94013"/>
                <a:gd name="connsiteY0" fmla="*/ 3688 h 970663"/>
                <a:gd name="connsiteX1" fmla="*/ 81067 w 94013"/>
                <a:gd name="connsiteY1" fmla="*/ 0 h 970663"/>
                <a:gd name="connsiteX2" fmla="*/ 94013 w 94013"/>
                <a:gd name="connsiteY2" fmla="*/ 970663 h 970663"/>
                <a:gd name="connsiteX3" fmla="*/ 4099 w 94013"/>
                <a:gd name="connsiteY3" fmla="*/ 959802 h 970663"/>
                <a:gd name="connsiteX4" fmla="*/ 2218 w 94013"/>
                <a:gd name="connsiteY4" fmla="*/ 3688 h 970663"/>
                <a:gd name="connsiteX0" fmla="*/ 2218 w 94013"/>
                <a:gd name="connsiteY0" fmla="*/ 3688 h 970663"/>
                <a:gd name="connsiteX1" fmla="*/ 81067 w 94013"/>
                <a:gd name="connsiteY1" fmla="*/ 0 h 970663"/>
                <a:gd name="connsiteX2" fmla="*/ 92870 w 94013"/>
                <a:gd name="connsiteY2" fmla="*/ 937704 h 970663"/>
                <a:gd name="connsiteX3" fmla="*/ 94013 w 94013"/>
                <a:gd name="connsiteY3" fmla="*/ 970663 h 970663"/>
                <a:gd name="connsiteX4" fmla="*/ 4099 w 94013"/>
                <a:gd name="connsiteY4" fmla="*/ 959802 h 970663"/>
                <a:gd name="connsiteX5" fmla="*/ 2218 w 94013"/>
                <a:gd name="connsiteY5" fmla="*/ 3688 h 970663"/>
                <a:gd name="connsiteX0" fmla="*/ 2218 w 94013"/>
                <a:gd name="connsiteY0" fmla="*/ 3688 h 974035"/>
                <a:gd name="connsiteX1" fmla="*/ 81067 w 94013"/>
                <a:gd name="connsiteY1" fmla="*/ 0 h 974035"/>
                <a:gd name="connsiteX2" fmla="*/ 92870 w 94013"/>
                <a:gd name="connsiteY2" fmla="*/ 937704 h 974035"/>
                <a:gd name="connsiteX3" fmla="*/ 94013 w 94013"/>
                <a:gd name="connsiteY3" fmla="*/ 970663 h 974035"/>
                <a:gd name="connsiteX4" fmla="*/ 4099 w 94013"/>
                <a:gd name="connsiteY4" fmla="*/ 959802 h 974035"/>
                <a:gd name="connsiteX5" fmla="*/ 2218 w 94013"/>
                <a:gd name="connsiteY5" fmla="*/ 3688 h 974035"/>
                <a:gd name="connsiteX0" fmla="*/ 2218 w 94013"/>
                <a:gd name="connsiteY0" fmla="*/ 3688 h 974841"/>
                <a:gd name="connsiteX1" fmla="*/ 81067 w 94013"/>
                <a:gd name="connsiteY1" fmla="*/ 0 h 974841"/>
                <a:gd name="connsiteX2" fmla="*/ 92870 w 94013"/>
                <a:gd name="connsiteY2" fmla="*/ 937704 h 974841"/>
                <a:gd name="connsiteX3" fmla="*/ 94013 w 94013"/>
                <a:gd name="connsiteY3" fmla="*/ 970663 h 974841"/>
                <a:gd name="connsiteX4" fmla="*/ 4099 w 94013"/>
                <a:gd name="connsiteY4" fmla="*/ 959802 h 974841"/>
                <a:gd name="connsiteX5" fmla="*/ 2218 w 94013"/>
                <a:gd name="connsiteY5" fmla="*/ 3688 h 974841"/>
                <a:gd name="connsiteX0" fmla="*/ 417 w 92212"/>
                <a:gd name="connsiteY0" fmla="*/ 3688 h 974841"/>
                <a:gd name="connsiteX1" fmla="*/ 79266 w 92212"/>
                <a:gd name="connsiteY1" fmla="*/ 0 h 974841"/>
                <a:gd name="connsiteX2" fmla="*/ 91069 w 92212"/>
                <a:gd name="connsiteY2" fmla="*/ 937704 h 974841"/>
                <a:gd name="connsiteX3" fmla="*/ 92212 w 92212"/>
                <a:gd name="connsiteY3" fmla="*/ 970663 h 974841"/>
                <a:gd name="connsiteX4" fmla="*/ 2298 w 92212"/>
                <a:gd name="connsiteY4" fmla="*/ 959802 h 974841"/>
                <a:gd name="connsiteX5" fmla="*/ 417 w 92212"/>
                <a:gd name="connsiteY5" fmla="*/ 3688 h 974841"/>
                <a:gd name="connsiteX0" fmla="*/ 417 w 92212"/>
                <a:gd name="connsiteY0" fmla="*/ 4006 h 975159"/>
                <a:gd name="connsiteX1" fmla="*/ 79266 w 92212"/>
                <a:gd name="connsiteY1" fmla="*/ 318 h 975159"/>
                <a:gd name="connsiteX2" fmla="*/ 91069 w 92212"/>
                <a:gd name="connsiteY2" fmla="*/ 938022 h 975159"/>
                <a:gd name="connsiteX3" fmla="*/ 92212 w 92212"/>
                <a:gd name="connsiteY3" fmla="*/ 970981 h 975159"/>
                <a:gd name="connsiteX4" fmla="*/ 2298 w 92212"/>
                <a:gd name="connsiteY4" fmla="*/ 960120 h 975159"/>
                <a:gd name="connsiteX5" fmla="*/ 417 w 92212"/>
                <a:gd name="connsiteY5" fmla="*/ 4006 h 975159"/>
                <a:gd name="connsiteX0" fmla="*/ 417 w 91146"/>
                <a:gd name="connsiteY0" fmla="*/ 4006 h 973108"/>
                <a:gd name="connsiteX1" fmla="*/ 79266 w 91146"/>
                <a:gd name="connsiteY1" fmla="*/ 318 h 973108"/>
                <a:gd name="connsiteX2" fmla="*/ 91069 w 91146"/>
                <a:gd name="connsiteY2" fmla="*/ 938022 h 973108"/>
                <a:gd name="connsiteX3" fmla="*/ 90657 w 91146"/>
                <a:gd name="connsiteY3" fmla="*/ 968388 h 973108"/>
                <a:gd name="connsiteX4" fmla="*/ 2298 w 91146"/>
                <a:gd name="connsiteY4" fmla="*/ 960120 h 973108"/>
                <a:gd name="connsiteX5" fmla="*/ 417 w 91146"/>
                <a:gd name="connsiteY5" fmla="*/ 4006 h 973108"/>
                <a:gd name="connsiteX0" fmla="*/ 417 w 91146"/>
                <a:gd name="connsiteY0" fmla="*/ 4006 h 968388"/>
                <a:gd name="connsiteX1" fmla="*/ 79266 w 91146"/>
                <a:gd name="connsiteY1" fmla="*/ 318 h 968388"/>
                <a:gd name="connsiteX2" fmla="*/ 91069 w 91146"/>
                <a:gd name="connsiteY2" fmla="*/ 938022 h 968388"/>
                <a:gd name="connsiteX3" fmla="*/ 90657 w 91146"/>
                <a:gd name="connsiteY3" fmla="*/ 968388 h 968388"/>
                <a:gd name="connsiteX4" fmla="*/ 2298 w 91146"/>
                <a:gd name="connsiteY4" fmla="*/ 960120 h 968388"/>
                <a:gd name="connsiteX5" fmla="*/ 417 w 91146"/>
                <a:gd name="connsiteY5" fmla="*/ 4006 h 968388"/>
                <a:gd name="connsiteX0" fmla="*/ 417 w 91069"/>
                <a:gd name="connsiteY0" fmla="*/ 4006 h 1067906"/>
                <a:gd name="connsiteX1" fmla="*/ 79266 w 91069"/>
                <a:gd name="connsiteY1" fmla="*/ 318 h 1067906"/>
                <a:gd name="connsiteX2" fmla="*/ 91069 w 91069"/>
                <a:gd name="connsiteY2" fmla="*/ 938022 h 1067906"/>
                <a:gd name="connsiteX3" fmla="*/ 2298 w 91069"/>
                <a:gd name="connsiteY3" fmla="*/ 960120 h 1067906"/>
                <a:gd name="connsiteX4" fmla="*/ 417 w 91069"/>
                <a:gd name="connsiteY4" fmla="*/ 4006 h 1067906"/>
                <a:gd name="connsiteX0" fmla="*/ 417 w 91069"/>
                <a:gd name="connsiteY0" fmla="*/ 4006 h 1026125"/>
                <a:gd name="connsiteX1" fmla="*/ 79266 w 91069"/>
                <a:gd name="connsiteY1" fmla="*/ 318 h 1026125"/>
                <a:gd name="connsiteX2" fmla="*/ 91069 w 91069"/>
                <a:gd name="connsiteY2" fmla="*/ 938022 h 1026125"/>
                <a:gd name="connsiteX3" fmla="*/ 2298 w 91069"/>
                <a:gd name="connsiteY3" fmla="*/ 960120 h 1026125"/>
                <a:gd name="connsiteX4" fmla="*/ 417 w 91069"/>
                <a:gd name="connsiteY4" fmla="*/ 4006 h 1026125"/>
                <a:gd name="connsiteX0" fmla="*/ 417 w 91069"/>
                <a:gd name="connsiteY0" fmla="*/ 4006 h 1028529"/>
                <a:gd name="connsiteX1" fmla="*/ 79266 w 91069"/>
                <a:gd name="connsiteY1" fmla="*/ 318 h 1028529"/>
                <a:gd name="connsiteX2" fmla="*/ 91069 w 91069"/>
                <a:gd name="connsiteY2" fmla="*/ 947915 h 1028529"/>
                <a:gd name="connsiteX3" fmla="*/ 2298 w 91069"/>
                <a:gd name="connsiteY3" fmla="*/ 960120 h 1028529"/>
                <a:gd name="connsiteX4" fmla="*/ 417 w 91069"/>
                <a:gd name="connsiteY4" fmla="*/ 4006 h 1028529"/>
                <a:gd name="connsiteX0" fmla="*/ 417 w 91069"/>
                <a:gd name="connsiteY0" fmla="*/ 4006 h 960120"/>
                <a:gd name="connsiteX1" fmla="*/ 79266 w 91069"/>
                <a:gd name="connsiteY1" fmla="*/ 318 h 960120"/>
                <a:gd name="connsiteX2" fmla="*/ 91069 w 91069"/>
                <a:gd name="connsiteY2" fmla="*/ 947915 h 960120"/>
                <a:gd name="connsiteX3" fmla="*/ 2298 w 91069"/>
                <a:gd name="connsiteY3" fmla="*/ 960120 h 960120"/>
                <a:gd name="connsiteX4" fmla="*/ 417 w 91069"/>
                <a:gd name="connsiteY4" fmla="*/ 4006 h 960120"/>
                <a:gd name="connsiteX0" fmla="*/ 1389 w 92041"/>
                <a:gd name="connsiteY0" fmla="*/ 4006 h 956522"/>
                <a:gd name="connsiteX1" fmla="*/ 80238 w 92041"/>
                <a:gd name="connsiteY1" fmla="*/ 318 h 956522"/>
                <a:gd name="connsiteX2" fmla="*/ 92041 w 92041"/>
                <a:gd name="connsiteY2" fmla="*/ 947915 h 956522"/>
                <a:gd name="connsiteX3" fmla="*/ 1832 w 92041"/>
                <a:gd name="connsiteY3" fmla="*/ 956522 h 956522"/>
                <a:gd name="connsiteX4" fmla="*/ 1389 w 92041"/>
                <a:gd name="connsiteY4" fmla="*/ 4006 h 956522"/>
                <a:gd name="connsiteX0" fmla="*/ 0 w 90652"/>
                <a:gd name="connsiteY0" fmla="*/ 4006 h 956522"/>
                <a:gd name="connsiteX1" fmla="*/ 78849 w 90652"/>
                <a:gd name="connsiteY1" fmla="*/ 318 h 956522"/>
                <a:gd name="connsiteX2" fmla="*/ 90652 w 90652"/>
                <a:gd name="connsiteY2" fmla="*/ 947915 h 956522"/>
                <a:gd name="connsiteX3" fmla="*/ 443 w 90652"/>
                <a:gd name="connsiteY3" fmla="*/ 956522 h 956522"/>
                <a:gd name="connsiteX4" fmla="*/ 0 w 90652"/>
                <a:gd name="connsiteY4" fmla="*/ 4006 h 956522"/>
                <a:gd name="connsiteX0" fmla="*/ 0 w 90652"/>
                <a:gd name="connsiteY0" fmla="*/ 3433 h 955949"/>
                <a:gd name="connsiteX1" fmla="*/ 77551 w 90652"/>
                <a:gd name="connsiteY1" fmla="*/ 1241 h 955949"/>
                <a:gd name="connsiteX2" fmla="*/ 90652 w 90652"/>
                <a:gd name="connsiteY2" fmla="*/ 947342 h 955949"/>
                <a:gd name="connsiteX3" fmla="*/ 443 w 90652"/>
                <a:gd name="connsiteY3" fmla="*/ 955949 h 955949"/>
                <a:gd name="connsiteX4" fmla="*/ 0 w 90652"/>
                <a:gd name="connsiteY4" fmla="*/ 3433 h 955949"/>
                <a:gd name="connsiteX0" fmla="*/ 0 w 95558"/>
                <a:gd name="connsiteY0" fmla="*/ 3433 h 957264"/>
                <a:gd name="connsiteX1" fmla="*/ 77551 w 95558"/>
                <a:gd name="connsiteY1" fmla="*/ 1241 h 957264"/>
                <a:gd name="connsiteX2" fmla="*/ 95558 w 95558"/>
                <a:gd name="connsiteY2" fmla="*/ 951621 h 957264"/>
                <a:gd name="connsiteX3" fmla="*/ 443 w 95558"/>
                <a:gd name="connsiteY3" fmla="*/ 955949 h 957264"/>
                <a:gd name="connsiteX4" fmla="*/ 0 w 95558"/>
                <a:gd name="connsiteY4" fmla="*/ 3433 h 957264"/>
                <a:gd name="connsiteX0" fmla="*/ 0 w 95558"/>
                <a:gd name="connsiteY0" fmla="*/ 3433 h 957264"/>
                <a:gd name="connsiteX1" fmla="*/ 85961 w 95558"/>
                <a:gd name="connsiteY1" fmla="*/ 1241 h 957264"/>
                <a:gd name="connsiteX2" fmla="*/ 95558 w 95558"/>
                <a:gd name="connsiteY2" fmla="*/ 951621 h 957264"/>
                <a:gd name="connsiteX3" fmla="*/ 443 w 95558"/>
                <a:gd name="connsiteY3" fmla="*/ 955949 h 957264"/>
                <a:gd name="connsiteX4" fmla="*/ 0 w 95558"/>
                <a:gd name="connsiteY4" fmla="*/ 3433 h 957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58" h="957264">
                  <a:moveTo>
                    <a:pt x="0" y="3433"/>
                  </a:moveTo>
                  <a:cubicBezTo>
                    <a:pt x="39492" y="-3535"/>
                    <a:pt x="59678" y="2470"/>
                    <a:pt x="85961" y="1241"/>
                  </a:cubicBezTo>
                  <a:cubicBezTo>
                    <a:pt x="89895" y="320982"/>
                    <a:pt x="91624" y="631880"/>
                    <a:pt x="95558" y="951621"/>
                  </a:cubicBezTo>
                  <a:cubicBezTo>
                    <a:pt x="84528" y="962291"/>
                    <a:pt x="21665" y="954227"/>
                    <a:pt x="443" y="955949"/>
                  </a:cubicBezTo>
                  <a:cubicBezTo>
                    <a:pt x="221" y="862771"/>
                    <a:pt x="627" y="322138"/>
                    <a:pt x="0" y="3433"/>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38" name="Freeform 60">
              <a:extLst>
                <a:ext uri="{FF2B5EF4-FFF2-40B4-BE49-F238E27FC236}">
                  <a16:creationId xmlns:a16="http://schemas.microsoft.com/office/drawing/2014/main" id="{DB886F9B-564C-1CCE-E92C-C138634D3AB0}"/>
                </a:ext>
              </a:extLst>
            </p:cNvPr>
            <p:cNvSpPr/>
            <p:nvPr/>
          </p:nvSpPr>
          <p:spPr>
            <a:xfrm rot="10800000">
              <a:off x="3776203" y="5465834"/>
              <a:ext cx="281299" cy="1017647"/>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7166">
                  <a:moveTo>
                    <a:pt x="0" y="2347"/>
                  </a:moveTo>
                  <a:cubicBezTo>
                    <a:pt x="36299" y="-2337"/>
                    <a:pt x="59549" y="1508"/>
                    <a:pt x="89323" y="1088"/>
                  </a:cubicBezTo>
                  <a:cubicBezTo>
                    <a:pt x="88693" y="316098"/>
                    <a:pt x="92142" y="805905"/>
                    <a:pt x="87434" y="946117"/>
                  </a:cubicBezTo>
                  <a:cubicBezTo>
                    <a:pt x="60069" y="947883"/>
                    <a:pt x="37596" y="946806"/>
                    <a:pt x="12677" y="947151"/>
                  </a:cubicBezTo>
                  <a:cubicBezTo>
                    <a:pt x="7636" y="757275"/>
                    <a:pt x="4226" y="317282"/>
                    <a:pt x="0" y="2347"/>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39" name="Freeform 60">
              <a:extLst>
                <a:ext uri="{FF2B5EF4-FFF2-40B4-BE49-F238E27FC236}">
                  <a16:creationId xmlns:a16="http://schemas.microsoft.com/office/drawing/2014/main" id="{5871CD3C-BBD1-6F70-8666-01C39DCAF6F2}"/>
                </a:ext>
              </a:extLst>
            </p:cNvPr>
            <p:cNvSpPr/>
            <p:nvPr/>
          </p:nvSpPr>
          <p:spPr>
            <a:xfrm rot="10800000">
              <a:off x="4497066" y="5459226"/>
              <a:ext cx="281299" cy="1017647"/>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7166">
                  <a:moveTo>
                    <a:pt x="0" y="2347"/>
                  </a:moveTo>
                  <a:cubicBezTo>
                    <a:pt x="36299" y="-2337"/>
                    <a:pt x="59549" y="1508"/>
                    <a:pt x="89323" y="1088"/>
                  </a:cubicBezTo>
                  <a:cubicBezTo>
                    <a:pt x="88693" y="316098"/>
                    <a:pt x="92142" y="805905"/>
                    <a:pt x="87434" y="946117"/>
                  </a:cubicBezTo>
                  <a:cubicBezTo>
                    <a:pt x="60069" y="947883"/>
                    <a:pt x="37596" y="946806"/>
                    <a:pt x="12677" y="947151"/>
                  </a:cubicBezTo>
                  <a:cubicBezTo>
                    <a:pt x="7636" y="757275"/>
                    <a:pt x="4226" y="317282"/>
                    <a:pt x="0" y="2347"/>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40" name="Freeform 64">
              <a:extLst>
                <a:ext uri="{FF2B5EF4-FFF2-40B4-BE49-F238E27FC236}">
                  <a16:creationId xmlns:a16="http://schemas.microsoft.com/office/drawing/2014/main" id="{BD2D8637-E899-24A5-1C7A-CC05280484BE}"/>
                </a:ext>
              </a:extLst>
            </p:cNvPr>
            <p:cNvSpPr/>
            <p:nvPr/>
          </p:nvSpPr>
          <p:spPr>
            <a:xfrm rot="10800000">
              <a:off x="6484398" y="5468634"/>
              <a:ext cx="269105" cy="999904"/>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41" name="Freeform 64">
              <a:extLst>
                <a:ext uri="{FF2B5EF4-FFF2-40B4-BE49-F238E27FC236}">
                  <a16:creationId xmlns:a16="http://schemas.microsoft.com/office/drawing/2014/main" id="{86C0242C-BD19-702F-AADE-D03AB43DBAA5}"/>
                </a:ext>
              </a:extLst>
            </p:cNvPr>
            <p:cNvSpPr/>
            <p:nvPr/>
          </p:nvSpPr>
          <p:spPr>
            <a:xfrm rot="10800000">
              <a:off x="9381688" y="5472689"/>
              <a:ext cx="307186" cy="1013079"/>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 name="connsiteX0" fmla="*/ 1472 w 85444"/>
                <a:gd name="connsiteY0" fmla="*/ 3643 h 950859"/>
                <a:gd name="connsiteX1" fmla="*/ 83467 w 85444"/>
                <a:gd name="connsiteY1" fmla="*/ 0 h 950859"/>
                <a:gd name="connsiteX2" fmla="*/ 85444 w 85444"/>
                <a:gd name="connsiteY2" fmla="*/ 940622 h 950859"/>
                <a:gd name="connsiteX3" fmla="*/ 0 w 85444"/>
                <a:gd name="connsiteY3" fmla="*/ 950859 h 950859"/>
                <a:gd name="connsiteX4" fmla="*/ 1472 w 85444"/>
                <a:gd name="connsiteY4" fmla="*/ 3643 h 950859"/>
                <a:gd name="connsiteX0" fmla="*/ 22 w 92196"/>
                <a:gd name="connsiteY0" fmla="*/ 0 h 955248"/>
                <a:gd name="connsiteX1" fmla="*/ 90219 w 92196"/>
                <a:gd name="connsiteY1" fmla="*/ 4389 h 955248"/>
                <a:gd name="connsiteX2" fmla="*/ 92196 w 92196"/>
                <a:gd name="connsiteY2" fmla="*/ 945011 h 955248"/>
                <a:gd name="connsiteX3" fmla="*/ 6752 w 92196"/>
                <a:gd name="connsiteY3" fmla="*/ 955248 h 955248"/>
                <a:gd name="connsiteX4" fmla="*/ 22 w 92196"/>
                <a:gd name="connsiteY4" fmla="*/ 0 h 955248"/>
                <a:gd name="connsiteX0" fmla="*/ 22 w 98575"/>
                <a:gd name="connsiteY0" fmla="*/ 0 h 955248"/>
                <a:gd name="connsiteX1" fmla="*/ 90219 w 98575"/>
                <a:gd name="connsiteY1" fmla="*/ 4389 h 955248"/>
                <a:gd name="connsiteX2" fmla="*/ 98575 w 98575"/>
                <a:gd name="connsiteY2" fmla="*/ 945011 h 955248"/>
                <a:gd name="connsiteX3" fmla="*/ 6752 w 98575"/>
                <a:gd name="connsiteY3" fmla="*/ 955248 h 955248"/>
                <a:gd name="connsiteX4" fmla="*/ 22 w 98575"/>
                <a:gd name="connsiteY4" fmla="*/ 0 h 955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75" h="955248">
                  <a:moveTo>
                    <a:pt x="22" y="0"/>
                  </a:moveTo>
                  <a:lnTo>
                    <a:pt x="90219" y="4389"/>
                  </a:lnTo>
                  <a:cubicBezTo>
                    <a:pt x="93004" y="317930"/>
                    <a:pt x="95790" y="631470"/>
                    <a:pt x="98575" y="945011"/>
                  </a:cubicBezTo>
                  <a:lnTo>
                    <a:pt x="6752" y="955248"/>
                  </a:lnTo>
                  <a:cubicBezTo>
                    <a:pt x="7243" y="639509"/>
                    <a:pt x="-469" y="315739"/>
                    <a:pt x="22" y="0"/>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42" name="Freeform 63">
              <a:extLst>
                <a:ext uri="{FF2B5EF4-FFF2-40B4-BE49-F238E27FC236}">
                  <a16:creationId xmlns:a16="http://schemas.microsoft.com/office/drawing/2014/main" id="{C58D5409-F6A1-1DE2-BDE0-6E6349601890}"/>
                </a:ext>
              </a:extLst>
            </p:cNvPr>
            <p:cNvSpPr/>
            <p:nvPr/>
          </p:nvSpPr>
          <p:spPr>
            <a:xfrm rot="10800000">
              <a:off x="11906215" y="5454781"/>
              <a:ext cx="292747" cy="1009362"/>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3990"/>
                <a:gd name="connsiteY0" fmla="*/ 2159 h 966120"/>
                <a:gd name="connsiteX1" fmla="*/ 71243 w 93990"/>
                <a:gd name="connsiteY1" fmla="*/ 0 h 966120"/>
                <a:gd name="connsiteX2" fmla="*/ 93990 w 93990"/>
                <a:gd name="connsiteY2" fmla="*/ 965401 h 966120"/>
                <a:gd name="connsiteX3" fmla="*/ 9027 w 93990"/>
                <a:gd name="connsiteY3" fmla="*/ 966120 h 966120"/>
                <a:gd name="connsiteX4" fmla="*/ 0 w 93990"/>
                <a:gd name="connsiteY4" fmla="*/ 2159 h 966120"/>
                <a:gd name="connsiteX0" fmla="*/ 0 w 93990"/>
                <a:gd name="connsiteY0" fmla="*/ 2159 h 966120"/>
                <a:gd name="connsiteX1" fmla="*/ 71243 w 93990"/>
                <a:gd name="connsiteY1" fmla="*/ 0 h 966120"/>
                <a:gd name="connsiteX2" fmla="*/ 77750 w 93990"/>
                <a:gd name="connsiteY2" fmla="*/ 23106 h 966120"/>
                <a:gd name="connsiteX3" fmla="*/ 93990 w 93990"/>
                <a:gd name="connsiteY3" fmla="*/ 965401 h 966120"/>
                <a:gd name="connsiteX4" fmla="*/ 9027 w 93990"/>
                <a:gd name="connsiteY4" fmla="*/ 966120 h 966120"/>
                <a:gd name="connsiteX5" fmla="*/ 0 w 93990"/>
                <a:gd name="connsiteY5" fmla="*/ 2159 h 966120"/>
                <a:gd name="connsiteX0" fmla="*/ 0 w 93990"/>
                <a:gd name="connsiteY0" fmla="*/ 5428 h 969389"/>
                <a:gd name="connsiteX1" fmla="*/ 71243 w 93990"/>
                <a:gd name="connsiteY1" fmla="*/ 3269 h 969389"/>
                <a:gd name="connsiteX2" fmla="*/ 77750 w 93990"/>
                <a:gd name="connsiteY2" fmla="*/ 26375 h 969389"/>
                <a:gd name="connsiteX3" fmla="*/ 93990 w 93990"/>
                <a:gd name="connsiteY3" fmla="*/ 968670 h 969389"/>
                <a:gd name="connsiteX4" fmla="*/ 9027 w 93990"/>
                <a:gd name="connsiteY4" fmla="*/ 969389 h 969389"/>
                <a:gd name="connsiteX5" fmla="*/ 0 w 93990"/>
                <a:gd name="connsiteY5" fmla="*/ 5428 h 969389"/>
                <a:gd name="connsiteX0" fmla="*/ 0 w 93990"/>
                <a:gd name="connsiteY0" fmla="*/ 8575 h 972536"/>
                <a:gd name="connsiteX1" fmla="*/ 71243 w 93990"/>
                <a:gd name="connsiteY1" fmla="*/ 6416 h 972536"/>
                <a:gd name="connsiteX2" fmla="*/ 77750 w 93990"/>
                <a:gd name="connsiteY2" fmla="*/ 29522 h 972536"/>
                <a:gd name="connsiteX3" fmla="*/ 93990 w 93990"/>
                <a:gd name="connsiteY3" fmla="*/ 971817 h 972536"/>
                <a:gd name="connsiteX4" fmla="*/ 9027 w 93990"/>
                <a:gd name="connsiteY4" fmla="*/ 972536 h 972536"/>
                <a:gd name="connsiteX5" fmla="*/ 0 w 93990"/>
                <a:gd name="connsiteY5" fmla="*/ 8575 h 972536"/>
                <a:gd name="connsiteX0" fmla="*/ 0 w 89935"/>
                <a:gd name="connsiteY0" fmla="*/ 5329 h 978172"/>
                <a:gd name="connsiteX1" fmla="*/ 67188 w 89935"/>
                <a:gd name="connsiteY1" fmla="*/ 12052 h 978172"/>
                <a:gd name="connsiteX2" fmla="*/ 73695 w 89935"/>
                <a:gd name="connsiteY2" fmla="*/ 35158 h 978172"/>
                <a:gd name="connsiteX3" fmla="*/ 89935 w 89935"/>
                <a:gd name="connsiteY3" fmla="*/ 977453 h 978172"/>
                <a:gd name="connsiteX4" fmla="*/ 4972 w 89935"/>
                <a:gd name="connsiteY4" fmla="*/ 978172 h 978172"/>
                <a:gd name="connsiteX5" fmla="*/ 0 w 89935"/>
                <a:gd name="connsiteY5" fmla="*/ 5329 h 978172"/>
                <a:gd name="connsiteX0" fmla="*/ 2422 w 92357"/>
                <a:gd name="connsiteY0" fmla="*/ 5329 h 978172"/>
                <a:gd name="connsiteX1" fmla="*/ 69610 w 92357"/>
                <a:gd name="connsiteY1" fmla="*/ 12052 h 978172"/>
                <a:gd name="connsiteX2" fmla="*/ 76117 w 92357"/>
                <a:gd name="connsiteY2" fmla="*/ 35158 h 978172"/>
                <a:gd name="connsiteX3" fmla="*/ 92357 w 92357"/>
                <a:gd name="connsiteY3" fmla="*/ 977453 h 978172"/>
                <a:gd name="connsiteX4" fmla="*/ 7394 w 92357"/>
                <a:gd name="connsiteY4" fmla="*/ 978172 h 978172"/>
                <a:gd name="connsiteX5" fmla="*/ 2422 w 92357"/>
                <a:gd name="connsiteY5" fmla="*/ 5329 h 978172"/>
                <a:gd name="connsiteX0" fmla="*/ 2422 w 86564"/>
                <a:gd name="connsiteY0" fmla="*/ 5329 h 978172"/>
                <a:gd name="connsiteX1" fmla="*/ 69610 w 86564"/>
                <a:gd name="connsiteY1" fmla="*/ 12052 h 978172"/>
                <a:gd name="connsiteX2" fmla="*/ 76117 w 86564"/>
                <a:gd name="connsiteY2" fmla="*/ 35158 h 978172"/>
                <a:gd name="connsiteX3" fmla="*/ 86564 w 86564"/>
                <a:gd name="connsiteY3" fmla="*/ 964130 h 978172"/>
                <a:gd name="connsiteX4" fmla="*/ 7394 w 86564"/>
                <a:gd name="connsiteY4" fmla="*/ 978172 h 978172"/>
                <a:gd name="connsiteX5" fmla="*/ 2422 w 86564"/>
                <a:gd name="connsiteY5" fmla="*/ 5329 h 978172"/>
                <a:gd name="connsiteX0" fmla="*/ 2256 w 86398"/>
                <a:gd name="connsiteY0" fmla="*/ 5329 h 964130"/>
                <a:gd name="connsiteX1" fmla="*/ 69444 w 86398"/>
                <a:gd name="connsiteY1" fmla="*/ 12052 h 964130"/>
                <a:gd name="connsiteX2" fmla="*/ 75951 w 86398"/>
                <a:gd name="connsiteY2" fmla="*/ 35158 h 964130"/>
                <a:gd name="connsiteX3" fmla="*/ 86398 w 86398"/>
                <a:gd name="connsiteY3" fmla="*/ 964130 h 964130"/>
                <a:gd name="connsiteX4" fmla="*/ 8386 w 86398"/>
                <a:gd name="connsiteY4" fmla="*/ 953746 h 964130"/>
                <a:gd name="connsiteX5" fmla="*/ 2256 w 86398"/>
                <a:gd name="connsiteY5" fmla="*/ 5329 h 964130"/>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7"/>
                <a:gd name="connsiteY0" fmla="*/ 6607 h 963562"/>
                <a:gd name="connsiteX1" fmla="*/ 69443 w 86397"/>
                <a:gd name="connsiteY1" fmla="*/ 9026 h 963562"/>
                <a:gd name="connsiteX2" fmla="*/ 75950 w 86397"/>
                <a:gd name="connsiteY2" fmla="*/ 32132 h 963562"/>
                <a:gd name="connsiteX3" fmla="*/ 86397 w 86397"/>
                <a:gd name="connsiteY3" fmla="*/ 961104 h 963562"/>
                <a:gd name="connsiteX4" fmla="*/ 8385 w 86397"/>
                <a:gd name="connsiteY4" fmla="*/ 950720 h 963562"/>
                <a:gd name="connsiteX5" fmla="*/ 2256 w 86397"/>
                <a:gd name="connsiteY5" fmla="*/ 6607 h 963562"/>
                <a:gd name="connsiteX0" fmla="*/ 2256 w 86397"/>
                <a:gd name="connsiteY0" fmla="*/ 12964 h 969919"/>
                <a:gd name="connsiteX1" fmla="*/ 68053 w 86397"/>
                <a:gd name="connsiteY1" fmla="*/ 3907 h 969919"/>
                <a:gd name="connsiteX2" fmla="*/ 75950 w 86397"/>
                <a:gd name="connsiteY2" fmla="*/ 38489 h 969919"/>
                <a:gd name="connsiteX3" fmla="*/ 86397 w 86397"/>
                <a:gd name="connsiteY3" fmla="*/ 967461 h 969919"/>
                <a:gd name="connsiteX4" fmla="*/ 8385 w 86397"/>
                <a:gd name="connsiteY4" fmla="*/ 957077 h 969919"/>
                <a:gd name="connsiteX5" fmla="*/ 2256 w 86397"/>
                <a:gd name="connsiteY5" fmla="*/ 12964 h 969919"/>
                <a:gd name="connsiteX0" fmla="*/ 2256 w 86397"/>
                <a:gd name="connsiteY0" fmla="*/ 9057 h 966012"/>
                <a:gd name="connsiteX1" fmla="*/ 68053 w 86397"/>
                <a:gd name="connsiteY1" fmla="*/ 0 h 966012"/>
                <a:gd name="connsiteX2" fmla="*/ 75950 w 86397"/>
                <a:gd name="connsiteY2" fmla="*/ 34582 h 966012"/>
                <a:gd name="connsiteX3" fmla="*/ 86397 w 86397"/>
                <a:gd name="connsiteY3" fmla="*/ 963554 h 966012"/>
                <a:gd name="connsiteX4" fmla="*/ 8385 w 86397"/>
                <a:gd name="connsiteY4" fmla="*/ 953170 h 966012"/>
                <a:gd name="connsiteX5" fmla="*/ 2256 w 86397"/>
                <a:gd name="connsiteY5" fmla="*/ 9057 h 966012"/>
                <a:gd name="connsiteX0" fmla="*/ 2256 w 86397"/>
                <a:gd name="connsiteY0" fmla="*/ 5579 h 962534"/>
                <a:gd name="connsiteX1" fmla="*/ 68054 w 86397"/>
                <a:gd name="connsiteY1" fmla="*/ 411 h 962534"/>
                <a:gd name="connsiteX2" fmla="*/ 75950 w 86397"/>
                <a:gd name="connsiteY2" fmla="*/ 31104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579 h 962534"/>
                <a:gd name="connsiteX1" fmla="*/ 68054 w 86397"/>
                <a:gd name="connsiteY1" fmla="*/ 411 h 962534"/>
                <a:gd name="connsiteX2" fmla="*/ 75950 w 86397"/>
                <a:gd name="connsiteY2" fmla="*/ 10359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168 h 962123"/>
                <a:gd name="connsiteX1" fmla="*/ 68054 w 86397"/>
                <a:gd name="connsiteY1" fmla="*/ 0 h 962123"/>
                <a:gd name="connsiteX2" fmla="*/ 75950 w 86397"/>
                <a:gd name="connsiteY2" fmla="*/ 9948 h 962123"/>
                <a:gd name="connsiteX3" fmla="*/ 86397 w 86397"/>
                <a:gd name="connsiteY3" fmla="*/ 959665 h 962123"/>
                <a:gd name="connsiteX4" fmla="*/ 8385 w 86397"/>
                <a:gd name="connsiteY4" fmla="*/ 949281 h 962123"/>
                <a:gd name="connsiteX5" fmla="*/ 2256 w 86397"/>
                <a:gd name="connsiteY5" fmla="*/ 5168 h 962123"/>
                <a:gd name="connsiteX0" fmla="*/ 2256 w 86397"/>
                <a:gd name="connsiteY0" fmla="*/ 5168 h 964398"/>
                <a:gd name="connsiteX1" fmla="*/ 68054 w 86397"/>
                <a:gd name="connsiteY1" fmla="*/ 0 h 964398"/>
                <a:gd name="connsiteX2" fmla="*/ 75950 w 86397"/>
                <a:gd name="connsiteY2" fmla="*/ 9948 h 964398"/>
                <a:gd name="connsiteX3" fmla="*/ 86397 w 86397"/>
                <a:gd name="connsiteY3" fmla="*/ 959665 h 964398"/>
                <a:gd name="connsiteX4" fmla="*/ 8385 w 86397"/>
                <a:gd name="connsiteY4" fmla="*/ 949281 h 964398"/>
                <a:gd name="connsiteX5" fmla="*/ 2256 w 86397"/>
                <a:gd name="connsiteY5" fmla="*/ 5168 h 964398"/>
                <a:gd name="connsiteX0" fmla="*/ 2256 w 86397"/>
                <a:gd name="connsiteY0" fmla="*/ 5168 h 960791"/>
                <a:gd name="connsiteX1" fmla="*/ 68054 w 86397"/>
                <a:gd name="connsiteY1" fmla="*/ 0 h 960791"/>
                <a:gd name="connsiteX2" fmla="*/ 75950 w 86397"/>
                <a:gd name="connsiteY2" fmla="*/ 9948 h 960791"/>
                <a:gd name="connsiteX3" fmla="*/ 86397 w 86397"/>
                <a:gd name="connsiteY3" fmla="*/ 959665 h 960791"/>
                <a:gd name="connsiteX4" fmla="*/ 8385 w 86397"/>
                <a:gd name="connsiteY4" fmla="*/ 949281 h 960791"/>
                <a:gd name="connsiteX5" fmla="*/ 2256 w 86397"/>
                <a:gd name="connsiteY5" fmla="*/ 5168 h 960791"/>
                <a:gd name="connsiteX0" fmla="*/ 2256 w 86397"/>
                <a:gd name="connsiteY0" fmla="*/ 5168 h 956295"/>
                <a:gd name="connsiteX1" fmla="*/ 68054 w 86397"/>
                <a:gd name="connsiteY1" fmla="*/ 0 h 956295"/>
                <a:gd name="connsiteX2" fmla="*/ 75950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 name="connsiteX0" fmla="*/ 0 w 84141"/>
                <a:gd name="connsiteY0" fmla="*/ 5168 h 956295"/>
                <a:gd name="connsiteX1" fmla="*/ 65798 w 84141"/>
                <a:gd name="connsiteY1" fmla="*/ 0 h 956295"/>
                <a:gd name="connsiteX2" fmla="*/ 73694 w 84141"/>
                <a:gd name="connsiteY2" fmla="*/ 9948 h 956295"/>
                <a:gd name="connsiteX3" fmla="*/ 84141 w 84141"/>
                <a:gd name="connsiteY3" fmla="*/ 953182 h 956295"/>
                <a:gd name="connsiteX4" fmla="*/ 6129 w 84141"/>
                <a:gd name="connsiteY4" fmla="*/ 949281 h 956295"/>
                <a:gd name="connsiteX5" fmla="*/ 0 w 84141"/>
                <a:gd name="connsiteY5" fmla="*/ 5168 h 956295"/>
                <a:gd name="connsiteX0" fmla="*/ 0 w 84141"/>
                <a:gd name="connsiteY0" fmla="*/ 5168 h 953760"/>
                <a:gd name="connsiteX1" fmla="*/ 65798 w 84141"/>
                <a:gd name="connsiteY1" fmla="*/ 0 h 953760"/>
                <a:gd name="connsiteX2" fmla="*/ 73694 w 84141"/>
                <a:gd name="connsiteY2" fmla="*/ 9948 h 953760"/>
                <a:gd name="connsiteX3" fmla="*/ 84141 w 84141"/>
                <a:gd name="connsiteY3" fmla="*/ 953182 h 953760"/>
                <a:gd name="connsiteX4" fmla="*/ 3655 w 84141"/>
                <a:gd name="connsiteY4" fmla="*/ 936444 h 953760"/>
                <a:gd name="connsiteX5" fmla="*/ 0 w 84141"/>
                <a:gd name="connsiteY5" fmla="*/ 5168 h 953760"/>
                <a:gd name="connsiteX0" fmla="*/ 0 w 79811"/>
                <a:gd name="connsiteY0" fmla="*/ 5168 h 951740"/>
                <a:gd name="connsiteX1" fmla="*/ 65798 w 79811"/>
                <a:gd name="connsiteY1" fmla="*/ 0 h 951740"/>
                <a:gd name="connsiteX2" fmla="*/ 73694 w 79811"/>
                <a:gd name="connsiteY2" fmla="*/ 9948 h 951740"/>
                <a:gd name="connsiteX3" fmla="*/ 79811 w 79811"/>
                <a:gd name="connsiteY3" fmla="*/ 951043 h 951740"/>
                <a:gd name="connsiteX4" fmla="*/ 3655 w 79811"/>
                <a:gd name="connsiteY4" fmla="*/ 936444 h 951740"/>
                <a:gd name="connsiteX5" fmla="*/ 0 w 79811"/>
                <a:gd name="connsiteY5" fmla="*/ 5168 h 95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11" h="951740">
                  <a:moveTo>
                    <a:pt x="0" y="5168"/>
                  </a:moveTo>
                  <a:cubicBezTo>
                    <a:pt x="13321" y="1124"/>
                    <a:pt x="18299" y="4749"/>
                    <a:pt x="65798" y="0"/>
                  </a:cubicBezTo>
                  <a:cubicBezTo>
                    <a:pt x="66422" y="10663"/>
                    <a:pt x="73070" y="-715"/>
                    <a:pt x="73694" y="9948"/>
                  </a:cubicBezTo>
                  <a:cubicBezTo>
                    <a:pt x="77176" y="319605"/>
                    <a:pt x="79805" y="641386"/>
                    <a:pt x="79811" y="951043"/>
                  </a:cubicBezTo>
                  <a:cubicBezTo>
                    <a:pt x="67803" y="954064"/>
                    <a:pt x="2433" y="946924"/>
                    <a:pt x="3655" y="936444"/>
                  </a:cubicBezTo>
                  <a:cubicBezTo>
                    <a:pt x="1998" y="612163"/>
                    <a:pt x="2247" y="233596"/>
                    <a:pt x="0" y="5168"/>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6EF76D51-2E07-0ADB-2B94-17722676AA4D}"/>
                </a:ext>
              </a:extLst>
            </p:cNvPr>
            <p:cNvSpPr/>
            <p:nvPr/>
          </p:nvSpPr>
          <p:spPr>
            <a:xfrm>
              <a:off x="115651" y="6460478"/>
              <a:ext cx="12019816" cy="397522"/>
            </a:xfrm>
            <a:custGeom>
              <a:avLst/>
              <a:gdLst>
                <a:gd name="connsiteX0" fmla="*/ 3887475 w 12019816"/>
                <a:gd name="connsiteY0" fmla="*/ 27498 h 397522"/>
                <a:gd name="connsiteX1" fmla="*/ 4001492 w 12019816"/>
                <a:gd name="connsiteY1" fmla="*/ 27515 h 397522"/>
                <a:gd name="connsiteX2" fmla="*/ 4017479 w 12019816"/>
                <a:gd name="connsiteY2" fmla="*/ 349134 h 397522"/>
                <a:gd name="connsiteX3" fmla="*/ 4019155 w 12019816"/>
                <a:gd name="connsiteY3" fmla="*/ 397522 h 397522"/>
                <a:gd name="connsiteX4" fmla="*/ 3759893 w 12019816"/>
                <a:gd name="connsiteY4" fmla="*/ 397522 h 397522"/>
                <a:gd name="connsiteX5" fmla="*/ 3759901 w 12019816"/>
                <a:gd name="connsiteY5" fmla="*/ 326851 h 397522"/>
                <a:gd name="connsiteX6" fmla="*/ 3767720 w 12019816"/>
                <a:gd name="connsiteY6" fmla="*/ 28626 h 397522"/>
                <a:gd name="connsiteX7" fmla="*/ 3887475 w 12019816"/>
                <a:gd name="connsiteY7" fmla="*/ 27498 h 397522"/>
                <a:gd name="connsiteX8" fmla="*/ 1444556 w 12019816"/>
                <a:gd name="connsiteY8" fmla="*/ 24848 h 397522"/>
                <a:gd name="connsiteX9" fmla="*/ 1443365 w 12019816"/>
                <a:gd name="connsiteY9" fmla="*/ 397522 h 397522"/>
                <a:gd name="connsiteX10" fmla="*/ 1160286 w 12019816"/>
                <a:gd name="connsiteY10" fmla="*/ 397522 h 397522"/>
                <a:gd name="connsiteX11" fmla="*/ 1149047 w 12019816"/>
                <a:gd name="connsiteY11" fmla="*/ 27990 h 397522"/>
                <a:gd name="connsiteX12" fmla="*/ 9353306 w 12019816"/>
                <a:gd name="connsiteY12" fmla="*/ 24632 h 397522"/>
                <a:gd name="connsiteX13" fmla="*/ 9350526 w 12019816"/>
                <a:gd name="connsiteY13" fmla="*/ 397522 h 397522"/>
                <a:gd name="connsiteX14" fmla="*/ 9086489 w 12019816"/>
                <a:gd name="connsiteY14" fmla="*/ 397522 h 397522"/>
                <a:gd name="connsiteX15" fmla="*/ 9084201 w 12019816"/>
                <a:gd name="connsiteY15" fmla="*/ 26968 h 397522"/>
                <a:gd name="connsiteX16" fmla="*/ 3530863 w 12019816"/>
                <a:gd name="connsiteY16" fmla="*/ 23600 h 397522"/>
                <a:gd name="connsiteX17" fmla="*/ 3655739 w 12019816"/>
                <a:gd name="connsiteY17" fmla="*/ 31038 h 397522"/>
                <a:gd name="connsiteX18" fmla="*/ 3662282 w 12019816"/>
                <a:gd name="connsiteY18" fmla="*/ 236612 h 397522"/>
                <a:gd name="connsiteX19" fmla="*/ 3669707 w 12019816"/>
                <a:gd name="connsiteY19" fmla="*/ 397522 h 397522"/>
                <a:gd name="connsiteX20" fmla="*/ 3380246 w 12019816"/>
                <a:gd name="connsiteY20" fmla="*/ 397522 h 397522"/>
                <a:gd name="connsiteX21" fmla="*/ 3369591 w 12019816"/>
                <a:gd name="connsiteY21" fmla="*/ 26901 h 397522"/>
                <a:gd name="connsiteX22" fmla="*/ 3530863 w 12019816"/>
                <a:gd name="connsiteY22" fmla="*/ 23600 h 397522"/>
                <a:gd name="connsiteX23" fmla="*/ 496114 w 12019816"/>
                <a:gd name="connsiteY23" fmla="*/ 22749 h 397522"/>
                <a:gd name="connsiteX24" fmla="*/ 605617 w 12019816"/>
                <a:gd name="connsiteY24" fmla="*/ 23869 h 397522"/>
                <a:gd name="connsiteX25" fmla="*/ 621413 w 12019816"/>
                <a:gd name="connsiteY25" fmla="*/ 397522 h 397522"/>
                <a:gd name="connsiteX26" fmla="*/ 355628 w 12019816"/>
                <a:gd name="connsiteY26" fmla="*/ 397522 h 397522"/>
                <a:gd name="connsiteX27" fmla="*/ 355624 w 12019816"/>
                <a:gd name="connsiteY27" fmla="*/ 390358 h 397522"/>
                <a:gd name="connsiteX28" fmla="*/ 354536 w 12019816"/>
                <a:gd name="connsiteY28" fmla="*/ 26194 h 397522"/>
                <a:gd name="connsiteX29" fmla="*/ 496114 w 12019816"/>
                <a:gd name="connsiteY29" fmla="*/ 22749 h 397522"/>
                <a:gd name="connsiteX30" fmla="*/ 8626058 w 12019816"/>
                <a:gd name="connsiteY30" fmla="*/ 22127 h 397522"/>
                <a:gd name="connsiteX31" fmla="*/ 8623644 w 12019816"/>
                <a:gd name="connsiteY31" fmla="*/ 397522 h 397522"/>
                <a:gd name="connsiteX32" fmla="*/ 8363684 w 12019816"/>
                <a:gd name="connsiteY32" fmla="*/ 397522 h 397522"/>
                <a:gd name="connsiteX33" fmla="*/ 8355586 w 12019816"/>
                <a:gd name="connsiteY33" fmla="*/ 22775 h 397522"/>
                <a:gd name="connsiteX34" fmla="*/ 8626058 w 12019816"/>
                <a:gd name="connsiteY34" fmla="*/ 22127 h 397522"/>
                <a:gd name="connsiteX35" fmla="*/ 7774143 w 12019816"/>
                <a:gd name="connsiteY35" fmla="*/ 21941 h 397522"/>
                <a:gd name="connsiteX36" fmla="*/ 7888161 w 12019816"/>
                <a:gd name="connsiteY36" fmla="*/ 21958 h 397522"/>
                <a:gd name="connsiteX37" fmla="*/ 7904148 w 12019816"/>
                <a:gd name="connsiteY37" fmla="*/ 343577 h 397522"/>
                <a:gd name="connsiteX38" fmla="*/ 7906016 w 12019816"/>
                <a:gd name="connsiteY38" fmla="*/ 397522 h 397522"/>
                <a:gd name="connsiteX39" fmla="*/ 7646561 w 12019816"/>
                <a:gd name="connsiteY39" fmla="*/ 397522 h 397522"/>
                <a:gd name="connsiteX40" fmla="*/ 7646569 w 12019816"/>
                <a:gd name="connsiteY40" fmla="*/ 321294 h 397522"/>
                <a:gd name="connsiteX41" fmla="*/ 7654388 w 12019816"/>
                <a:gd name="connsiteY41" fmla="*/ 23069 h 397522"/>
                <a:gd name="connsiteX42" fmla="*/ 7774143 w 12019816"/>
                <a:gd name="connsiteY42" fmla="*/ 21941 h 397522"/>
                <a:gd name="connsiteX43" fmla="*/ 8193927 w 12019816"/>
                <a:gd name="connsiteY43" fmla="*/ 21912 h 397522"/>
                <a:gd name="connsiteX44" fmla="*/ 8280610 w 12019816"/>
                <a:gd name="connsiteY44" fmla="*/ 29022 h 397522"/>
                <a:gd name="connsiteX45" fmla="*/ 8282711 w 12019816"/>
                <a:gd name="connsiteY45" fmla="*/ 176860 h 397522"/>
                <a:gd name="connsiteX46" fmla="*/ 8281799 w 12019816"/>
                <a:gd name="connsiteY46" fmla="*/ 330539 h 397522"/>
                <a:gd name="connsiteX47" fmla="*/ 8280851 w 12019816"/>
                <a:gd name="connsiteY47" fmla="*/ 397522 h 397522"/>
                <a:gd name="connsiteX48" fmla="*/ 8030904 w 12019816"/>
                <a:gd name="connsiteY48" fmla="*/ 397522 h 397522"/>
                <a:gd name="connsiteX49" fmla="*/ 8030904 w 12019816"/>
                <a:gd name="connsiteY49" fmla="*/ 25701 h 397522"/>
                <a:gd name="connsiteX50" fmla="*/ 8132214 w 12019816"/>
                <a:gd name="connsiteY50" fmla="*/ 22954 h 397522"/>
                <a:gd name="connsiteX51" fmla="*/ 8193927 w 12019816"/>
                <a:gd name="connsiteY51" fmla="*/ 21912 h 397522"/>
                <a:gd name="connsiteX52" fmla="*/ 3291027 w 12019816"/>
                <a:gd name="connsiteY52" fmla="*/ 20635 h 397522"/>
                <a:gd name="connsiteX53" fmla="*/ 3288217 w 12019816"/>
                <a:gd name="connsiteY53" fmla="*/ 397522 h 397522"/>
                <a:gd name="connsiteX54" fmla="*/ 3024235 w 12019816"/>
                <a:gd name="connsiteY54" fmla="*/ 397522 h 397522"/>
                <a:gd name="connsiteX55" fmla="*/ 3021921 w 12019816"/>
                <a:gd name="connsiteY55" fmla="*/ 22971 h 397522"/>
                <a:gd name="connsiteX56" fmla="*/ 4615112 w 12019816"/>
                <a:gd name="connsiteY56" fmla="*/ 20144 h 397522"/>
                <a:gd name="connsiteX57" fmla="*/ 4729129 w 12019816"/>
                <a:gd name="connsiteY57" fmla="*/ 20161 h 397522"/>
                <a:gd name="connsiteX58" fmla="*/ 4745116 w 12019816"/>
                <a:gd name="connsiteY58" fmla="*/ 341780 h 397522"/>
                <a:gd name="connsiteX59" fmla="*/ 4747047 w 12019816"/>
                <a:gd name="connsiteY59" fmla="*/ 397522 h 397522"/>
                <a:gd name="connsiteX60" fmla="*/ 4487530 w 12019816"/>
                <a:gd name="connsiteY60" fmla="*/ 397522 h 397522"/>
                <a:gd name="connsiteX61" fmla="*/ 4487539 w 12019816"/>
                <a:gd name="connsiteY61" fmla="*/ 319497 h 397522"/>
                <a:gd name="connsiteX62" fmla="*/ 4495357 w 12019816"/>
                <a:gd name="connsiteY62" fmla="*/ 21272 h 397522"/>
                <a:gd name="connsiteX63" fmla="*/ 4615112 w 12019816"/>
                <a:gd name="connsiteY63" fmla="*/ 20144 h 397522"/>
                <a:gd name="connsiteX64" fmla="*/ 4222599 w 12019816"/>
                <a:gd name="connsiteY64" fmla="*/ 19678 h 397522"/>
                <a:gd name="connsiteX65" fmla="*/ 4364076 w 12019816"/>
                <a:gd name="connsiteY65" fmla="*/ 21060 h 397522"/>
                <a:gd name="connsiteX66" fmla="*/ 4385140 w 12019816"/>
                <a:gd name="connsiteY66" fmla="*/ 53135 h 397522"/>
                <a:gd name="connsiteX67" fmla="*/ 4397453 w 12019816"/>
                <a:gd name="connsiteY67" fmla="*/ 308891 h 397522"/>
                <a:gd name="connsiteX68" fmla="*/ 4400908 w 12019816"/>
                <a:gd name="connsiteY68" fmla="*/ 397522 h 397522"/>
                <a:gd name="connsiteX69" fmla="*/ 4120950 w 12019816"/>
                <a:gd name="connsiteY69" fmla="*/ 397522 h 397522"/>
                <a:gd name="connsiteX70" fmla="*/ 4117167 w 12019816"/>
                <a:gd name="connsiteY70" fmla="*/ 300055 h 397522"/>
                <a:gd name="connsiteX71" fmla="*/ 4113239 w 12019816"/>
                <a:gd name="connsiteY71" fmla="*/ 25440 h 397522"/>
                <a:gd name="connsiteX72" fmla="*/ 4222599 w 12019816"/>
                <a:gd name="connsiteY72" fmla="*/ 19678 h 397522"/>
                <a:gd name="connsiteX73" fmla="*/ 9592115 w 12019816"/>
                <a:gd name="connsiteY73" fmla="*/ 19671 h 397522"/>
                <a:gd name="connsiteX74" fmla="*/ 9716991 w 12019816"/>
                <a:gd name="connsiteY74" fmla="*/ 27108 h 397522"/>
                <a:gd name="connsiteX75" fmla="*/ 9723533 w 12019816"/>
                <a:gd name="connsiteY75" fmla="*/ 232682 h 397522"/>
                <a:gd name="connsiteX76" fmla="*/ 9731139 w 12019816"/>
                <a:gd name="connsiteY76" fmla="*/ 397522 h 397522"/>
                <a:gd name="connsiteX77" fmla="*/ 9441611 w 12019816"/>
                <a:gd name="connsiteY77" fmla="*/ 397522 h 397522"/>
                <a:gd name="connsiteX78" fmla="*/ 9430843 w 12019816"/>
                <a:gd name="connsiteY78" fmla="*/ 22971 h 397522"/>
                <a:gd name="connsiteX79" fmla="*/ 9592115 w 12019816"/>
                <a:gd name="connsiteY79" fmla="*/ 19671 h 397522"/>
                <a:gd name="connsiteX80" fmla="*/ 2563778 w 12019816"/>
                <a:gd name="connsiteY80" fmla="*/ 18130 h 397522"/>
                <a:gd name="connsiteX81" fmla="*/ 2561338 w 12019816"/>
                <a:gd name="connsiteY81" fmla="*/ 397522 h 397522"/>
                <a:gd name="connsiteX82" fmla="*/ 2301491 w 12019816"/>
                <a:gd name="connsiteY82" fmla="*/ 397522 h 397522"/>
                <a:gd name="connsiteX83" fmla="*/ 2293306 w 12019816"/>
                <a:gd name="connsiteY83" fmla="*/ 18778 h 397522"/>
                <a:gd name="connsiteX84" fmla="*/ 2563778 w 12019816"/>
                <a:gd name="connsiteY84" fmla="*/ 18130 h 397522"/>
                <a:gd name="connsiteX85" fmla="*/ 8718348 w 12019816"/>
                <a:gd name="connsiteY85" fmla="*/ 18123 h 397522"/>
                <a:gd name="connsiteX86" fmla="*/ 8959609 w 12019816"/>
                <a:gd name="connsiteY86" fmla="*/ 19031 h 397522"/>
                <a:gd name="connsiteX87" fmla="*/ 8978767 w 12019816"/>
                <a:gd name="connsiteY87" fmla="*/ 397522 h 397522"/>
                <a:gd name="connsiteX88" fmla="*/ 8723051 w 12019816"/>
                <a:gd name="connsiteY88" fmla="*/ 397522 h 397522"/>
                <a:gd name="connsiteX89" fmla="*/ 1711860 w 12019816"/>
                <a:gd name="connsiteY89" fmla="*/ 17944 h 397522"/>
                <a:gd name="connsiteX90" fmla="*/ 1825878 w 12019816"/>
                <a:gd name="connsiteY90" fmla="*/ 17961 h 397522"/>
                <a:gd name="connsiteX91" fmla="*/ 1841865 w 12019816"/>
                <a:gd name="connsiteY91" fmla="*/ 339580 h 397522"/>
                <a:gd name="connsiteX92" fmla="*/ 1843872 w 12019816"/>
                <a:gd name="connsiteY92" fmla="*/ 397522 h 397522"/>
                <a:gd name="connsiteX93" fmla="*/ 1584278 w 12019816"/>
                <a:gd name="connsiteY93" fmla="*/ 397522 h 397522"/>
                <a:gd name="connsiteX94" fmla="*/ 1584286 w 12019816"/>
                <a:gd name="connsiteY94" fmla="*/ 317297 h 397522"/>
                <a:gd name="connsiteX95" fmla="*/ 1592105 w 12019816"/>
                <a:gd name="connsiteY95" fmla="*/ 19072 h 397522"/>
                <a:gd name="connsiteX96" fmla="*/ 1711860 w 12019816"/>
                <a:gd name="connsiteY96" fmla="*/ 17944 h 397522"/>
                <a:gd name="connsiteX97" fmla="*/ 2131647 w 12019816"/>
                <a:gd name="connsiteY97" fmla="*/ 17915 h 397522"/>
                <a:gd name="connsiteX98" fmla="*/ 2218330 w 12019816"/>
                <a:gd name="connsiteY98" fmla="*/ 25025 h 397522"/>
                <a:gd name="connsiteX99" fmla="*/ 2220431 w 12019816"/>
                <a:gd name="connsiteY99" fmla="*/ 172863 h 397522"/>
                <a:gd name="connsiteX100" fmla="*/ 2219520 w 12019816"/>
                <a:gd name="connsiteY100" fmla="*/ 326542 h 397522"/>
                <a:gd name="connsiteX101" fmla="*/ 2218514 w 12019816"/>
                <a:gd name="connsiteY101" fmla="*/ 397522 h 397522"/>
                <a:gd name="connsiteX102" fmla="*/ 1968622 w 12019816"/>
                <a:gd name="connsiteY102" fmla="*/ 397522 h 397522"/>
                <a:gd name="connsiteX103" fmla="*/ 1968622 w 12019816"/>
                <a:gd name="connsiteY103" fmla="*/ 21704 h 397522"/>
                <a:gd name="connsiteX104" fmla="*/ 2069934 w 12019816"/>
                <a:gd name="connsiteY104" fmla="*/ 18957 h 397522"/>
                <a:gd name="connsiteX105" fmla="*/ 2131647 w 12019816"/>
                <a:gd name="connsiteY105" fmla="*/ 17915 h 397522"/>
                <a:gd name="connsiteX106" fmla="*/ 7505826 w 12019816"/>
                <a:gd name="connsiteY106" fmla="*/ 15918 h 397522"/>
                <a:gd name="connsiteX107" fmla="*/ 7504607 w 12019816"/>
                <a:gd name="connsiteY107" fmla="*/ 397522 h 397522"/>
                <a:gd name="connsiteX108" fmla="*/ 7221827 w 12019816"/>
                <a:gd name="connsiteY108" fmla="*/ 397522 h 397522"/>
                <a:gd name="connsiteX109" fmla="*/ 7210317 w 12019816"/>
                <a:gd name="connsiteY109" fmla="*/ 19060 h 397522"/>
                <a:gd name="connsiteX110" fmla="*/ 2656068 w 12019816"/>
                <a:gd name="connsiteY110" fmla="*/ 14126 h 397522"/>
                <a:gd name="connsiteX111" fmla="*/ 2897329 w 12019816"/>
                <a:gd name="connsiteY111" fmla="*/ 15034 h 397522"/>
                <a:gd name="connsiteX112" fmla="*/ 2916690 w 12019816"/>
                <a:gd name="connsiteY112" fmla="*/ 397522 h 397522"/>
                <a:gd name="connsiteX113" fmla="*/ 2660821 w 12019816"/>
                <a:gd name="connsiteY113" fmla="*/ 397522 h 397522"/>
                <a:gd name="connsiteX114" fmla="*/ 7067541 w 12019816"/>
                <a:gd name="connsiteY114" fmla="*/ 13161 h 397522"/>
                <a:gd name="connsiteX115" fmla="*/ 7083654 w 12019816"/>
                <a:gd name="connsiteY115" fmla="*/ 397522 h 397522"/>
                <a:gd name="connsiteX116" fmla="*/ 6831297 w 12019816"/>
                <a:gd name="connsiteY116" fmla="*/ 397522 h 397522"/>
                <a:gd name="connsiteX117" fmla="*/ 6831420 w 12019816"/>
                <a:gd name="connsiteY117" fmla="*/ 15211 h 397522"/>
                <a:gd name="connsiteX118" fmla="*/ 5144127 w 12019816"/>
                <a:gd name="connsiteY118" fmla="*/ 10835 h 397522"/>
                <a:gd name="connsiteX119" fmla="*/ 5144353 w 12019816"/>
                <a:gd name="connsiteY119" fmla="*/ 389491 h 397522"/>
                <a:gd name="connsiteX120" fmla="*/ 5144354 w 12019816"/>
                <a:gd name="connsiteY120" fmla="*/ 397522 h 397522"/>
                <a:gd name="connsiteX121" fmla="*/ 4868027 w 12019816"/>
                <a:gd name="connsiteY121" fmla="*/ 397522 h 397522"/>
                <a:gd name="connsiteX122" fmla="*/ 4852064 w 12019816"/>
                <a:gd name="connsiteY122" fmla="*/ 19963 h 397522"/>
                <a:gd name="connsiteX123" fmla="*/ 5144127 w 12019816"/>
                <a:gd name="connsiteY123" fmla="*/ 10835 h 397522"/>
                <a:gd name="connsiteX124" fmla="*/ 10269788 w 12019816"/>
                <a:gd name="connsiteY124" fmla="*/ 10801 h 397522"/>
                <a:gd name="connsiteX125" fmla="*/ 10411266 w 12019816"/>
                <a:gd name="connsiteY125" fmla="*/ 12182 h 397522"/>
                <a:gd name="connsiteX126" fmla="*/ 10432331 w 12019816"/>
                <a:gd name="connsiteY126" fmla="*/ 44257 h 397522"/>
                <a:gd name="connsiteX127" fmla="*/ 10444643 w 12019816"/>
                <a:gd name="connsiteY127" fmla="*/ 300013 h 397522"/>
                <a:gd name="connsiteX128" fmla="*/ 10448444 w 12019816"/>
                <a:gd name="connsiteY128" fmla="*/ 397522 h 397522"/>
                <a:gd name="connsiteX129" fmla="*/ 10168485 w 12019816"/>
                <a:gd name="connsiteY129" fmla="*/ 397522 h 397522"/>
                <a:gd name="connsiteX130" fmla="*/ 10168484 w 12019816"/>
                <a:gd name="connsiteY130" fmla="*/ 397504 h 397522"/>
                <a:gd name="connsiteX131" fmla="*/ 10160431 w 12019816"/>
                <a:gd name="connsiteY131" fmla="*/ 16562 h 397522"/>
                <a:gd name="connsiteX132" fmla="*/ 10269788 w 12019816"/>
                <a:gd name="connsiteY132" fmla="*/ 10801 h 397522"/>
                <a:gd name="connsiteX133" fmla="*/ 6157958 w 12019816"/>
                <a:gd name="connsiteY133" fmla="*/ 10527 h 397522"/>
                <a:gd name="connsiteX134" fmla="*/ 6273480 w 12019816"/>
                <a:gd name="connsiteY134" fmla="*/ 11908 h 397522"/>
                <a:gd name="connsiteX135" fmla="*/ 6290681 w 12019816"/>
                <a:gd name="connsiteY135" fmla="*/ 43983 h 397522"/>
                <a:gd name="connsiteX136" fmla="*/ 6300735 w 12019816"/>
                <a:gd name="connsiteY136" fmla="*/ 299739 h 397522"/>
                <a:gd name="connsiteX137" fmla="*/ 6303847 w 12019816"/>
                <a:gd name="connsiteY137" fmla="*/ 397522 h 397522"/>
                <a:gd name="connsiteX138" fmla="*/ 6062287 w 12019816"/>
                <a:gd name="connsiteY138" fmla="*/ 397522 h 397522"/>
                <a:gd name="connsiteX139" fmla="*/ 6062289 w 12019816"/>
                <a:gd name="connsiteY139" fmla="*/ 395791 h 397522"/>
                <a:gd name="connsiteX140" fmla="*/ 6068663 w 12019816"/>
                <a:gd name="connsiteY140" fmla="*/ 16288 h 397522"/>
                <a:gd name="connsiteX141" fmla="*/ 6157958 w 12019816"/>
                <a:gd name="connsiteY141" fmla="*/ 10527 h 397522"/>
                <a:gd name="connsiteX142" fmla="*/ 9945472 w 12019816"/>
                <a:gd name="connsiteY142" fmla="*/ 9688 h 397522"/>
                <a:gd name="connsiteX143" fmla="*/ 10059491 w 12019816"/>
                <a:gd name="connsiteY143" fmla="*/ 9705 h 397522"/>
                <a:gd name="connsiteX144" fmla="*/ 10075476 w 12019816"/>
                <a:gd name="connsiteY144" fmla="*/ 331324 h 397522"/>
                <a:gd name="connsiteX145" fmla="*/ 10077770 w 12019816"/>
                <a:gd name="connsiteY145" fmla="*/ 397522 h 397522"/>
                <a:gd name="connsiteX146" fmla="*/ 9817888 w 12019816"/>
                <a:gd name="connsiteY146" fmla="*/ 397522 h 397522"/>
                <a:gd name="connsiteX147" fmla="*/ 9817898 w 12019816"/>
                <a:gd name="connsiteY147" fmla="*/ 309041 h 397522"/>
                <a:gd name="connsiteX148" fmla="*/ 9825717 w 12019816"/>
                <a:gd name="connsiteY148" fmla="*/ 10816 h 397522"/>
                <a:gd name="connsiteX149" fmla="*/ 9945472 w 12019816"/>
                <a:gd name="connsiteY149" fmla="*/ 9688 h 397522"/>
                <a:gd name="connsiteX150" fmla="*/ 1005258 w 12019816"/>
                <a:gd name="connsiteY150" fmla="*/ 9164 h 397522"/>
                <a:gd name="connsiteX151" fmla="*/ 1021539 w 12019816"/>
                <a:gd name="connsiteY151" fmla="*/ 397522 h 397522"/>
                <a:gd name="connsiteX152" fmla="*/ 769014 w 12019816"/>
                <a:gd name="connsiteY152" fmla="*/ 397522 h 397522"/>
                <a:gd name="connsiteX153" fmla="*/ 769138 w 12019816"/>
                <a:gd name="connsiteY153" fmla="*/ 11214 h 397522"/>
                <a:gd name="connsiteX154" fmla="*/ 95676 w 12019816"/>
                <a:gd name="connsiteY154" fmla="*/ 6530 h 397522"/>
                <a:gd name="connsiteX155" fmla="*/ 211198 w 12019816"/>
                <a:gd name="connsiteY155" fmla="*/ 7911 h 397522"/>
                <a:gd name="connsiteX156" fmla="*/ 228399 w 12019816"/>
                <a:gd name="connsiteY156" fmla="*/ 39986 h 397522"/>
                <a:gd name="connsiteX157" fmla="*/ 238452 w 12019816"/>
                <a:gd name="connsiteY157" fmla="*/ 295742 h 397522"/>
                <a:gd name="connsiteX158" fmla="*/ 241692 w 12019816"/>
                <a:gd name="connsiteY158" fmla="*/ 397522 h 397522"/>
                <a:gd name="connsiteX159" fmla="*/ 0 w 12019816"/>
                <a:gd name="connsiteY159" fmla="*/ 397522 h 397522"/>
                <a:gd name="connsiteX160" fmla="*/ 6 w 12019816"/>
                <a:gd name="connsiteY160" fmla="*/ 391794 h 397522"/>
                <a:gd name="connsiteX161" fmla="*/ 6381 w 12019816"/>
                <a:gd name="connsiteY161" fmla="*/ 12291 h 397522"/>
                <a:gd name="connsiteX162" fmla="*/ 95676 w 12019816"/>
                <a:gd name="connsiteY162" fmla="*/ 6530 h 397522"/>
                <a:gd name="connsiteX163" fmla="*/ 5973804 w 12019816"/>
                <a:gd name="connsiteY163" fmla="*/ 6521 h 397522"/>
                <a:gd name="connsiteX164" fmla="*/ 5972555 w 12019816"/>
                <a:gd name="connsiteY164" fmla="*/ 397522 h 397522"/>
                <a:gd name="connsiteX165" fmla="*/ 5690094 w 12019816"/>
                <a:gd name="connsiteY165" fmla="*/ 397522 h 397522"/>
                <a:gd name="connsiteX166" fmla="*/ 5678298 w 12019816"/>
                <a:gd name="connsiteY166" fmla="*/ 9663 h 397522"/>
                <a:gd name="connsiteX167" fmla="*/ 5527975 w 12019816"/>
                <a:gd name="connsiteY167" fmla="*/ 6521 h 397522"/>
                <a:gd name="connsiteX168" fmla="*/ 5544367 w 12019816"/>
                <a:gd name="connsiteY168" fmla="*/ 397522 h 397522"/>
                <a:gd name="connsiteX169" fmla="*/ 5291731 w 12019816"/>
                <a:gd name="connsiteY169" fmla="*/ 397522 h 397522"/>
                <a:gd name="connsiteX170" fmla="*/ 5291856 w 12019816"/>
                <a:gd name="connsiteY170" fmla="*/ 8571 h 397522"/>
                <a:gd name="connsiteX171" fmla="*/ 10681560 w 12019816"/>
                <a:gd name="connsiteY171" fmla="*/ 2364 h 397522"/>
                <a:gd name="connsiteX172" fmla="*/ 10795579 w 12019816"/>
                <a:gd name="connsiteY172" fmla="*/ 2381 h 397522"/>
                <a:gd name="connsiteX173" fmla="*/ 10811565 w 12019816"/>
                <a:gd name="connsiteY173" fmla="*/ 324000 h 397522"/>
                <a:gd name="connsiteX174" fmla="*/ 10814112 w 12019816"/>
                <a:gd name="connsiteY174" fmla="*/ 397522 h 397522"/>
                <a:gd name="connsiteX175" fmla="*/ 10553976 w 12019816"/>
                <a:gd name="connsiteY175" fmla="*/ 397522 h 397522"/>
                <a:gd name="connsiteX176" fmla="*/ 10553986 w 12019816"/>
                <a:gd name="connsiteY176" fmla="*/ 301717 h 397522"/>
                <a:gd name="connsiteX177" fmla="*/ 10561805 w 12019816"/>
                <a:gd name="connsiteY177" fmla="*/ 3492 h 397522"/>
                <a:gd name="connsiteX178" fmla="*/ 10681560 w 12019816"/>
                <a:gd name="connsiteY178" fmla="*/ 2364 h 397522"/>
                <a:gd name="connsiteX179" fmla="*/ 6558693 w 12019816"/>
                <a:gd name="connsiteY179" fmla="*/ 404 h 397522"/>
                <a:gd name="connsiteX180" fmla="*/ 6668196 w 12019816"/>
                <a:gd name="connsiteY180" fmla="*/ 1524 h 397522"/>
                <a:gd name="connsiteX181" fmla="*/ 6684936 w 12019816"/>
                <a:gd name="connsiteY181" fmla="*/ 397522 h 397522"/>
                <a:gd name="connsiteX182" fmla="*/ 6418203 w 12019816"/>
                <a:gd name="connsiteY182" fmla="*/ 397522 h 397522"/>
                <a:gd name="connsiteX183" fmla="*/ 6417940 w 12019816"/>
                <a:gd name="connsiteY183" fmla="*/ 214118 h 397522"/>
                <a:gd name="connsiteX184" fmla="*/ 6417115 w 12019816"/>
                <a:gd name="connsiteY184" fmla="*/ 3849 h 397522"/>
                <a:gd name="connsiteX185" fmla="*/ 6558693 w 12019816"/>
                <a:gd name="connsiteY185" fmla="*/ 404 h 397522"/>
                <a:gd name="connsiteX186" fmla="*/ 12019816 w 12019816"/>
                <a:gd name="connsiteY186" fmla="*/ 0 h 397522"/>
                <a:gd name="connsiteX187" fmla="*/ 12018546 w 12019816"/>
                <a:gd name="connsiteY187" fmla="*/ 397522 h 397522"/>
                <a:gd name="connsiteX188" fmla="*/ 11736301 w 12019816"/>
                <a:gd name="connsiteY188" fmla="*/ 397522 h 397522"/>
                <a:gd name="connsiteX189" fmla="*/ 11724307 w 12019816"/>
                <a:gd name="connsiteY189" fmla="*/ 3142 h 397522"/>
                <a:gd name="connsiteX190" fmla="*/ 11584876 w 12019816"/>
                <a:gd name="connsiteY190" fmla="*/ 0 h 397522"/>
                <a:gd name="connsiteX191" fmla="*/ 11601541 w 12019816"/>
                <a:gd name="connsiteY191" fmla="*/ 397522 h 397522"/>
                <a:gd name="connsiteX192" fmla="*/ 11348629 w 12019816"/>
                <a:gd name="connsiteY192" fmla="*/ 397522 h 397522"/>
                <a:gd name="connsiteX193" fmla="*/ 11348756 w 12019816"/>
                <a:gd name="connsiteY193" fmla="*/ 2050 h 397522"/>
                <a:gd name="connsiteX194" fmla="*/ 11209774 w 12019816"/>
                <a:gd name="connsiteY194" fmla="*/ 0 h 397522"/>
                <a:gd name="connsiteX195" fmla="*/ 11210000 w 12019816"/>
                <a:gd name="connsiteY195" fmla="*/ 342744 h 397522"/>
                <a:gd name="connsiteX196" fmla="*/ 11210003 w 12019816"/>
                <a:gd name="connsiteY196" fmla="*/ 397522 h 397522"/>
                <a:gd name="connsiteX197" fmla="*/ 10934130 w 12019816"/>
                <a:gd name="connsiteY197" fmla="*/ 397522 h 397522"/>
                <a:gd name="connsiteX198" fmla="*/ 10917711 w 12019816"/>
                <a:gd name="connsiteY198" fmla="*/ 9128 h 397522"/>
                <a:gd name="connsiteX199" fmla="*/ 11209774 w 12019816"/>
                <a:gd name="connsiteY199" fmla="*/ 0 h 397522"/>
                <a:gd name="connsiteX0" fmla="*/ 3887475 w 12019816"/>
                <a:gd name="connsiteY0" fmla="*/ 27498 h 397522"/>
                <a:gd name="connsiteX1" fmla="*/ 4001492 w 12019816"/>
                <a:gd name="connsiteY1" fmla="*/ 27515 h 397522"/>
                <a:gd name="connsiteX2" fmla="*/ 4017479 w 12019816"/>
                <a:gd name="connsiteY2" fmla="*/ 349134 h 397522"/>
                <a:gd name="connsiteX3" fmla="*/ 4019155 w 12019816"/>
                <a:gd name="connsiteY3" fmla="*/ 397522 h 397522"/>
                <a:gd name="connsiteX4" fmla="*/ 3759893 w 12019816"/>
                <a:gd name="connsiteY4" fmla="*/ 397522 h 397522"/>
                <a:gd name="connsiteX5" fmla="*/ 3759901 w 12019816"/>
                <a:gd name="connsiteY5" fmla="*/ 326851 h 397522"/>
                <a:gd name="connsiteX6" fmla="*/ 3767720 w 12019816"/>
                <a:gd name="connsiteY6" fmla="*/ 28626 h 397522"/>
                <a:gd name="connsiteX7" fmla="*/ 3887475 w 12019816"/>
                <a:gd name="connsiteY7" fmla="*/ 27498 h 397522"/>
                <a:gd name="connsiteX8" fmla="*/ 1444556 w 12019816"/>
                <a:gd name="connsiteY8" fmla="*/ 24848 h 397522"/>
                <a:gd name="connsiteX9" fmla="*/ 1443365 w 12019816"/>
                <a:gd name="connsiteY9" fmla="*/ 397522 h 397522"/>
                <a:gd name="connsiteX10" fmla="*/ 1160286 w 12019816"/>
                <a:gd name="connsiteY10" fmla="*/ 397522 h 397522"/>
                <a:gd name="connsiteX11" fmla="*/ 1149047 w 12019816"/>
                <a:gd name="connsiteY11" fmla="*/ 27990 h 397522"/>
                <a:gd name="connsiteX12" fmla="*/ 1444556 w 12019816"/>
                <a:gd name="connsiteY12" fmla="*/ 24848 h 397522"/>
                <a:gd name="connsiteX13" fmla="*/ 9353306 w 12019816"/>
                <a:gd name="connsiteY13" fmla="*/ 24632 h 397522"/>
                <a:gd name="connsiteX14" fmla="*/ 9350526 w 12019816"/>
                <a:gd name="connsiteY14" fmla="*/ 397522 h 397522"/>
                <a:gd name="connsiteX15" fmla="*/ 9086489 w 12019816"/>
                <a:gd name="connsiteY15" fmla="*/ 397522 h 397522"/>
                <a:gd name="connsiteX16" fmla="*/ 9084201 w 12019816"/>
                <a:gd name="connsiteY16" fmla="*/ 26968 h 397522"/>
                <a:gd name="connsiteX17" fmla="*/ 9353306 w 12019816"/>
                <a:gd name="connsiteY17" fmla="*/ 24632 h 397522"/>
                <a:gd name="connsiteX18" fmla="*/ 3530863 w 12019816"/>
                <a:gd name="connsiteY18" fmla="*/ 23600 h 397522"/>
                <a:gd name="connsiteX19" fmla="*/ 3655739 w 12019816"/>
                <a:gd name="connsiteY19" fmla="*/ 31038 h 397522"/>
                <a:gd name="connsiteX20" fmla="*/ 3662282 w 12019816"/>
                <a:gd name="connsiteY20" fmla="*/ 236612 h 397522"/>
                <a:gd name="connsiteX21" fmla="*/ 3669707 w 12019816"/>
                <a:gd name="connsiteY21" fmla="*/ 397522 h 397522"/>
                <a:gd name="connsiteX22" fmla="*/ 3380246 w 12019816"/>
                <a:gd name="connsiteY22" fmla="*/ 397522 h 397522"/>
                <a:gd name="connsiteX23" fmla="*/ 3369591 w 12019816"/>
                <a:gd name="connsiteY23" fmla="*/ 26901 h 397522"/>
                <a:gd name="connsiteX24" fmla="*/ 3530863 w 12019816"/>
                <a:gd name="connsiteY24" fmla="*/ 23600 h 397522"/>
                <a:gd name="connsiteX25" fmla="*/ 496114 w 12019816"/>
                <a:gd name="connsiteY25" fmla="*/ 22749 h 397522"/>
                <a:gd name="connsiteX26" fmla="*/ 605617 w 12019816"/>
                <a:gd name="connsiteY26" fmla="*/ 23869 h 397522"/>
                <a:gd name="connsiteX27" fmla="*/ 621413 w 12019816"/>
                <a:gd name="connsiteY27" fmla="*/ 397522 h 397522"/>
                <a:gd name="connsiteX28" fmla="*/ 355628 w 12019816"/>
                <a:gd name="connsiteY28" fmla="*/ 397522 h 397522"/>
                <a:gd name="connsiteX29" fmla="*/ 355624 w 12019816"/>
                <a:gd name="connsiteY29" fmla="*/ 390358 h 397522"/>
                <a:gd name="connsiteX30" fmla="*/ 354536 w 12019816"/>
                <a:gd name="connsiteY30" fmla="*/ 14849 h 397522"/>
                <a:gd name="connsiteX31" fmla="*/ 496114 w 12019816"/>
                <a:gd name="connsiteY31" fmla="*/ 22749 h 397522"/>
                <a:gd name="connsiteX32" fmla="*/ 8626058 w 12019816"/>
                <a:gd name="connsiteY32" fmla="*/ 22127 h 397522"/>
                <a:gd name="connsiteX33" fmla="*/ 8623644 w 12019816"/>
                <a:gd name="connsiteY33" fmla="*/ 397522 h 397522"/>
                <a:gd name="connsiteX34" fmla="*/ 8363684 w 12019816"/>
                <a:gd name="connsiteY34" fmla="*/ 397522 h 397522"/>
                <a:gd name="connsiteX35" fmla="*/ 8355586 w 12019816"/>
                <a:gd name="connsiteY35" fmla="*/ 22775 h 397522"/>
                <a:gd name="connsiteX36" fmla="*/ 8626058 w 12019816"/>
                <a:gd name="connsiteY36" fmla="*/ 22127 h 397522"/>
                <a:gd name="connsiteX37" fmla="*/ 7774143 w 12019816"/>
                <a:gd name="connsiteY37" fmla="*/ 21941 h 397522"/>
                <a:gd name="connsiteX38" fmla="*/ 7888161 w 12019816"/>
                <a:gd name="connsiteY38" fmla="*/ 21958 h 397522"/>
                <a:gd name="connsiteX39" fmla="*/ 7904148 w 12019816"/>
                <a:gd name="connsiteY39" fmla="*/ 343577 h 397522"/>
                <a:gd name="connsiteX40" fmla="*/ 7906016 w 12019816"/>
                <a:gd name="connsiteY40" fmla="*/ 397522 h 397522"/>
                <a:gd name="connsiteX41" fmla="*/ 7646561 w 12019816"/>
                <a:gd name="connsiteY41" fmla="*/ 397522 h 397522"/>
                <a:gd name="connsiteX42" fmla="*/ 7646569 w 12019816"/>
                <a:gd name="connsiteY42" fmla="*/ 321294 h 397522"/>
                <a:gd name="connsiteX43" fmla="*/ 7654388 w 12019816"/>
                <a:gd name="connsiteY43" fmla="*/ 23069 h 397522"/>
                <a:gd name="connsiteX44" fmla="*/ 7774143 w 12019816"/>
                <a:gd name="connsiteY44" fmla="*/ 21941 h 397522"/>
                <a:gd name="connsiteX45" fmla="*/ 8193927 w 12019816"/>
                <a:gd name="connsiteY45" fmla="*/ 21912 h 397522"/>
                <a:gd name="connsiteX46" fmla="*/ 8280610 w 12019816"/>
                <a:gd name="connsiteY46" fmla="*/ 29022 h 397522"/>
                <a:gd name="connsiteX47" fmla="*/ 8282711 w 12019816"/>
                <a:gd name="connsiteY47" fmla="*/ 176860 h 397522"/>
                <a:gd name="connsiteX48" fmla="*/ 8281799 w 12019816"/>
                <a:gd name="connsiteY48" fmla="*/ 330539 h 397522"/>
                <a:gd name="connsiteX49" fmla="*/ 8280851 w 12019816"/>
                <a:gd name="connsiteY49" fmla="*/ 397522 h 397522"/>
                <a:gd name="connsiteX50" fmla="*/ 8030904 w 12019816"/>
                <a:gd name="connsiteY50" fmla="*/ 397522 h 397522"/>
                <a:gd name="connsiteX51" fmla="*/ 8030904 w 12019816"/>
                <a:gd name="connsiteY51" fmla="*/ 25701 h 397522"/>
                <a:gd name="connsiteX52" fmla="*/ 8132214 w 12019816"/>
                <a:gd name="connsiteY52" fmla="*/ 22954 h 397522"/>
                <a:gd name="connsiteX53" fmla="*/ 8193927 w 12019816"/>
                <a:gd name="connsiteY53" fmla="*/ 21912 h 397522"/>
                <a:gd name="connsiteX54" fmla="*/ 3291027 w 12019816"/>
                <a:gd name="connsiteY54" fmla="*/ 20635 h 397522"/>
                <a:gd name="connsiteX55" fmla="*/ 3288217 w 12019816"/>
                <a:gd name="connsiteY55" fmla="*/ 397522 h 397522"/>
                <a:gd name="connsiteX56" fmla="*/ 3024235 w 12019816"/>
                <a:gd name="connsiteY56" fmla="*/ 397522 h 397522"/>
                <a:gd name="connsiteX57" fmla="*/ 3021921 w 12019816"/>
                <a:gd name="connsiteY57" fmla="*/ 22971 h 397522"/>
                <a:gd name="connsiteX58" fmla="*/ 3291027 w 12019816"/>
                <a:gd name="connsiteY58" fmla="*/ 20635 h 397522"/>
                <a:gd name="connsiteX59" fmla="*/ 4615112 w 12019816"/>
                <a:gd name="connsiteY59" fmla="*/ 20144 h 397522"/>
                <a:gd name="connsiteX60" fmla="*/ 4729129 w 12019816"/>
                <a:gd name="connsiteY60" fmla="*/ 20161 h 397522"/>
                <a:gd name="connsiteX61" fmla="*/ 4745116 w 12019816"/>
                <a:gd name="connsiteY61" fmla="*/ 341780 h 397522"/>
                <a:gd name="connsiteX62" fmla="*/ 4747047 w 12019816"/>
                <a:gd name="connsiteY62" fmla="*/ 397522 h 397522"/>
                <a:gd name="connsiteX63" fmla="*/ 4487530 w 12019816"/>
                <a:gd name="connsiteY63" fmla="*/ 397522 h 397522"/>
                <a:gd name="connsiteX64" fmla="*/ 4487539 w 12019816"/>
                <a:gd name="connsiteY64" fmla="*/ 319497 h 397522"/>
                <a:gd name="connsiteX65" fmla="*/ 4495357 w 12019816"/>
                <a:gd name="connsiteY65" fmla="*/ 21272 h 397522"/>
                <a:gd name="connsiteX66" fmla="*/ 4615112 w 12019816"/>
                <a:gd name="connsiteY66" fmla="*/ 20144 h 397522"/>
                <a:gd name="connsiteX67" fmla="*/ 4222599 w 12019816"/>
                <a:gd name="connsiteY67" fmla="*/ 19678 h 397522"/>
                <a:gd name="connsiteX68" fmla="*/ 4364076 w 12019816"/>
                <a:gd name="connsiteY68" fmla="*/ 21060 h 397522"/>
                <a:gd name="connsiteX69" fmla="*/ 4385140 w 12019816"/>
                <a:gd name="connsiteY69" fmla="*/ 53135 h 397522"/>
                <a:gd name="connsiteX70" fmla="*/ 4397453 w 12019816"/>
                <a:gd name="connsiteY70" fmla="*/ 308891 h 397522"/>
                <a:gd name="connsiteX71" fmla="*/ 4400908 w 12019816"/>
                <a:gd name="connsiteY71" fmla="*/ 397522 h 397522"/>
                <a:gd name="connsiteX72" fmla="*/ 4120950 w 12019816"/>
                <a:gd name="connsiteY72" fmla="*/ 397522 h 397522"/>
                <a:gd name="connsiteX73" fmla="*/ 4117167 w 12019816"/>
                <a:gd name="connsiteY73" fmla="*/ 300055 h 397522"/>
                <a:gd name="connsiteX74" fmla="*/ 4113239 w 12019816"/>
                <a:gd name="connsiteY74" fmla="*/ 25440 h 397522"/>
                <a:gd name="connsiteX75" fmla="*/ 4222599 w 12019816"/>
                <a:gd name="connsiteY75" fmla="*/ 19678 h 397522"/>
                <a:gd name="connsiteX76" fmla="*/ 9592115 w 12019816"/>
                <a:gd name="connsiteY76" fmla="*/ 19671 h 397522"/>
                <a:gd name="connsiteX77" fmla="*/ 9716991 w 12019816"/>
                <a:gd name="connsiteY77" fmla="*/ 27108 h 397522"/>
                <a:gd name="connsiteX78" fmla="*/ 9723533 w 12019816"/>
                <a:gd name="connsiteY78" fmla="*/ 232682 h 397522"/>
                <a:gd name="connsiteX79" fmla="*/ 9731139 w 12019816"/>
                <a:gd name="connsiteY79" fmla="*/ 397522 h 397522"/>
                <a:gd name="connsiteX80" fmla="*/ 9441611 w 12019816"/>
                <a:gd name="connsiteY80" fmla="*/ 397522 h 397522"/>
                <a:gd name="connsiteX81" fmla="*/ 9430843 w 12019816"/>
                <a:gd name="connsiteY81" fmla="*/ 22971 h 397522"/>
                <a:gd name="connsiteX82" fmla="*/ 9592115 w 12019816"/>
                <a:gd name="connsiteY82" fmla="*/ 19671 h 397522"/>
                <a:gd name="connsiteX83" fmla="*/ 2563778 w 12019816"/>
                <a:gd name="connsiteY83" fmla="*/ 18130 h 397522"/>
                <a:gd name="connsiteX84" fmla="*/ 2561338 w 12019816"/>
                <a:gd name="connsiteY84" fmla="*/ 397522 h 397522"/>
                <a:gd name="connsiteX85" fmla="*/ 2301491 w 12019816"/>
                <a:gd name="connsiteY85" fmla="*/ 397522 h 397522"/>
                <a:gd name="connsiteX86" fmla="*/ 2293306 w 12019816"/>
                <a:gd name="connsiteY86" fmla="*/ 18778 h 397522"/>
                <a:gd name="connsiteX87" fmla="*/ 2563778 w 12019816"/>
                <a:gd name="connsiteY87" fmla="*/ 18130 h 397522"/>
                <a:gd name="connsiteX88" fmla="*/ 8718348 w 12019816"/>
                <a:gd name="connsiteY88" fmla="*/ 18123 h 397522"/>
                <a:gd name="connsiteX89" fmla="*/ 8959609 w 12019816"/>
                <a:gd name="connsiteY89" fmla="*/ 19031 h 397522"/>
                <a:gd name="connsiteX90" fmla="*/ 8978767 w 12019816"/>
                <a:gd name="connsiteY90" fmla="*/ 397522 h 397522"/>
                <a:gd name="connsiteX91" fmla="*/ 8723051 w 12019816"/>
                <a:gd name="connsiteY91" fmla="*/ 397522 h 397522"/>
                <a:gd name="connsiteX92" fmla="*/ 8718348 w 12019816"/>
                <a:gd name="connsiteY92" fmla="*/ 18123 h 397522"/>
                <a:gd name="connsiteX93" fmla="*/ 1711860 w 12019816"/>
                <a:gd name="connsiteY93" fmla="*/ 17944 h 397522"/>
                <a:gd name="connsiteX94" fmla="*/ 1825878 w 12019816"/>
                <a:gd name="connsiteY94" fmla="*/ 17961 h 397522"/>
                <a:gd name="connsiteX95" fmla="*/ 1841865 w 12019816"/>
                <a:gd name="connsiteY95" fmla="*/ 339580 h 397522"/>
                <a:gd name="connsiteX96" fmla="*/ 1843872 w 12019816"/>
                <a:gd name="connsiteY96" fmla="*/ 397522 h 397522"/>
                <a:gd name="connsiteX97" fmla="*/ 1584278 w 12019816"/>
                <a:gd name="connsiteY97" fmla="*/ 397522 h 397522"/>
                <a:gd name="connsiteX98" fmla="*/ 1584286 w 12019816"/>
                <a:gd name="connsiteY98" fmla="*/ 317297 h 397522"/>
                <a:gd name="connsiteX99" fmla="*/ 1592105 w 12019816"/>
                <a:gd name="connsiteY99" fmla="*/ 19072 h 397522"/>
                <a:gd name="connsiteX100" fmla="*/ 1711860 w 12019816"/>
                <a:gd name="connsiteY100" fmla="*/ 17944 h 397522"/>
                <a:gd name="connsiteX101" fmla="*/ 2131647 w 12019816"/>
                <a:gd name="connsiteY101" fmla="*/ 17915 h 397522"/>
                <a:gd name="connsiteX102" fmla="*/ 2218330 w 12019816"/>
                <a:gd name="connsiteY102" fmla="*/ 25025 h 397522"/>
                <a:gd name="connsiteX103" fmla="*/ 2220431 w 12019816"/>
                <a:gd name="connsiteY103" fmla="*/ 172863 h 397522"/>
                <a:gd name="connsiteX104" fmla="*/ 2219520 w 12019816"/>
                <a:gd name="connsiteY104" fmla="*/ 326542 h 397522"/>
                <a:gd name="connsiteX105" fmla="*/ 2218514 w 12019816"/>
                <a:gd name="connsiteY105" fmla="*/ 397522 h 397522"/>
                <a:gd name="connsiteX106" fmla="*/ 1968622 w 12019816"/>
                <a:gd name="connsiteY106" fmla="*/ 397522 h 397522"/>
                <a:gd name="connsiteX107" fmla="*/ 1968622 w 12019816"/>
                <a:gd name="connsiteY107" fmla="*/ 21704 h 397522"/>
                <a:gd name="connsiteX108" fmla="*/ 2069934 w 12019816"/>
                <a:gd name="connsiteY108" fmla="*/ 18957 h 397522"/>
                <a:gd name="connsiteX109" fmla="*/ 2131647 w 12019816"/>
                <a:gd name="connsiteY109" fmla="*/ 17915 h 397522"/>
                <a:gd name="connsiteX110" fmla="*/ 7505826 w 12019816"/>
                <a:gd name="connsiteY110" fmla="*/ 15918 h 397522"/>
                <a:gd name="connsiteX111" fmla="*/ 7504607 w 12019816"/>
                <a:gd name="connsiteY111" fmla="*/ 397522 h 397522"/>
                <a:gd name="connsiteX112" fmla="*/ 7221827 w 12019816"/>
                <a:gd name="connsiteY112" fmla="*/ 397522 h 397522"/>
                <a:gd name="connsiteX113" fmla="*/ 7210317 w 12019816"/>
                <a:gd name="connsiteY113" fmla="*/ 19060 h 397522"/>
                <a:gd name="connsiteX114" fmla="*/ 7505826 w 12019816"/>
                <a:gd name="connsiteY114" fmla="*/ 15918 h 397522"/>
                <a:gd name="connsiteX115" fmla="*/ 2656068 w 12019816"/>
                <a:gd name="connsiteY115" fmla="*/ 14126 h 397522"/>
                <a:gd name="connsiteX116" fmla="*/ 2897329 w 12019816"/>
                <a:gd name="connsiteY116" fmla="*/ 15034 h 397522"/>
                <a:gd name="connsiteX117" fmla="*/ 2916690 w 12019816"/>
                <a:gd name="connsiteY117" fmla="*/ 397522 h 397522"/>
                <a:gd name="connsiteX118" fmla="*/ 2660821 w 12019816"/>
                <a:gd name="connsiteY118" fmla="*/ 397522 h 397522"/>
                <a:gd name="connsiteX119" fmla="*/ 2656068 w 12019816"/>
                <a:gd name="connsiteY119" fmla="*/ 14126 h 397522"/>
                <a:gd name="connsiteX120" fmla="*/ 7067541 w 12019816"/>
                <a:gd name="connsiteY120" fmla="*/ 13161 h 397522"/>
                <a:gd name="connsiteX121" fmla="*/ 7083654 w 12019816"/>
                <a:gd name="connsiteY121" fmla="*/ 397522 h 397522"/>
                <a:gd name="connsiteX122" fmla="*/ 6831297 w 12019816"/>
                <a:gd name="connsiteY122" fmla="*/ 397522 h 397522"/>
                <a:gd name="connsiteX123" fmla="*/ 6831420 w 12019816"/>
                <a:gd name="connsiteY123" fmla="*/ 15211 h 397522"/>
                <a:gd name="connsiteX124" fmla="*/ 7067541 w 12019816"/>
                <a:gd name="connsiteY124" fmla="*/ 13161 h 397522"/>
                <a:gd name="connsiteX125" fmla="*/ 5144127 w 12019816"/>
                <a:gd name="connsiteY125" fmla="*/ 10835 h 397522"/>
                <a:gd name="connsiteX126" fmla="*/ 5144353 w 12019816"/>
                <a:gd name="connsiteY126" fmla="*/ 389491 h 397522"/>
                <a:gd name="connsiteX127" fmla="*/ 5144354 w 12019816"/>
                <a:gd name="connsiteY127" fmla="*/ 397522 h 397522"/>
                <a:gd name="connsiteX128" fmla="*/ 4868027 w 12019816"/>
                <a:gd name="connsiteY128" fmla="*/ 397522 h 397522"/>
                <a:gd name="connsiteX129" fmla="*/ 4852064 w 12019816"/>
                <a:gd name="connsiteY129" fmla="*/ 19963 h 397522"/>
                <a:gd name="connsiteX130" fmla="*/ 5144127 w 12019816"/>
                <a:gd name="connsiteY130" fmla="*/ 10835 h 397522"/>
                <a:gd name="connsiteX131" fmla="*/ 10269788 w 12019816"/>
                <a:gd name="connsiteY131" fmla="*/ 10801 h 397522"/>
                <a:gd name="connsiteX132" fmla="*/ 10411266 w 12019816"/>
                <a:gd name="connsiteY132" fmla="*/ 12182 h 397522"/>
                <a:gd name="connsiteX133" fmla="*/ 10432331 w 12019816"/>
                <a:gd name="connsiteY133" fmla="*/ 44257 h 397522"/>
                <a:gd name="connsiteX134" fmla="*/ 10444643 w 12019816"/>
                <a:gd name="connsiteY134" fmla="*/ 300013 h 397522"/>
                <a:gd name="connsiteX135" fmla="*/ 10448444 w 12019816"/>
                <a:gd name="connsiteY135" fmla="*/ 397522 h 397522"/>
                <a:gd name="connsiteX136" fmla="*/ 10168485 w 12019816"/>
                <a:gd name="connsiteY136" fmla="*/ 397522 h 397522"/>
                <a:gd name="connsiteX137" fmla="*/ 10168484 w 12019816"/>
                <a:gd name="connsiteY137" fmla="*/ 397504 h 397522"/>
                <a:gd name="connsiteX138" fmla="*/ 10160431 w 12019816"/>
                <a:gd name="connsiteY138" fmla="*/ 16562 h 397522"/>
                <a:gd name="connsiteX139" fmla="*/ 10269788 w 12019816"/>
                <a:gd name="connsiteY139" fmla="*/ 10801 h 397522"/>
                <a:gd name="connsiteX140" fmla="*/ 6157958 w 12019816"/>
                <a:gd name="connsiteY140" fmla="*/ 10527 h 397522"/>
                <a:gd name="connsiteX141" fmla="*/ 6273480 w 12019816"/>
                <a:gd name="connsiteY141" fmla="*/ 11908 h 397522"/>
                <a:gd name="connsiteX142" fmla="*/ 6290681 w 12019816"/>
                <a:gd name="connsiteY142" fmla="*/ 43983 h 397522"/>
                <a:gd name="connsiteX143" fmla="*/ 6300735 w 12019816"/>
                <a:gd name="connsiteY143" fmla="*/ 299739 h 397522"/>
                <a:gd name="connsiteX144" fmla="*/ 6303847 w 12019816"/>
                <a:gd name="connsiteY144" fmla="*/ 397522 h 397522"/>
                <a:gd name="connsiteX145" fmla="*/ 6062287 w 12019816"/>
                <a:gd name="connsiteY145" fmla="*/ 397522 h 397522"/>
                <a:gd name="connsiteX146" fmla="*/ 6062289 w 12019816"/>
                <a:gd name="connsiteY146" fmla="*/ 395791 h 397522"/>
                <a:gd name="connsiteX147" fmla="*/ 6068663 w 12019816"/>
                <a:gd name="connsiteY147" fmla="*/ 16288 h 397522"/>
                <a:gd name="connsiteX148" fmla="*/ 6157958 w 12019816"/>
                <a:gd name="connsiteY148" fmla="*/ 10527 h 397522"/>
                <a:gd name="connsiteX149" fmla="*/ 9945472 w 12019816"/>
                <a:gd name="connsiteY149" fmla="*/ 9688 h 397522"/>
                <a:gd name="connsiteX150" fmla="*/ 10059491 w 12019816"/>
                <a:gd name="connsiteY150" fmla="*/ 9705 h 397522"/>
                <a:gd name="connsiteX151" fmla="*/ 10075476 w 12019816"/>
                <a:gd name="connsiteY151" fmla="*/ 331324 h 397522"/>
                <a:gd name="connsiteX152" fmla="*/ 10077770 w 12019816"/>
                <a:gd name="connsiteY152" fmla="*/ 397522 h 397522"/>
                <a:gd name="connsiteX153" fmla="*/ 9817888 w 12019816"/>
                <a:gd name="connsiteY153" fmla="*/ 397522 h 397522"/>
                <a:gd name="connsiteX154" fmla="*/ 9817898 w 12019816"/>
                <a:gd name="connsiteY154" fmla="*/ 309041 h 397522"/>
                <a:gd name="connsiteX155" fmla="*/ 9825717 w 12019816"/>
                <a:gd name="connsiteY155" fmla="*/ 10816 h 397522"/>
                <a:gd name="connsiteX156" fmla="*/ 9945472 w 12019816"/>
                <a:gd name="connsiteY156" fmla="*/ 9688 h 397522"/>
                <a:gd name="connsiteX157" fmla="*/ 1005258 w 12019816"/>
                <a:gd name="connsiteY157" fmla="*/ 9164 h 397522"/>
                <a:gd name="connsiteX158" fmla="*/ 1021539 w 12019816"/>
                <a:gd name="connsiteY158" fmla="*/ 397522 h 397522"/>
                <a:gd name="connsiteX159" fmla="*/ 769014 w 12019816"/>
                <a:gd name="connsiteY159" fmla="*/ 397522 h 397522"/>
                <a:gd name="connsiteX160" fmla="*/ 769138 w 12019816"/>
                <a:gd name="connsiteY160" fmla="*/ 11214 h 397522"/>
                <a:gd name="connsiteX161" fmla="*/ 1005258 w 12019816"/>
                <a:gd name="connsiteY161" fmla="*/ 9164 h 397522"/>
                <a:gd name="connsiteX162" fmla="*/ 95676 w 12019816"/>
                <a:gd name="connsiteY162" fmla="*/ 6530 h 397522"/>
                <a:gd name="connsiteX163" fmla="*/ 211198 w 12019816"/>
                <a:gd name="connsiteY163" fmla="*/ 7911 h 397522"/>
                <a:gd name="connsiteX164" fmla="*/ 228399 w 12019816"/>
                <a:gd name="connsiteY164" fmla="*/ 39986 h 397522"/>
                <a:gd name="connsiteX165" fmla="*/ 238452 w 12019816"/>
                <a:gd name="connsiteY165" fmla="*/ 295742 h 397522"/>
                <a:gd name="connsiteX166" fmla="*/ 241692 w 12019816"/>
                <a:gd name="connsiteY166" fmla="*/ 397522 h 397522"/>
                <a:gd name="connsiteX167" fmla="*/ 0 w 12019816"/>
                <a:gd name="connsiteY167" fmla="*/ 397522 h 397522"/>
                <a:gd name="connsiteX168" fmla="*/ 6 w 12019816"/>
                <a:gd name="connsiteY168" fmla="*/ 391794 h 397522"/>
                <a:gd name="connsiteX169" fmla="*/ 6381 w 12019816"/>
                <a:gd name="connsiteY169" fmla="*/ 12291 h 397522"/>
                <a:gd name="connsiteX170" fmla="*/ 95676 w 12019816"/>
                <a:gd name="connsiteY170" fmla="*/ 6530 h 397522"/>
                <a:gd name="connsiteX171" fmla="*/ 5973804 w 12019816"/>
                <a:gd name="connsiteY171" fmla="*/ 6521 h 397522"/>
                <a:gd name="connsiteX172" fmla="*/ 5972555 w 12019816"/>
                <a:gd name="connsiteY172" fmla="*/ 397522 h 397522"/>
                <a:gd name="connsiteX173" fmla="*/ 5690094 w 12019816"/>
                <a:gd name="connsiteY173" fmla="*/ 397522 h 397522"/>
                <a:gd name="connsiteX174" fmla="*/ 5678298 w 12019816"/>
                <a:gd name="connsiteY174" fmla="*/ 9663 h 397522"/>
                <a:gd name="connsiteX175" fmla="*/ 5973804 w 12019816"/>
                <a:gd name="connsiteY175" fmla="*/ 6521 h 397522"/>
                <a:gd name="connsiteX176" fmla="*/ 5527975 w 12019816"/>
                <a:gd name="connsiteY176" fmla="*/ 6521 h 397522"/>
                <a:gd name="connsiteX177" fmla="*/ 5544367 w 12019816"/>
                <a:gd name="connsiteY177" fmla="*/ 397522 h 397522"/>
                <a:gd name="connsiteX178" fmla="*/ 5291731 w 12019816"/>
                <a:gd name="connsiteY178" fmla="*/ 397522 h 397522"/>
                <a:gd name="connsiteX179" fmla="*/ 5291856 w 12019816"/>
                <a:gd name="connsiteY179" fmla="*/ 8571 h 397522"/>
                <a:gd name="connsiteX180" fmla="*/ 5527975 w 12019816"/>
                <a:gd name="connsiteY180" fmla="*/ 6521 h 397522"/>
                <a:gd name="connsiteX181" fmla="*/ 10681560 w 12019816"/>
                <a:gd name="connsiteY181" fmla="*/ 2364 h 397522"/>
                <a:gd name="connsiteX182" fmla="*/ 10795579 w 12019816"/>
                <a:gd name="connsiteY182" fmla="*/ 2381 h 397522"/>
                <a:gd name="connsiteX183" fmla="*/ 10811565 w 12019816"/>
                <a:gd name="connsiteY183" fmla="*/ 324000 h 397522"/>
                <a:gd name="connsiteX184" fmla="*/ 10814112 w 12019816"/>
                <a:gd name="connsiteY184" fmla="*/ 397522 h 397522"/>
                <a:gd name="connsiteX185" fmla="*/ 10553976 w 12019816"/>
                <a:gd name="connsiteY185" fmla="*/ 397522 h 397522"/>
                <a:gd name="connsiteX186" fmla="*/ 10553986 w 12019816"/>
                <a:gd name="connsiteY186" fmla="*/ 301717 h 397522"/>
                <a:gd name="connsiteX187" fmla="*/ 10561805 w 12019816"/>
                <a:gd name="connsiteY187" fmla="*/ 3492 h 397522"/>
                <a:gd name="connsiteX188" fmla="*/ 10681560 w 12019816"/>
                <a:gd name="connsiteY188" fmla="*/ 2364 h 397522"/>
                <a:gd name="connsiteX189" fmla="*/ 6558693 w 12019816"/>
                <a:gd name="connsiteY189" fmla="*/ 404 h 397522"/>
                <a:gd name="connsiteX190" fmla="*/ 6668196 w 12019816"/>
                <a:gd name="connsiteY190" fmla="*/ 1524 h 397522"/>
                <a:gd name="connsiteX191" fmla="*/ 6684936 w 12019816"/>
                <a:gd name="connsiteY191" fmla="*/ 397522 h 397522"/>
                <a:gd name="connsiteX192" fmla="*/ 6418203 w 12019816"/>
                <a:gd name="connsiteY192" fmla="*/ 397522 h 397522"/>
                <a:gd name="connsiteX193" fmla="*/ 6417940 w 12019816"/>
                <a:gd name="connsiteY193" fmla="*/ 214118 h 397522"/>
                <a:gd name="connsiteX194" fmla="*/ 6417115 w 12019816"/>
                <a:gd name="connsiteY194" fmla="*/ 3849 h 397522"/>
                <a:gd name="connsiteX195" fmla="*/ 6558693 w 12019816"/>
                <a:gd name="connsiteY195" fmla="*/ 404 h 397522"/>
                <a:gd name="connsiteX196" fmla="*/ 12019816 w 12019816"/>
                <a:gd name="connsiteY196" fmla="*/ 0 h 397522"/>
                <a:gd name="connsiteX197" fmla="*/ 12018546 w 12019816"/>
                <a:gd name="connsiteY197" fmla="*/ 397522 h 397522"/>
                <a:gd name="connsiteX198" fmla="*/ 11736301 w 12019816"/>
                <a:gd name="connsiteY198" fmla="*/ 397522 h 397522"/>
                <a:gd name="connsiteX199" fmla="*/ 11724307 w 12019816"/>
                <a:gd name="connsiteY199" fmla="*/ 3142 h 397522"/>
                <a:gd name="connsiteX200" fmla="*/ 12019816 w 12019816"/>
                <a:gd name="connsiteY200" fmla="*/ 0 h 397522"/>
                <a:gd name="connsiteX201" fmla="*/ 11584876 w 12019816"/>
                <a:gd name="connsiteY201" fmla="*/ 0 h 397522"/>
                <a:gd name="connsiteX202" fmla="*/ 11601541 w 12019816"/>
                <a:gd name="connsiteY202" fmla="*/ 397522 h 397522"/>
                <a:gd name="connsiteX203" fmla="*/ 11348629 w 12019816"/>
                <a:gd name="connsiteY203" fmla="*/ 397522 h 397522"/>
                <a:gd name="connsiteX204" fmla="*/ 11348756 w 12019816"/>
                <a:gd name="connsiteY204" fmla="*/ 2050 h 397522"/>
                <a:gd name="connsiteX205" fmla="*/ 11584876 w 12019816"/>
                <a:gd name="connsiteY205" fmla="*/ 0 h 397522"/>
                <a:gd name="connsiteX206" fmla="*/ 11209774 w 12019816"/>
                <a:gd name="connsiteY206" fmla="*/ 0 h 397522"/>
                <a:gd name="connsiteX207" fmla="*/ 11210000 w 12019816"/>
                <a:gd name="connsiteY207" fmla="*/ 342744 h 397522"/>
                <a:gd name="connsiteX208" fmla="*/ 11210003 w 12019816"/>
                <a:gd name="connsiteY208" fmla="*/ 397522 h 397522"/>
                <a:gd name="connsiteX209" fmla="*/ 10934130 w 12019816"/>
                <a:gd name="connsiteY209" fmla="*/ 397522 h 397522"/>
                <a:gd name="connsiteX210" fmla="*/ 10917711 w 12019816"/>
                <a:gd name="connsiteY210" fmla="*/ 9128 h 397522"/>
                <a:gd name="connsiteX211" fmla="*/ 11209774 w 12019816"/>
                <a:gd name="connsiteY211" fmla="*/ 0 h 397522"/>
                <a:gd name="connsiteX0" fmla="*/ 3887475 w 12019816"/>
                <a:gd name="connsiteY0" fmla="*/ 27498 h 397522"/>
                <a:gd name="connsiteX1" fmla="*/ 4001492 w 12019816"/>
                <a:gd name="connsiteY1" fmla="*/ 27515 h 397522"/>
                <a:gd name="connsiteX2" fmla="*/ 4017479 w 12019816"/>
                <a:gd name="connsiteY2" fmla="*/ 349134 h 397522"/>
                <a:gd name="connsiteX3" fmla="*/ 4019155 w 12019816"/>
                <a:gd name="connsiteY3" fmla="*/ 397522 h 397522"/>
                <a:gd name="connsiteX4" fmla="*/ 3759893 w 12019816"/>
                <a:gd name="connsiteY4" fmla="*/ 397522 h 397522"/>
                <a:gd name="connsiteX5" fmla="*/ 3759901 w 12019816"/>
                <a:gd name="connsiteY5" fmla="*/ 326851 h 397522"/>
                <a:gd name="connsiteX6" fmla="*/ 3767720 w 12019816"/>
                <a:gd name="connsiteY6" fmla="*/ 28626 h 397522"/>
                <a:gd name="connsiteX7" fmla="*/ 3887475 w 12019816"/>
                <a:gd name="connsiteY7" fmla="*/ 27498 h 397522"/>
                <a:gd name="connsiteX8" fmla="*/ 1444556 w 12019816"/>
                <a:gd name="connsiteY8" fmla="*/ 24848 h 397522"/>
                <a:gd name="connsiteX9" fmla="*/ 1443365 w 12019816"/>
                <a:gd name="connsiteY9" fmla="*/ 397522 h 397522"/>
                <a:gd name="connsiteX10" fmla="*/ 1160286 w 12019816"/>
                <a:gd name="connsiteY10" fmla="*/ 397522 h 397522"/>
                <a:gd name="connsiteX11" fmla="*/ 1149047 w 12019816"/>
                <a:gd name="connsiteY11" fmla="*/ 27990 h 397522"/>
                <a:gd name="connsiteX12" fmla="*/ 1444556 w 12019816"/>
                <a:gd name="connsiteY12" fmla="*/ 24848 h 397522"/>
                <a:gd name="connsiteX13" fmla="*/ 9353306 w 12019816"/>
                <a:gd name="connsiteY13" fmla="*/ 24632 h 397522"/>
                <a:gd name="connsiteX14" fmla="*/ 9350526 w 12019816"/>
                <a:gd name="connsiteY14" fmla="*/ 397522 h 397522"/>
                <a:gd name="connsiteX15" fmla="*/ 9086489 w 12019816"/>
                <a:gd name="connsiteY15" fmla="*/ 397522 h 397522"/>
                <a:gd name="connsiteX16" fmla="*/ 9084201 w 12019816"/>
                <a:gd name="connsiteY16" fmla="*/ 26968 h 397522"/>
                <a:gd name="connsiteX17" fmla="*/ 9353306 w 12019816"/>
                <a:gd name="connsiteY17" fmla="*/ 24632 h 397522"/>
                <a:gd name="connsiteX18" fmla="*/ 3530863 w 12019816"/>
                <a:gd name="connsiteY18" fmla="*/ 23600 h 397522"/>
                <a:gd name="connsiteX19" fmla="*/ 3655739 w 12019816"/>
                <a:gd name="connsiteY19" fmla="*/ 31038 h 397522"/>
                <a:gd name="connsiteX20" fmla="*/ 3662282 w 12019816"/>
                <a:gd name="connsiteY20" fmla="*/ 236612 h 397522"/>
                <a:gd name="connsiteX21" fmla="*/ 3669707 w 12019816"/>
                <a:gd name="connsiteY21" fmla="*/ 397522 h 397522"/>
                <a:gd name="connsiteX22" fmla="*/ 3380246 w 12019816"/>
                <a:gd name="connsiteY22" fmla="*/ 397522 h 397522"/>
                <a:gd name="connsiteX23" fmla="*/ 3369591 w 12019816"/>
                <a:gd name="connsiteY23" fmla="*/ 26901 h 397522"/>
                <a:gd name="connsiteX24" fmla="*/ 3530863 w 12019816"/>
                <a:gd name="connsiteY24" fmla="*/ 23600 h 397522"/>
                <a:gd name="connsiteX25" fmla="*/ 496114 w 12019816"/>
                <a:gd name="connsiteY25" fmla="*/ 22749 h 397522"/>
                <a:gd name="connsiteX26" fmla="*/ 605617 w 12019816"/>
                <a:gd name="connsiteY26" fmla="*/ 14793 h 397522"/>
                <a:gd name="connsiteX27" fmla="*/ 621413 w 12019816"/>
                <a:gd name="connsiteY27" fmla="*/ 397522 h 397522"/>
                <a:gd name="connsiteX28" fmla="*/ 355628 w 12019816"/>
                <a:gd name="connsiteY28" fmla="*/ 397522 h 397522"/>
                <a:gd name="connsiteX29" fmla="*/ 355624 w 12019816"/>
                <a:gd name="connsiteY29" fmla="*/ 390358 h 397522"/>
                <a:gd name="connsiteX30" fmla="*/ 354536 w 12019816"/>
                <a:gd name="connsiteY30" fmla="*/ 14849 h 397522"/>
                <a:gd name="connsiteX31" fmla="*/ 496114 w 12019816"/>
                <a:gd name="connsiteY31" fmla="*/ 22749 h 397522"/>
                <a:gd name="connsiteX32" fmla="*/ 8626058 w 12019816"/>
                <a:gd name="connsiteY32" fmla="*/ 22127 h 397522"/>
                <a:gd name="connsiteX33" fmla="*/ 8623644 w 12019816"/>
                <a:gd name="connsiteY33" fmla="*/ 397522 h 397522"/>
                <a:gd name="connsiteX34" fmla="*/ 8363684 w 12019816"/>
                <a:gd name="connsiteY34" fmla="*/ 397522 h 397522"/>
                <a:gd name="connsiteX35" fmla="*/ 8355586 w 12019816"/>
                <a:gd name="connsiteY35" fmla="*/ 22775 h 397522"/>
                <a:gd name="connsiteX36" fmla="*/ 8626058 w 12019816"/>
                <a:gd name="connsiteY36" fmla="*/ 22127 h 397522"/>
                <a:gd name="connsiteX37" fmla="*/ 7774143 w 12019816"/>
                <a:gd name="connsiteY37" fmla="*/ 21941 h 397522"/>
                <a:gd name="connsiteX38" fmla="*/ 7888161 w 12019816"/>
                <a:gd name="connsiteY38" fmla="*/ 21958 h 397522"/>
                <a:gd name="connsiteX39" fmla="*/ 7904148 w 12019816"/>
                <a:gd name="connsiteY39" fmla="*/ 343577 h 397522"/>
                <a:gd name="connsiteX40" fmla="*/ 7906016 w 12019816"/>
                <a:gd name="connsiteY40" fmla="*/ 397522 h 397522"/>
                <a:gd name="connsiteX41" fmla="*/ 7646561 w 12019816"/>
                <a:gd name="connsiteY41" fmla="*/ 397522 h 397522"/>
                <a:gd name="connsiteX42" fmla="*/ 7646569 w 12019816"/>
                <a:gd name="connsiteY42" fmla="*/ 321294 h 397522"/>
                <a:gd name="connsiteX43" fmla="*/ 7654388 w 12019816"/>
                <a:gd name="connsiteY43" fmla="*/ 23069 h 397522"/>
                <a:gd name="connsiteX44" fmla="*/ 7774143 w 12019816"/>
                <a:gd name="connsiteY44" fmla="*/ 21941 h 397522"/>
                <a:gd name="connsiteX45" fmla="*/ 8193927 w 12019816"/>
                <a:gd name="connsiteY45" fmla="*/ 21912 h 397522"/>
                <a:gd name="connsiteX46" fmla="*/ 8280610 w 12019816"/>
                <a:gd name="connsiteY46" fmla="*/ 29022 h 397522"/>
                <a:gd name="connsiteX47" fmla="*/ 8282711 w 12019816"/>
                <a:gd name="connsiteY47" fmla="*/ 176860 h 397522"/>
                <a:gd name="connsiteX48" fmla="*/ 8281799 w 12019816"/>
                <a:gd name="connsiteY48" fmla="*/ 330539 h 397522"/>
                <a:gd name="connsiteX49" fmla="*/ 8280851 w 12019816"/>
                <a:gd name="connsiteY49" fmla="*/ 397522 h 397522"/>
                <a:gd name="connsiteX50" fmla="*/ 8030904 w 12019816"/>
                <a:gd name="connsiteY50" fmla="*/ 397522 h 397522"/>
                <a:gd name="connsiteX51" fmla="*/ 8030904 w 12019816"/>
                <a:gd name="connsiteY51" fmla="*/ 25701 h 397522"/>
                <a:gd name="connsiteX52" fmla="*/ 8132214 w 12019816"/>
                <a:gd name="connsiteY52" fmla="*/ 22954 h 397522"/>
                <a:gd name="connsiteX53" fmla="*/ 8193927 w 12019816"/>
                <a:gd name="connsiteY53" fmla="*/ 21912 h 397522"/>
                <a:gd name="connsiteX54" fmla="*/ 3291027 w 12019816"/>
                <a:gd name="connsiteY54" fmla="*/ 20635 h 397522"/>
                <a:gd name="connsiteX55" fmla="*/ 3288217 w 12019816"/>
                <a:gd name="connsiteY55" fmla="*/ 397522 h 397522"/>
                <a:gd name="connsiteX56" fmla="*/ 3024235 w 12019816"/>
                <a:gd name="connsiteY56" fmla="*/ 397522 h 397522"/>
                <a:gd name="connsiteX57" fmla="*/ 3021921 w 12019816"/>
                <a:gd name="connsiteY57" fmla="*/ 22971 h 397522"/>
                <a:gd name="connsiteX58" fmla="*/ 3291027 w 12019816"/>
                <a:gd name="connsiteY58" fmla="*/ 20635 h 397522"/>
                <a:gd name="connsiteX59" fmla="*/ 4615112 w 12019816"/>
                <a:gd name="connsiteY59" fmla="*/ 20144 h 397522"/>
                <a:gd name="connsiteX60" fmla="*/ 4729129 w 12019816"/>
                <a:gd name="connsiteY60" fmla="*/ 20161 h 397522"/>
                <a:gd name="connsiteX61" fmla="*/ 4745116 w 12019816"/>
                <a:gd name="connsiteY61" fmla="*/ 341780 h 397522"/>
                <a:gd name="connsiteX62" fmla="*/ 4747047 w 12019816"/>
                <a:gd name="connsiteY62" fmla="*/ 397522 h 397522"/>
                <a:gd name="connsiteX63" fmla="*/ 4487530 w 12019816"/>
                <a:gd name="connsiteY63" fmla="*/ 397522 h 397522"/>
                <a:gd name="connsiteX64" fmla="*/ 4487539 w 12019816"/>
                <a:gd name="connsiteY64" fmla="*/ 319497 h 397522"/>
                <a:gd name="connsiteX65" fmla="*/ 4495357 w 12019816"/>
                <a:gd name="connsiteY65" fmla="*/ 21272 h 397522"/>
                <a:gd name="connsiteX66" fmla="*/ 4615112 w 12019816"/>
                <a:gd name="connsiteY66" fmla="*/ 20144 h 397522"/>
                <a:gd name="connsiteX67" fmla="*/ 4222599 w 12019816"/>
                <a:gd name="connsiteY67" fmla="*/ 19678 h 397522"/>
                <a:gd name="connsiteX68" fmla="*/ 4364076 w 12019816"/>
                <a:gd name="connsiteY68" fmla="*/ 21060 h 397522"/>
                <a:gd name="connsiteX69" fmla="*/ 4385140 w 12019816"/>
                <a:gd name="connsiteY69" fmla="*/ 53135 h 397522"/>
                <a:gd name="connsiteX70" fmla="*/ 4397453 w 12019816"/>
                <a:gd name="connsiteY70" fmla="*/ 308891 h 397522"/>
                <a:gd name="connsiteX71" fmla="*/ 4400908 w 12019816"/>
                <a:gd name="connsiteY71" fmla="*/ 397522 h 397522"/>
                <a:gd name="connsiteX72" fmla="*/ 4120950 w 12019816"/>
                <a:gd name="connsiteY72" fmla="*/ 397522 h 397522"/>
                <a:gd name="connsiteX73" fmla="*/ 4117167 w 12019816"/>
                <a:gd name="connsiteY73" fmla="*/ 300055 h 397522"/>
                <a:gd name="connsiteX74" fmla="*/ 4113239 w 12019816"/>
                <a:gd name="connsiteY74" fmla="*/ 25440 h 397522"/>
                <a:gd name="connsiteX75" fmla="*/ 4222599 w 12019816"/>
                <a:gd name="connsiteY75" fmla="*/ 19678 h 397522"/>
                <a:gd name="connsiteX76" fmla="*/ 9592115 w 12019816"/>
                <a:gd name="connsiteY76" fmla="*/ 19671 h 397522"/>
                <a:gd name="connsiteX77" fmla="*/ 9716991 w 12019816"/>
                <a:gd name="connsiteY77" fmla="*/ 27108 h 397522"/>
                <a:gd name="connsiteX78" fmla="*/ 9723533 w 12019816"/>
                <a:gd name="connsiteY78" fmla="*/ 232682 h 397522"/>
                <a:gd name="connsiteX79" fmla="*/ 9731139 w 12019816"/>
                <a:gd name="connsiteY79" fmla="*/ 397522 h 397522"/>
                <a:gd name="connsiteX80" fmla="*/ 9441611 w 12019816"/>
                <a:gd name="connsiteY80" fmla="*/ 397522 h 397522"/>
                <a:gd name="connsiteX81" fmla="*/ 9430843 w 12019816"/>
                <a:gd name="connsiteY81" fmla="*/ 22971 h 397522"/>
                <a:gd name="connsiteX82" fmla="*/ 9592115 w 12019816"/>
                <a:gd name="connsiteY82" fmla="*/ 19671 h 397522"/>
                <a:gd name="connsiteX83" fmla="*/ 2563778 w 12019816"/>
                <a:gd name="connsiteY83" fmla="*/ 18130 h 397522"/>
                <a:gd name="connsiteX84" fmla="*/ 2561338 w 12019816"/>
                <a:gd name="connsiteY84" fmla="*/ 397522 h 397522"/>
                <a:gd name="connsiteX85" fmla="*/ 2301491 w 12019816"/>
                <a:gd name="connsiteY85" fmla="*/ 397522 h 397522"/>
                <a:gd name="connsiteX86" fmla="*/ 2293306 w 12019816"/>
                <a:gd name="connsiteY86" fmla="*/ 18778 h 397522"/>
                <a:gd name="connsiteX87" fmla="*/ 2563778 w 12019816"/>
                <a:gd name="connsiteY87" fmla="*/ 18130 h 397522"/>
                <a:gd name="connsiteX88" fmla="*/ 8718348 w 12019816"/>
                <a:gd name="connsiteY88" fmla="*/ 18123 h 397522"/>
                <a:gd name="connsiteX89" fmla="*/ 8959609 w 12019816"/>
                <a:gd name="connsiteY89" fmla="*/ 19031 h 397522"/>
                <a:gd name="connsiteX90" fmla="*/ 8978767 w 12019816"/>
                <a:gd name="connsiteY90" fmla="*/ 397522 h 397522"/>
                <a:gd name="connsiteX91" fmla="*/ 8723051 w 12019816"/>
                <a:gd name="connsiteY91" fmla="*/ 397522 h 397522"/>
                <a:gd name="connsiteX92" fmla="*/ 8718348 w 12019816"/>
                <a:gd name="connsiteY92" fmla="*/ 18123 h 397522"/>
                <a:gd name="connsiteX93" fmla="*/ 1711860 w 12019816"/>
                <a:gd name="connsiteY93" fmla="*/ 17944 h 397522"/>
                <a:gd name="connsiteX94" fmla="*/ 1825878 w 12019816"/>
                <a:gd name="connsiteY94" fmla="*/ 17961 h 397522"/>
                <a:gd name="connsiteX95" fmla="*/ 1841865 w 12019816"/>
                <a:gd name="connsiteY95" fmla="*/ 339580 h 397522"/>
                <a:gd name="connsiteX96" fmla="*/ 1843872 w 12019816"/>
                <a:gd name="connsiteY96" fmla="*/ 397522 h 397522"/>
                <a:gd name="connsiteX97" fmla="*/ 1584278 w 12019816"/>
                <a:gd name="connsiteY97" fmla="*/ 397522 h 397522"/>
                <a:gd name="connsiteX98" fmla="*/ 1584286 w 12019816"/>
                <a:gd name="connsiteY98" fmla="*/ 317297 h 397522"/>
                <a:gd name="connsiteX99" fmla="*/ 1592105 w 12019816"/>
                <a:gd name="connsiteY99" fmla="*/ 19072 h 397522"/>
                <a:gd name="connsiteX100" fmla="*/ 1711860 w 12019816"/>
                <a:gd name="connsiteY100" fmla="*/ 17944 h 397522"/>
                <a:gd name="connsiteX101" fmla="*/ 2131647 w 12019816"/>
                <a:gd name="connsiteY101" fmla="*/ 17915 h 397522"/>
                <a:gd name="connsiteX102" fmla="*/ 2218330 w 12019816"/>
                <a:gd name="connsiteY102" fmla="*/ 25025 h 397522"/>
                <a:gd name="connsiteX103" fmla="*/ 2220431 w 12019816"/>
                <a:gd name="connsiteY103" fmla="*/ 172863 h 397522"/>
                <a:gd name="connsiteX104" fmla="*/ 2219520 w 12019816"/>
                <a:gd name="connsiteY104" fmla="*/ 326542 h 397522"/>
                <a:gd name="connsiteX105" fmla="*/ 2218514 w 12019816"/>
                <a:gd name="connsiteY105" fmla="*/ 397522 h 397522"/>
                <a:gd name="connsiteX106" fmla="*/ 1968622 w 12019816"/>
                <a:gd name="connsiteY106" fmla="*/ 397522 h 397522"/>
                <a:gd name="connsiteX107" fmla="*/ 1968622 w 12019816"/>
                <a:gd name="connsiteY107" fmla="*/ 21704 h 397522"/>
                <a:gd name="connsiteX108" fmla="*/ 2069934 w 12019816"/>
                <a:gd name="connsiteY108" fmla="*/ 18957 h 397522"/>
                <a:gd name="connsiteX109" fmla="*/ 2131647 w 12019816"/>
                <a:gd name="connsiteY109" fmla="*/ 17915 h 397522"/>
                <a:gd name="connsiteX110" fmla="*/ 7505826 w 12019816"/>
                <a:gd name="connsiteY110" fmla="*/ 15918 h 397522"/>
                <a:gd name="connsiteX111" fmla="*/ 7504607 w 12019816"/>
                <a:gd name="connsiteY111" fmla="*/ 397522 h 397522"/>
                <a:gd name="connsiteX112" fmla="*/ 7221827 w 12019816"/>
                <a:gd name="connsiteY112" fmla="*/ 397522 h 397522"/>
                <a:gd name="connsiteX113" fmla="*/ 7210317 w 12019816"/>
                <a:gd name="connsiteY113" fmla="*/ 19060 h 397522"/>
                <a:gd name="connsiteX114" fmla="*/ 7505826 w 12019816"/>
                <a:gd name="connsiteY114" fmla="*/ 15918 h 397522"/>
                <a:gd name="connsiteX115" fmla="*/ 2656068 w 12019816"/>
                <a:gd name="connsiteY115" fmla="*/ 14126 h 397522"/>
                <a:gd name="connsiteX116" fmla="*/ 2897329 w 12019816"/>
                <a:gd name="connsiteY116" fmla="*/ 15034 h 397522"/>
                <a:gd name="connsiteX117" fmla="*/ 2916690 w 12019816"/>
                <a:gd name="connsiteY117" fmla="*/ 397522 h 397522"/>
                <a:gd name="connsiteX118" fmla="*/ 2660821 w 12019816"/>
                <a:gd name="connsiteY118" fmla="*/ 397522 h 397522"/>
                <a:gd name="connsiteX119" fmla="*/ 2656068 w 12019816"/>
                <a:gd name="connsiteY119" fmla="*/ 14126 h 397522"/>
                <a:gd name="connsiteX120" fmla="*/ 7067541 w 12019816"/>
                <a:gd name="connsiteY120" fmla="*/ 13161 h 397522"/>
                <a:gd name="connsiteX121" fmla="*/ 7083654 w 12019816"/>
                <a:gd name="connsiteY121" fmla="*/ 397522 h 397522"/>
                <a:gd name="connsiteX122" fmla="*/ 6831297 w 12019816"/>
                <a:gd name="connsiteY122" fmla="*/ 397522 h 397522"/>
                <a:gd name="connsiteX123" fmla="*/ 6831420 w 12019816"/>
                <a:gd name="connsiteY123" fmla="*/ 15211 h 397522"/>
                <a:gd name="connsiteX124" fmla="*/ 7067541 w 12019816"/>
                <a:gd name="connsiteY124" fmla="*/ 13161 h 397522"/>
                <a:gd name="connsiteX125" fmla="*/ 5144127 w 12019816"/>
                <a:gd name="connsiteY125" fmla="*/ 10835 h 397522"/>
                <a:gd name="connsiteX126" fmla="*/ 5144353 w 12019816"/>
                <a:gd name="connsiteY126" fmla="*/ 389491 h 397522"/>
                <a:gd name="connsiteX127" fmla="*/ 5144354 w 12019816"/>
                <a:gd name="connsiteY127" fmla="*/ 397522 h 397522"/>
                <a:gd name="connsiteX128" fmla="*/ 4868027 w 12019816"/>
                <a:gd name="connsiteY128" fmla="*/ 397522 h 397522"/>
                <a:gd name="connsiteX129" fmla="*/ 4852064 w 12019816"/>
                <a:gd name="connsiteY129" fmla="*/ 19963 h 397522"/>
                <a:gd name="connsiteX130" fmla="*/ 5144127 w 12019816"/>
                <a:gd name="connsiteY130" fmla="*/ 10835 h 397522"/>
                <a:gd name="connsiteX131" fmla="*/ 10269788 w 12019816"/>
                <a:gd name="connsiteY131" fmla="*/ 10801 h 397522"/>
                <a:gd name="connsiteX132" fmla="*/ 10411266 w 12019816"/>
                <a:gd name="connsiteY132" fmla="*/ 12182 h 397522"/>
                <a:gd name="connsiteX133" fmla="*/ 10432331 w 12019816"/>
                <a:gd name="connsiteY133" fmla="*/ 44257 h 397522"/>
                <a:gd name="connsiteX134" fmla="*/ 10444643 w 12019816"/>
                <a:gd name="connsiteY134" fmla="*/ 300013 h 397522"/>
                <a:gd name="connsiteX135" fmla="*/ 10448444 w 12019816"/>
                <a:gd name="connsiteY135" fmla="*/ 397522 h 397522"/>
                <a:gd name="connsiteX136" fmla="*/ 10168485 w 12019816"/>
                <a:gd name="connsiteY136" fmla="*/ 397522 h 397522"/>
                <a:gd name="connsiteX137" fmla="*/ 10168484 w 12019816"/>
                <a:gd name="connsiteY137" fmla="*/ 397504 h 397522"/>
                <a:gd name="connsiteX138" fmla="*/ 10160431 w 12019816"/>
                <a:gd name="connsiteY138" fmla="*/ 16562 h 397522"/>
                <a:gd name="connsiteX139" fmla="*/ 10269788 w 12019816"/>
                <a:gd name="connsiteY139" fmla="*/ 10801 h 397522"/>
                <a:gd name="connsiteX140" fmla="*/ 6157958 w 12019816"/>
                <a:gd name="connsiteY140" fmla="*/ 10527 h 397522"/>
                <a:gd name="connsiteX141" fmla="*/ 6273480 w 12019816"/>
                <a:gd name="connsiteY141" fmla="*/ 11908 h 397522"/>
                <a:gd name="connsiteX142" fmla="*/ 6290681 w 12019816"/>
                <a:gd name="connsiteY142" fmla="*/ 43983 h 397522"/>
                <a:gd name="connsiteX143" fmla="*/ 6300735 w 12019816"/>
                <a:gd name="connsiteY143" fmla="*/ 299739 h 397522"/>
                <a:gd name="connsiteX144" fmla="*/ 6303847 w 12019816"/>
                <a:gd name="connsiteY144" fmla="*/ 397522 h 397522"/>
                <a:gd name="connsiteX145" fmla="*/ 6062287 w 12019816"/>
                <a:gd name="connsiteY145" fmla="*/ 397522 h 397522"/>
                <a:gd name="connsiteX146" fmla="*/ 6062289 w 12019816"/>
                <a:gd name="connsiteY146" fmla="*/ 395791 h 397522"/>
                <a:gd name="connsiteX147" fmla="*/ 6068663 w 12019816"/>
                <a:gd name="connsiteY147" fmla="*/ 16288 h 397522"/>
                <a:gd name="connsiteX148" fmla="*/ 6157958 w 12019816"/>
                <a:gd name="connsiteY148" fmla="*/ 10527 h 397522"/>
                <a:gd name="connsiteX149" fmla="*/ 9945472 w 12019816"/>
                <a:gd name="connsiteY149" fmla="*/ 9688 h 397522"/>
                <a:gd name="connsiteX150" fmla="*/ 10059491 w 12019816"/>
                <a:gd name="connsiteY150" fmla="*/ 9705 h 397522"/>
                <a:gd name="connsiteX151" fmla="*/ 10075476 w 12019816"/>
                <a:gd name="connsiteY151" fmla="*/ 331324 h 397522"/>
                <a:gd name="connsiteX152" fmla="*/ 10077770 w 12019816"/>
                <a:gd name="connsiteY152" fmla="*/ 397522 h 397522"/>
                <a:gd name="connsiteX153" fmla="*/ 9817888 w 12019816"/>
                <a:gd name="connsiteY153" fmla="*/ 397522 h 397522"/>
                <a:gd name="connsiteX154" fmla="*/ 9817898 w 12019816"/>
                <a:gd name="connsiteY154" fmla="*/ 309041 h 397522"/>
                <a:gd name="connsiteX155" fmla="*/ 9825717 w 12019816"/>
                <a:gd name="connsiteY155" fmla="*/ 10816 h 397522"/>
                <a:gd name="connsiteX156" fmla="*/ 9945472 w 12019816"/>
                <a:gd name="connsiteY156" fmla="*/ 9688 h 397522"/>
                <a:gd name="connsiteX157" fmla="*/ 1005258 w 12019816"/>
                <a:gd name="connsiteY157" fmla="*/ 9164 h 397522"/>
                <a:gd name="connsiteX158" fmla="*/ 1021539 w 12019816"/>
                <a:gd name="connsiteY158" fmla="*/ 397522 h 397522"/>
                <a:gd name="connsiteX159" fmla="*/ 769014 w 12019816"/>
                <a:gd name="connsiteY159" fmla="*/ 397522 h 397522"/>
                <a:gd name="connsiteX160" fmla="*/ 769138 w 12019816"/>
                <a:gd name="connsiteY160" fmla="*/ 11214 h 397522"/>
                <a:gd name="connsiteX161" fmla="*/ 1005258 w 12019816"/>
                <a:gd name="connsiteY161" fmla="*/ 9164 h 397522"/>
                <a:gd name="connsiteX162" fmla="*/ 95676 w 12019816"/>
                <a:gd name="connsiteY162" fmla="*/ 6530 h 397522"/>
                <a:gd name="connsiteX163" fmla="*/ 211198 w 12019816"/>
                <a:gd name="connsiteY163" fmla="*/ 7911 h 397522"/>
                <a:gd name="connsiteX164" fmla="*/ 228399 w 12019816"/>
                <a:gd name="connsiteY164" fmla="*/ 39986 h 397522"/>
                <a:gd name="connsiteX165" fmla="*/ 238452 w 12019816"/>
                <a:gd name="connsiteY165" fmla="*/ 295742 h 397522"/>
                <a:gd name="connsiteX166" fmla="*/ 241692 w 12019816"/>
                <a:gd name="connsiteY166" fmla="*/ 397522 h 397522"/>
                <a:gd name="connsiteX167" fmla="*/ 0 w 12019816"/>
                <a:gd name="connsiteY167" fmla="*/ 397522 h 397522"/>
                <a:gd name="connsiteX168" fmla="*/ 6 w 12019816"/>
                <a:gd name="connsiteY168" fmla="*/ 391794 h 397522"/>
                <a:gd name="connsiteX169" fmla="*/ 6381 w 12019816"/>
                <a:gd name="connsiteY169" fmla="*/ 12291 h 397522"/>
                <a:gd name="connsiteX170" fmla="*/ 95676 w 12019816"/>
                <a:gd name="connsiteY170" fmla="*/ 6530 h 397522"/>
                <a:gd name="connsiteX171" fmla="*/ 5973804 w 12019816"/>
                <a:gd name="connsiteY171" fmla="*/ 6521 h 397522"/>
                <a:gd name="connsiteX172" fmla="*/ 5972555 w 12019816"/>
                <a:gd name="connsiteY172" fmla="*/ 397522 h 397522"/>
                <a:gd name="connsiteX173" fmla="*/ 5690094 w 12019816"/>
                <a:gd name="connsiteY173" fmla="*/ 397522 h 397522"/>
                <a:gd name="connsiteX174" fmla="*/ 5678298 w 12019816"/>
                <a:gd name="connsiteY174" fmla="*/ 9663 h 397522"/>
                <a:gd name="connsiteX175" fmla="*/ 5973804 w 12019816"/>
                <a:gd name="connsiteY175" fmla="*/ 6521 h 397522"/>
                <a:gd name="connsiteX176" fmla="*/ 5527975 w 12019816"/>
                <a:gd name="connsiteY176" fmla="*/ 6521 h 397522"/>
                <a:gd name="connsiteX177" fmla="*/ 5544367 w 12019816"/>
                <a:gd name="connsiteY177" fmla="*/ 397522 h 397522"/>
                <a:gd name="connsiteX178" fmla="*/ 5291731 w 12019816"/>
                <a:gd name="connsiteY178" fmla="*/ 397522 h 397522"/>
                <a:gd name="connsiteX179" fmla="*/ 5291856 w 12019816"/>
                <a:gd name="connsiteY179" fmla="*/ 8571 h 397522"/>
                <a:gd name="connsiteX180" fmla="*/ 5527975 w 12019816"/>
                <a:gd name="connsiteY180" fmla="*/ 6521 h 397522"/>
                <a:gd name="connsiteX181" fmla="*/ 10681560 w 12019816"/>
                <a:gd name="connsiteY181" fmla="*/ 2364 h 397522"/>
                <a:gd name="connsiteX182" fmla="*/ 10795579 w 12019816"/>
                <a:gd name="connsiteY182" fmla="*/ 2381 h 397522"/>
                <a:gd name="connsiteX183" fmla="*/ 10811565 w 12019816"/>
                <a:gd name="connsiteY183" fmla="*/ 324000 h 397522"/>
                <a:gd name="connsiteX184" fmla="*/ 10814112 w 12019816"/>
                <a:gd name="connsiteY184" fmla="*/ 397522 h 397522"/>
                <a:gd name="connsiteX185" fmla="*/ 10553976 w 12019816"/>
                <a:gd name="connsiteY185" fmla="*/ 397522 h 397522"/>
                <a:gd name="connsiteX186" fmla="*/ 10553986 w 12019816"/>
                <a:gd name="connsiteY186" fmla="*/ 301717 h 397522"/>
                <a:gd name="connsiteX187" fmla="*/ 10561805 w 12019816"/>
                <a:gd name="connsiteY187" fmla="*/ 3492 h 397522"/>
                <a:gd name="connsiteX188" fmla="*/ 10681560 w 12019816"/>
                <a:gd name="connsiteY188" fmla="*/ 2364 h 397522"/>
                <a:gd name="connsiteX189" fmla="*/ 6558693 w 12019816"/>
                <a:gd name="connsiteY189" fmla="*/ 404 h 397522"/>
                <a:gd name="connsiteX190" fmla="*/ 6668196 w 12019816"/>
                <a:gd name="connsiteY190" fmla="*/ 1524 h 397522"/>
                <a:gd name="connsiteX191" fmla="*/ 6684936 w 12019816"/>
                <a:gd name="connsiteY191" fmla="*/ 397522 h 397522"/>
                <a:gd name="connsiteX192" fmla="*/ 6418203 w 12019816"/>
                <a:gd name="connsiteY192" fmla="*/ 397522 h 397522"/>
                <a:gd name="connsiteX193" fmla="*/ 6417940 w 12019816"/>
                <a:gd name="connsiteY193" fmla="*/ 214118 h 397522"/>
                <a:gd name="connsiteX194" fmla="*/ 6417115 w 12019816"/>
                <a:gd name="connsiteY194" fmla="*/ 3849 h 397522"/>
                <a:gd name="connsiteX195" fmla="*/ 6558693 w 12019816"/>
                <a:gd name="connsiteY195" fmla="*/ 404 h 397522"/>
                <a:gd name="connsiteX196" fmla="*/ 12019816 w 12019816"/>
                <a:gd name="connsiteY196" fmla="*/ 0 h 397522"/>
                <a:gd name="connsiteX197" fmla="*/ 12018546 w 12019816"/>
                <a:gd name="connsiteY197" fmla="*/ 397522 h 397522"/>
                <a:gd name="connsiteX198" fmla="*/ 11736301 w 12019816"/>
                <a:gd name="connsiteY198" fmla="*/ 397522 h 397522"/>
                <a:gd name="connsiteX199" fmla="*/ 11724307 w 12019816"/>
                <a:gd name="connsiteY199" fmla="*/ 3142 h 397522"/>
                <a:gd name="connsiteX200" fmla="*/ 12019816 w 12019816"/>
                <a:gd name="connsiteY200" fmla="*/ 0 h 397522"/>
                <a:gd name="connsiteX201" fmla="*/ 11584876 w 12019816"/>
                <a:gd name="connsiteY201" fmla="*/ 0 h 397522"/>
                <a:gd name="connsiteX202" fmla="*/ 11601541 w 12019816"/>
                <a:gd name="connsiteY202" fmla="*/ 397522 h 397522"/>
                <a:gd name="connsiteX203" fmla="*/ 11348629 w 12019816"/>
                <a:gd name="connsiteY203" fmla="*/ 397522 h 397522"/>
                <a:gd name="connsiteX204" fmla="*/ 11348756 w 12019816"/>
                <a:gd name="connsiteY204" fmla="*/ 2050 h 397522"/>
                <a:gd name="connsiteX205" fmla="*/ 11584876 w 12019816"/>
                <a:gd name="connsiteY205" fmla="*/ 0 h 397522"/>
                <a:gd name="connsiteX206" fmla="*/ 11209774 w 12019816"/>
                <a:gd name="connsiteY206" fmla="*/ 0 h 397522"/>
                <a:gd name="connsiteX207" fmla="*/ 11210000 w 12019816"/>
                <a:gd name="connsiteY207" fmla="*/ 342744 h 397522"/>
                <a:gd name="connsiteX208" fmla="*/ 11210003 w 12019816"/>
                <a:gd name="connsiteY208" fmla="*/ 397522 h 397522"/>
                <a:gd name="connsiteX209" fmla="*/ 10934130 w 12019816"/>
                <a:gd name="connsiteY209" fmla="*/ 397522 h 397522"/>
                <a:gd name="connsiteX210" fmla="*/ 10917711 w 12019816"/>
                <a:gd name="connsiteY210" fmla="*/ 9128 h 397522"/>
                <a:gd name="connsiteX211" fmla="*/ 11209774 w 12019816"/>
                <a:gd name="connsiteY211" fmla="*/ 0 h 397522"/>
                <a:gd name="connsiteX0" fmla="*/ 3887475 w 12019816"/>
                <a:gd name="connsiteY0" fmla="*/ 27498 h 397522"/>
                <a:gd name="connsiteX1" fmla="*/ 4001492 w 12019816"/>
                <a:gd name="connsiteY1" fmla="*/ 27515 h 397522"/>
                <a:gd name="connsiteX2" fmla="*/ 4017479 w 12019816"/>
                <a:gd name="connsiteY2" fmla="*/ 349134 h 397522"/>
                <a:gd name="connsiteX3" fmla="*/ 4019155 w 12019816"/>
                <a:gd name="connsiteY3" fmla="*/ 397522 h 397522"/>
                <a:gd name="connsiteX4" fmla="*/ 3759893 w 12019816"/>
                <a:gd name="connsiteY4" fmla="*/ 397522 h 397522"/>
                <a:gd name="connsiteX5" fmla="*/ 3759901 w 12019816"/>
                <a:gd name="connsiteY5" fmla="*/ 326851 h 397522"/>
                <a:gd name="connsiteX6" fmla="*/ 3767720 w 12019816"/>
                <a:gd name="connsiteY6" fmla="*/ 28626 h 397522"/>
                <a:gd name="connsiteX7" fmla="*/ 3887475 w 12019816"/>
                <a:gd name="connsiteY7" fmla="*/ 27498 h 397522"/>
                <a:gd name="connsiteX8" fmla="*/ 1444556 w 12019816"/>
                <a:gd name="connsiteY8" fmla="*/ 24848 h 397522"/>
                <a:gd name="connsiteX9" fmla="*/ 1443365 w 12019816"/>
                <a:gd name="connsiteY9" fmla="*/ 397522 h 397522"/>
                <a:gd name="connsiteX10" fmla="*/ 1160286 w 12019816"/>
                <a:gd name="connsiteY10" fmla="*/ 397522 h 397522"/>
                <a:gd name="connsiteX11" fmla="*/ 1149047 w 12019816"/>
                <a:gd name="connsiteY11" fmla="*/ 27990 h 397522"/>
                <a:gd name="connsiteX12" fmla="*/ 1444556 w 12019816"/>
                <a:gd name="connsiteY12" fmla="*/ 24848 h 397522"/>
                <a:gd name="connsiteX13" fmla="*/ 9353306 w 12019816"/>
                <a:gd name="connsiteY13" fmla="*/ 24632 h 397522"/>
                <a:gd name="connsiteX14" fmla="*/ 9350526 w 12019816"/>
                <a:gd name="connsiteY14" fmla="*/ 397522 h 397522"/>
                <a:gd name="connsiteX15" fmla="*/ 9086489 w 12019816"/>
                <a:gd name="connsiteY15" fmla="*/ 397522 h 397522"/>
                <a:gd name="connsiteX16" fmla="*/ 9084201 w 12019816"/>
                <a:gd name="connsiteY16" fmla="*/ 26968 h 397522"/>
                <a:gd name="connsiteX17" fmla="*/ 9353306 w 12019816"/>
                <a:gd name="connsiteY17" fmla="*/ 24632 h 397522"/>
                <a:gd name="connsiteX18" fmla="*/ 3530863 w 12019816"/>
                <a:gd name="connsiteY18" fmla="*/ 23600 h 397522"/>
                <a:gd name="connsiteX19" fmla="*/ 3655739 w 12019816"/>
                <a:gd name="connsiteY19" fmla="*/ 31038 h 397522"/>
                <a:gd name="connsiteX20" fmla="*/ 3662282 w 12019816"/>
                <a:gd name="connsiteY20" fmla="*/ 236612 h 397522"/>
                <a:gd name="connsiteX21" fmla="*/ 3669707 w 12019816"/>
                <a:gd name="connsiteY21" fmla="*/ 397522 h 397522"/>
                <a:gd name="connsiteX22" fmla="*/ 3380246 w 12019816"/>
                <a:gd name="connsiteY22" fmla="*/ 397522 h 397522"/>
                <a:gd name="connsiteX23" fmla="*/ 3369591 w 12019816"/>
                <a:gd name="connsiteY23" fmla="*/ 26901 h 397522"/>
                <a:gd name="connsiteX24" fmla="*/ 3530863 w 12019816"/>
                <a:gd name="connsiteY24" fmla="*/ 23600 h 397522"/>
                <a:gd name="connsiteX25" fmla="*/ 498383 w 12019816"/>
                <a:gd name="connsiteY25" fmla="*/ 15942 h 397522"/>
                <a:gd name="connsiteX26" fmla="*/ 605617 w 12019816"/>
                <a:gd name="connsiteY26" fmla="*/ 14793 h 397522"/>
                <a:gd name="connsiteX27" fmla="*/ 621413 w 12019816"/>
                <a:gd name="connsiteY27" fmla="*/ 397522 h 397522"/>
                <a:gd name="connsiteX28" fmla="*/ 355628 w 12019816"/>
                <a:gd name="connsiteY28" fmla="*/ 397522 h 397522"/>
                <a:gd name="connsiteX29" fmla="*/ 355624 w 12019816"/>
                <a:gd name="connsiteY29" fmla="*/ 390358 h 397522"/>
                <a:gd name="connsiteX30" fmla="*/ 354536 w 12019816"/>
                <a:gd name="connsiteY30" fmla="*/ 14849 h 397522"/>
                <a:gd name="connsiteX31" fmla="*/ 498383 w 12019816"/>
                <a:gd name="connsiteY31" fmla="*/ 15942 h 397522"/>
                <a:gd name="connsiteX32" fmla="*/ 8626058 w 12019816"/>
                <a:gd name="connsiteY32" fmla="*/ 22127 h 397522"/>
                <a:gd name="connsiteX33" fmla="*/ 8623644 w 12019816"/>
                <a:gd name="connsiteY33" fmla="*/ 397522 h 397522"/>
                <a:gd name="connsiteX34" fmla="*/ 8363684 w 12019816"/>
                <a:gd name="connsiteY34" fmla="*/ 397522 h 397522"/>
                <a:gd name="connsiteX35" fmla="*/ 8355586 w 12019816"/>
                <a:gd name="connsiteY35" fmla="*/ 22775 h 397522"/>
                <a:gd name="connsiteX36" fmla="*/ 8626058 w 12019816"/>
                <a:gd name="connsiteY36" fmla="*/ 22127 h 397522"/>
                <a:gd name="connsiteX37" fmla="*/ 7774143 w 12019816"/>
                <a:gd name="connsiteY37" fmla="*/ 21941 h 397522"/>
                <a:gd name="connsiteX38" fmla="*/ 7888161 w 12019816"/>
                <a:gd name="connsiteY38" fmla="*/ 21958 h 397522"/>
                <a:gd name="connsiteX39" fmla="*/ 7904148 w 12019816"/>
                <a:gd name="connsiteY39" fmla="*/ 343577 h 397522"/>
                <a:gd name="connsiteX40" fmla="*/ 7906016 w 12019816"/>
                <a:gd name="connsiteY40" fmla="*/ 397522 h 397522"/>
                <a:gd name="connsiteX41" fmla="*/ 7646561 w 12019816"/>
                <a:gd name="connsiteY41" fmla="*/ 397522 h 397522"/>
                <a:gd name="connsiteX42" fmla="*/ 7646569 w 12019816"/>
                <a:gd name="connsiteY42" fmla="*/ 321294 h 397522"/>
                <a:gd name="connsiteX43" fmla="*/ 7654388 w 12019816"/>
                <a:gd name="connsiteY43" fmla="*/ 23069 h 397522"/>
                <a:gd name="connsiteX44" fmla="*/ 7774143 w 12019816"/>
                <a:gd name="connsiteY44" fmla="*/ 21941 h 397522"/>
                <a:gd name="connsiteX45" fmla="*/ 8193927 w 12019816"/>
                <a:gd name="connsiteY45" fmla="*/ 21912 h 397522"/>
                <a:gd name="connsiteX46" fmla="*/ 8280610 w 12019816"/>
                <a:gd name="connsiteY46" fmla="*/ 29022 h 397522"/>
                <a:gd name="connsiteX47" fmla="*/ 8282711 w 12019816"/>
                <a:gd name="connsiteY47" fmla="*/ 176860 h 397522"/>
                <a:gd name="connsiteX48" fmla="*/ 8281799 w 12019816"/>
                <a:gd name="connsiteY48" fmla="*/ 330539 h 397522"/>
                <a:gd name="connsiteX49" fmla="*/ 8280851 w 12019816"/>
                <a:gd name="connsiteY49" fmla="*/ 397522 h 397522"/>
                <a:gd name="connsiteX50" fmla="*/ 8030904 w 12019816"/>
                <a:gd name="connsiteY50" fmla="*/ 397522 h 397522"/>
                <a:gd name="connsiteX51" fmla="*/ 8030904 w 12019816"/>
                <a:gd name="connsiteY51" fmla="*/ 25701 h 397522"/>
                <a:gd name="connsiteX52" fmla="*/ 8132214 w 12019816"/>
                <a:gd name="connsiteY52" fmla="*/ 22954 h 397522"/>
                <a:gd name="connsiteX53" fmla="*/ 8193927 w 12019816"/>
                <a:gd name="connsiteY53" fmla="*/ 21912 h 397522"/>
                <a:gd name="connsiteX54" fmla="*/ 3291027 w 12019816"/>
                <a:gd name="connsiteY54" fmla="*/ 20635 h 397522"/>
                <a:gd name="connsiteX55" fmla="*/ 3288217 w 12019816"/>
                <a:gd name="connsiteY55" fmla="*/ 397522 h 397522"/>
                <a:gd name="connsiteX56" fmla="*/ 3024235 w 12019816"/>
                <a:gd name="connsiteY56" fmla="*/ 397522 h 397522"/>
                <a:gd name="connsiteX57" fmla="*/ 3021921 w 12019816"/>
                <a:gd name="connsiteY57" fmla="*/ 22971 h 397522"/>
                <a:gd name="connsiteX58" fmla="*/ 3291027 w 12019816"/>
                <a:gd name="connsiteY58" fmla="*/ 20635 h 397522"/>
                <a:gd name="connsiteX59" fmla="*/ 4615112 w 12019816"/>
                <a:gd name="connsiteY59" fmla="*/ 20144 h 397522"/>
                <a:gd name="connsiteX60" fmla="*/ 4729129 w 12019816"/>
                <a:gd name="connsiteY60" fmla="*/ 20161 h 397522"/>
                <a:gd name="connsiteX61" fmla="*/ 4745116 w 12019816"/>
                <a:gd name="connsiteY61" fmla="*/ 341780 h 397522"/>
                <a:gd name="connsiteX62" fmla="*/ 4747047 w 12019816"/>
                <a:gd name="connsiteY62" fmla="*/ 397522 h 397522"/>
                <a:gd name="connsiteX63" fmla="*/ 4487530 w 12019816"/>
                <a:gd name="connsiteY63" fmla="*/ 397522 h 397522"/>
                <a:gd name="connsiteX64" fmla="*/ 4487539 w 12019816"/>
                <a:gd name="connsiteY64" fmla="*/ 319497 h 397522"/>
                <a:gd name="connsiteX65" fmla="*/ 4495357 w 12019816"/>
                <a:gd name="connsiteY65" fmla="*/ 21272 h 397522"/>
                <a:gd name="connsiteX66" fmla="*/ 4615112 w 12019816"/>
                <a:gd name="connsiteY66" fmla="*/ 20144 h 397522"/>
                <a:gd name="connsiteX67" fmla="*/ 4222599 w 12019816"/>
                <a:gd name="connsiteY67" fmla="*/ 19678 h 397522"/>
                <a:gd name="connsiteX68" fmla="*/ 4364076 w 12019816"/>
                <a:gd name="connsiteY68" fmla="*/ 21060 h 397522"/>
                <a:gd name="connsiteX69" fmla="*/ 4385140 w 12019816"/>
                <a:gd name="connsiteY69" fmla="*/ 53135 h 397522"/>
                <a:gd name="connsiteX70" fmla="*/ 4397453 w 12019816"/>
                <a:gd name="connsiteY70" fmla="*/ 308891 h 397522"/>
                <a:gd name="connsiteX71" fmla="*/ 4400908 w 12019816"/>
                <a:gd name="connsiteY71" fmla="*/ 397522 h 397522"/>
                <a:gd name="connsiteX72" fmla="*/ 4120950 w 12019816"/>
                <a:gd name="connsiteY72" fmla="*/ 397522 h 397522"/>
                <a:gd name="connsiteX73" fmla="*/ 4117167 w 12019816"/>
                <a:gd name="connsiteY73" fmla="*/ 300055 h 397522"/>
                <a:gd name="connsiteX74" fmla="*/ 4113239 w 12019816"/>
                <a:gd name="connsiteY74" fmla="*/ 25440 h 397522"/>
                <a:gd name="connsiteX75" fmla="*/ 4222599 w 12019816"/>
                <a:gd name="connsiteY75" fmla="*/ 19678 h 397522"/>
                <a:gd name="connsiteX76" fmla="*/ 9592115 w 12019816"/>
                <a:gd name="connsiteY76" fmla="*/ 19671 h 397522"/>
                <a:gd name="connsiteX77" fmla="*/ 9716991 w 12019816"/>
                <a:gd name="connsiteY77" fmla="*/ 27108 h 397522"/>
                <a:gd name="connsiteX78" fmla="*/ 9723533 w 12019816"/>
                <a:gd name="connsiteY78" fmla="*/ 232682 h 397522"/>
                <a:gd name="connsiteX79" fmla="*/ 9731139 w 12019816"/>
                <a:gd name="connsiteY79" fmla="*/ 397522 h 397522"/>
                <a:gd name="connsiteX80" fmla="*/ 9441611 w 12019816"/>
                <a:gd name="connsiteY80" fmla="*/ 397522 h 397522"/>
                <a:gd name="connsiteX81" fmla="*/ 9430843 w 12019816"/>
                <a:gd name="connsiteY81" fmla="*/ 22971 h 397522"/>
                <a:gd name="connsiteX82" fmla="*/ 9592115 w 12019816"/>
                <a:gd name="connsiteY82" fmla="*/ 19671 h 397522"/>
                <a:gd name="connsiteX83" fmla="*/ 2563778 w 12019816"/>
                <a:gd name="connsiteY83" fmla="*/ 18130 h 397522"/>
                <a:gd name="connsiteX84" fmla="*/ 2561338 w 12019816"/>
                <a:gd name="connsiteY84" fmla="*/ 397522 h 397522"/>
                <a:gd name="connsiteX85" fmla="*/ 2301491 w 12019816"/>
                <a:gd name="connsiteY85" fmla="*/ 397522 h 397522"/>
                <a:gd name="connsiteX86" fmla="*/ 2293306 w 12019816"/>
                <a:gd name="connsiteY86" fmla="*/ 18778 h 397522"/>
                <a:gd name="connsiteX87" fmla="*/ 2563778 w 12019816"/>
                <a:gd name="connsiteY87" fmla="*/ 18130 h 397522"/>
                <a:gd name="connsiteX88" fmla="*/ 8718348 w 12019816"/>
                <a:gd name="connsiteY88" fmla="*/ 18123 h 397522"/>
                <a:gd name="connsiteX89" fmla="*/ 8959609 w 12019816"/>
                <a:gd name="connsiteY89" fmla="*/ 19031 h 397522"/>
                <a:gd name="connsiteX90" fmla="*/ 8978767 w 12019816"/>
                <a:gd name="connsiteY90" fmla="*/ 397522 h 397522"/>
                <a:gd name="connsiteX91" fmla="*/ 8723051 w 12019816"/>
                <a:gd name="connsiteY91" fmla="*/ 397522 h 397522"/>
                <a:gd name="connsiteX92" fmla="*/ 8718348 w 12019816"/>
                <a:gd name="connsiteY92" fmla="*/ 18123 h 397522"/>
                <a:gd name="connsiteX93" fmla="*/ 1711860 w 12019816"/>
                <a:gd name="connsiteY93" fmla="*/ 17944 h 397522"/>
                <a:gd name="connsiteX94" fmla="*/ 1825878 w 12019816"/>
                <a:gd name="connsiteY94" fmla="*/ 17961 h 397522"/>
                <a:gd name="connsiteX95" fmla="*/ 1841865 w 12019816"/>
                <a:gd name="connsiteY95" fmla="*/ 339580 h 397522"/>
                <a:gd name="connsiteX96" fmla="*/ 1843872 w 12019816"/>
                <a:gd name="connsiteY96" fmla="*/ 397522 h 397522"/>
                <a:gd name="connsiteX97" fmla="*/ 1584278 w 12019816"/>
                <a:gd name="connsiteY97" fmla="*/ 397522 h 397522"/>
                <a:gd name="connsiteX98" fmla="*/ 1584286 w 12019816"/>
                <a:gd name="connsiteY98" fmla="*/ 317297 h 397522"/>
                <a:gd name="connsiteX99" fmla="*/ 1592105 w 12019816"/>
                <a:gd name="connsiteY99" fmla="*/ 19072 h 397522"/>
                <a:gd name="connsiteX100" fmla="*/ 1711860 w 12019816"/>
                <a:gd name="connsiteY100" fmla="*/ 17944 h 397522"/>
                <a:gd name="connsiteX101" fmla="*/ 2131647 w 12019816"/>
                <a:gd name="connsiteY101" fmla="*/ 17915 h 397522"/>
                <a:gd name="connsiteX102" fmla="*/ 2218330 w 12019816"/>
                <a:gd name="connsiteY102" fmla="*/ 25025 h 397522"/>
                <a:gd name="connsiteX103" fmla="*/ 2220431 w 12019816"/>
                <a:gd name="connsiteY103" fmla="*/ 172863 h 397522"/>
                <a:gd name="connsiteX104" fmla="*/ 2219520 w 12019816"/>
                <a:gd name="connsiteY104" fmla="*/ 326542 h 397522"/>
                <a:gd name="connsiteX105" fmla="*/ 2218514 w 12019816"/>
                <a:gd name="connsiteY105" fmla="*/ 397522 h 397522"/>
                <a:gd name="connsiteX106" fmla="*/ 1968622 w 12019816"/>
                <a:gd name="connsiteY106" fmla="*/ 397522 h 397522"/>
                <a:gd name="connsiteX107" fmla="*/ 1968622 w 12019816"/>
                <a:gd name="connsiteY107" fmla="*/ 21704 h 397522"/>
                <a:gd name="connsiteX108" fmla="*/ 2069934 w 12019816"/>
                <a:gd name="connsiteY108" fmla="*/ 18957 h 397522"/>
                <a:gd name="connsiteX109" fmla="*/ 2131647 w 12019816"/>
                <a:gd name="connsiteY109" fmla="*/ 17915 h 397522"/>
                <a:gd name="connsiteX110" fmla="*/ 7505826 w 12019816"/>
                <a:gd name="connsiteY110" fmla="*/ 15918 h 397522"/>
                <a:gd name="connsiteX111" fmla="*/ 7504607 w 12019816"/>
                <a:gd name="connsiteY111" fmla="*/ 397522 h 397522"/>
                <a:gd name="connsiteX112" fmla="*/ 7221827 w 12019816"/>
                <a:gd name="connsiteY112" fmla="*/ 397522 h 397522"/>
                <a:gd name="connsiteX113" fmla="*/ 7210317 w 12019816"/>
                <a:gd name="connsiteY113" fmla="*/ 19060 h 397522"/>
                <a:gd name="connsiteX114" fmla="*/ 7505826 w 12019816"/>
                <a:gd name="connsiteY114" fmla="*/ 15918 h 397522"/>
                <a:gd name="connsiteX115" fmla="*/ 2656068 w 12019816"/>
                <a:gd name="connsiteY115" fmla="*/ 14126 h 397522"/>
                <a:gd name="connsiteX116" fmla="*/ 2897329 w 12019816"/>
                <a:gd name="connsiteY116" fmla="*/ 15034 h 397522"/>
                <a:gd name="connsiteX117" fmla="*/ 2916690 w 12019816"/>
                <a:gd name="connsiteY117" fmla="*/ 397522 h 397522"/>
                <a:gd name="connsiteX118" fmla="*/ 2660821 w 12019816"/>
                <a:gd name="connsiteY118" fmla="*/ 397522 h 397522"/>
                <a:gd name="connsiteX119" fmla="*/ 2656068 w 12019816"/>
                <a:gd name="connsiteY119" fmla="*/ 14126 h 397522"/>
                <a:gd name="connsiteX120" fmla="*/ 7067541 w 12019816"/>
                <a:gd name="connsiteY120" fmla="*/ 13161 h 397522"/>
                <a:gd name="connsiteX121" fmla="*/ 7083654 w 12019816"/>
                <a:gd name="connsiteY121" fmla="*/ 397522 h 397522"/>
                <a:gd name="connsiteX122" fmla="*/ 6831297 w 12019816"/>
                <a:gd name="connsiteY122" fmla="*/ 397522 h 397522"/>
                <a:gd name="connsiteX123" fmla="*/ 6831420 w 12019816"/>
                <a:gd name="connsiteY123" fmla="*/ 15211 h 397522"/>
                <a:gd name="connsiteX124" fmla="*/ 7067541 w 12019816"/>
                <a:gd name="connsiteY124" fmla="*/ 13161 h 397522"/>
                <a:gd name="connsiteX125" fmla="*/ 5144127 w 12019816"/>
                <a:gd name="connsiteY125" fmla="*/ 10835 h 397522"/>
                <a:gd name="connsiteX126" fmla="*/ 5144353 w 12019816"/>
                <a:gd name="connsiteY126" fmla="*/ 389491 h 397522"/>
                <a:gd name="connsiteX127" fmla="*/ 5144354 w 12019816"/>
                <a:gd name="connsiteY127" fmla="*/ 397522 h 397522"/>
                <a:gd name="connsiteX128" fmla="*/ 4868027 w 12019816"/>
                <a:gd name="connsiteY128" fmla="*/ 397522 h 397522"/>
                <a:gd name="connsiteX129" fmla="*/ 4852064 w 12019816"/>
                <a:gd name="connsiteY129" fmla="*/ 19963 h 397522"/>
                <a:gd name="connsiteX130" fmla="*/ 5144127 w 12019816"/>
                <a:gd name="connsiteY130" fmla="*/ 10835 h 397522"/>
                <a:gd name="connsiteX131" fmla="*/ 10269788 w 12019816"/>
                <a:gd name="connsiteY131" fmla="*/ 10801 h 397522"/>
                <a:gd name="connsiteX132" fmla="*/ 10411266 w 12019816"/>
                <a:gd name="connsiteY132" fmla="*/ 12182 h 397522"/>
                <a:gd name="connsiteX133" fmla="*/ 10432331 w 12019816"/>
                <a:gd name="connsiteY133" fmla="*/ 44257 h 397522"/>
                <a:gd name="connsiteX134" fmla="*/ 10444643 w 12019816"/>
                <a:gd name="connsiteY134" fmla="*/ 300013 h 397522"/>
                <a:gd name="connsiteX135" fmla="*/ 10448444 w 12019816"/>
                <a:gd name="connsiteY135" fmla="*/ 397522 h 397522"/>
                <a:gd name="connsiteX136" fmla="*/ 10168485 w 12019816"/>
                <a:gd name="connsiteY136" fmla="*/ 397522 h 397522"/>
                <a:gd name="connsiteX137" fmla="*/ 10168484 w 12019816"/>
                <a:gd name="connsiteY137" fmla="*/ 397504 h 397522"/>
                <a:gd name="connsiteX138" fmla="*/ 10160431 w 12019816"/>
                <a:gd name="connsiteY138" fmla="*/ 16562 h 397522"/>
                <a:gd name="connsiteX139" fmla="*/ 10269788 w 12019816"/>
                <a:gd name="connsiteY139" fmla="*/ 10801 h 397522"/>
                <a:gd name="connsiteX140" fmla="*/ 6157958 w 12019816"/>
                <a:gd name="connsiteY140" fmla="*/ 10527 h 397522"/>
                <a:gd name="connsiteX141" fmla="*/ 6273480 w 12019816"/>
                <a:gd name="connsiteY141" fmla="*/ 11908 h 397522"/>
                <a:gd name="connsiteX142" fmla="*/ 6290681 w 12019816"/>
                <a:gd name="connsiteY142" fmla="*/ 43983 h 397522"/>
                <a:gd name="connsiteX143" fmla="*/ 6300735 w 12019816"/>
                <a:gd name="connsiteY143" fmla="*/ 299739 h 397522"/>
                <a:gd name="connsiteX144" fmla="*/ 6303847 w 12019816"/>
                <a:gd name="connsiteY144" fmla="*/ 397522 h 397522"/>
                <a:gd name="connsiteX145" fmla="*/ 6062287 w 12019816"/>
                <a:gd name="connsiteY145" fmla="*/ 397522 h 397522"/>
                <a:gd name="connsiteX146" fmla="*/ 6062289 w 12019816"/>
                <a:gd name="connsiteY146" fmla="*/ 395791 h 397522"/>
                <a:gd name="connsiteX147" fmla="*/ 6068663 w 12019816"/>
                <a:gd name="connsiteY147" fmla="*/ 16288 h 397522"/>
                <a:gd name="connsiteX148" fmla="*/ 6157958 w 12019816"/>
                <a:gd name="connsiteY148" fmla="*/ 10527 h 397522"/>
                <a:gd name="connsiteX149" fmla="*/ 9945472 w 12019816"/>
                <a:gd name="connsiteY149" fmla="*/ 9688 h 397522"/>
                <a:gd name="connsiteX150" fmla="*/ 10059491 w 12019816"/>
                <a:gd name="connsiteY150" fmla="*/ 9705 h 397522"/>
                <a:gd name="connsiteX151" fmla="*/ 10075476 w 12019816"/>
                <a:gd name="connsiteY151" fmla="*/ 331324 h 397522"/>
                <a:gd name="connsiteX152" fmla="*/ 10077770 w 12019816"/>
                <a:gd name="connsiteY152" fmla="*/ 397522 h 397522"/>
                <a:gd name="connsiteX153" fmla="*/ 9817888 w 12019816"/>
                <a:gd name="connsiteY153" fmla="*/ 397522 h 397522"/>
                <a:gd name="connsiteX154" fmla="*/ 9817898 w 12019816"/>
                <a:gd name="connsiteY154" fmla="*/ 309041 h 397522"/>
                <a:gd name="connsiteX155" fmla="*/ 9825717 w 12019816"/>
                <a:gd name="connsiteY155" fmla="*/ 10816 h 397522"/>
                <a:gd name="connsiteX156" fmla="*/ 9945472 w 12019816"/>
                <a:gd name="connsiteY156" fmla="*/ 9688 h 397522"/>
                <a:gd name="connsiteX157" fmla="*/ 1005258 w 12019816"/>
                <a:gd name="connsiteY157" fmla="*/ 9164 h 397522"/>
                <a:gd name="connsiteX158" fmla="*/ 1021539 w 12019816"/>
                <a:gd name="connsiteY158" fmla="*/ 397522 h 397522"/>
                <a:gd name="connsiteX159" fmla="*/ 769014 w 12019816"/>
                <a:gd name="connsiteY159" fmla="*/ 397522 h 397522"/>
                <a:gd name="connsiteX160" fmla="*/ 769138 w 12019816"/>
                <a:gd name="connsiteY160" fmla="*/ 11214 h 397522"/>
                <a:gd name="connsiteX161" fmla="*/ 1005258 w 12019816"/>
                <a:gd name="connsiteY161" fmla="*/ 9164 h 397522"/>
                <a:gd name="connsiteX162" fmla="*/ 95676 w 12019816"/>
                <a:gd name="connsiteY162" fmla="*/ 6530 h 397522"/>
                <a:gd name="connsiteX163" fmla="*/ 211198 w 12019816"/>
                <a:gd name="connsiteY163" fmla="*/ 7911 h 397522"/>
                <a:gd name="connsiteX164" fmla="*/ 228399 w 12019816"/>
                <a:gd name="connsiteY164" fmla="*/ 39986 h 397522"/>
                <a:gd name="connsiteX165" fmla="*/ 238452 w 12019816"/>
                <a:gd name="connsiteY165" fmla="*/ 295742 h 397522"/>
                <a:gd name="connsiteX166" fmla="*/ 241692 w 12019816"/>
                <a:gd name="connsiteY166" fmla="*/ 397522 h 397522"/>
                <a:gd name="connsiteX167" fmla="*/ 0 w 12019816"/>
                <a:gd name="connsiteY167" fmla="*/ 397522 h 397522"/>
                <a:gd name="connsiteX168" fmla="*/ 6 w 12019816"/>
                <a:gd name="connsiteY168" fmla="*/ 391794 h 397522"/>
                <a:gd name="connsiteX169" fmla="*/ 6381 w 12019816"/>
                <a:gd name="connsiteY169" fmla="*/ 12291 h 397522"/>
                <a:gd name="connsiteX170" fmla="*/ 95676 w 12019816"/>
                <a:gd name="connsiteY170" fmla="*/ 6530 h 397522"/>
                <a:gd name="connsiteX171" fmla="*/ 5973804 w 12019816"/>
                <a:gd name="connsiteY171" fmla="*/ 6521 h 397522"/>
                <a:gd name="connsiteX172" fmla="*/ 5972555 w 12019816"/>
                <a:gd name="connsiteY172" fmla="*/ 397522 h 397522"/>
                <a:gd name="connsiteX173" fmla="*/ 5690094 w 12019816"/>
                <a:gd name="connsiteY173" fmla="*/ 397522 h 397522"/>
                <a:gd name="connsiteX174" fmla="*/ 5678298 w 12019816"/>
                <a:gd name="connsiteY174" fmla="*/ 9663 h 397522"/>
                <a:gd name="connsiteX175" fmla="*/ 5973804 w 12019816"/>
                <a:gd name="connsiteY175" fmla="*/ 6521 h 397522"/>
                <a:gd name="connsiteX176" fmla="*/ 5527975 w 12019816"/>
                <a:gd name="connsiteY176" fmla="*/ 6521 h 397522"/>
                <a:gd name="connsiteX177" fmla="*/ 5544367 w 12019816"/>
                <a:gd name="connsiteY177" fmla="*/ 397522 h 397522"/>
                <a:gd name="connsiteX178" fmla="*/ 5291731 w 12019816"/>
                <a:gd name="connsiteY178" fmla="*/ 397522 h 397522"/>
                <a:gd name="connsiteX179" fmla="*/ 5291856 w 12019816"/>
                <a:gd name="connsiteY179" fmla="*/ 8571 h 397522"/>
                <a:gd name="connsiteX180" fmla="*/ 5527975 w 12019816"/>
                <a:gd name="connsiteY180" fmla="*/ 6521 h 397522"/>
                <a:gd name="connsiteX181" fmla="*/ 10681560 w 12019816"/>
                <a:gd name="connsiteY181" fmla="*/ 2364 h 397522"/>
                <a:gd name="connsiteX182" fmla="*/ 10795579 w 12019816"/>
                <a:gd name="connsiteY182" fmla="*/ 2381 h 397522"/>
                <a:gd name="connsiteX183" fmla="*/ 10811565 w 12019816"/>
                <a:gd name="connsiteY183" fmla="*/ 324000 h 397522"/>
                <a:gd name="connsiteX184" fmla="*/ 10814112 w 12019816"/>
                <a:gd name="connsiteY184" fmla="*/ 397522 h 397522"/>
                <a:gd name="connsiteX185" fmla="*/ 10553976 w 12019816"/>
                <a:gd name="connsiteY185" fmla="*/ 397522 h 397522"/>
                <a:gd name="connsiteX186" fmla="*/ 10553986 w 12019816"/>
                <a:gd name="connsiteY186" fmla="*/ 301717 h 397522"/>
                <a:gd name="connsiteX187" fmla="*/ 10561805 w 12019816"/>
                <a:gd name="connsiteY187" fmla="*/ 3492 h 397522"/>
                <a:gd name="connsiteX188" fmla="*/ 10681560 w 12019816"/>
                <a:gd name="connsiteY188" fmla="*/ 2364 h 397522"/>
                <a:gd name="connsiteX189" fmla="*/ 6558693 w 12019816"/>
                <a:gd name="connsiteY189" fmla="*/ 404 h 397522"/>
                <a:gd name="connsiteX190" fmla="*/ 6668196 w 12019816"/>
                <a:gd name="connsiteY190" fmla="*/ 1524 h 397522"/>
                <a:gd name="connsiteX191" fmla="*/ 6684936 w 12019816"/>
                <a:gd name="connsiteY191" fmla="*/ 397522 h 397522"/>
                <a:gd name="connsiteX192" fmla="*/ 6418203 w 12019816"/>
                <a:gd name="connsiteY192" fmla="*/ 397522 h 397522"/>
                <a:gd name="connsiteX193" fmla="*/ 6417940 w 12019816"/>
                <a:gd name="connsiteY193" fmla="*/ 214118 h 397522"/>
                <a:gd name="connsiteX194" fmla="*/ 6417115 w 12019816"/>
                <a:gd name="connsiteY194" fmla="*/ 3849 h 397522"/>
                <a:gd name="connsiteX195" fmla="*/ 6558693 w 12019816"/>
                <a:gd name="connsiteY195" fmla="*/ 404 h 397522"/>
                <a:gd name="connsiteX196" fmla="*/ 12019816 w 12019816"/>
                <a:gd name="connsiteY196" fmla="*/ 0 h 397522"/>
                <a:gd name="connsiteX197" fmla="*/ 12018546 w 12019816"/>
                <a:gd name="connsiteY197" fmla="*/ 397522 h 397522"/>
                <a:gd name="connsiteX198" fmla="*/ 11736301 w 12019816"/>
                <a:gd name="connsiteY198" fmla="*/ 397522 h 397522"/>
                <a:gd name="connsiteX199" fmla="*/ 11724307 w 12019816"/>
                <a:gd name="connsiteY199" fmla="*/ 3142 h 397522"/>
                <a:gd name="connsiteX200" fmla="*/ 12019816 w 12019816"/>
                <a:gd name="connsiteY200" fmla="*/ 0 h 397522"/>
                <a:gd name="connsiteX201" fmla="*/ 11584876 w 12019816"/>
                <a:gd name="connsiteY201" fmla="*/ 0 h 397522"/>
                <a:gd name="connsiteX202" fmla="*/ 11601541 w 12019816"/>
                <a:gd name="connsiteY202" fmla="*/ 397522 h 397522"/>
                <a:gd name="connsiteX203" fmla="*/ 11348629 w 12019816"/>
                <a:gd name="connsiteY203" fmla="*/ 397522 h 397522"/>
                <a:gd name="connsiteX204" fmla="*/ 11348756 w 12019816"/>
                <a:gd name="connsiteY204" fmla="*/ 2050 h 397522"/>
                <a:gd name="connsiteX205" fmla="*/ 11584876 w 12019816"/>
                <a:gd name="connsiteY205" fmla="*/ 0 h 397522"/>
                <a:gd name="connsiteX206" fmla="*/ 11209774 w 12019816"/>
                <a:gd name="connsiteY206" fmla="*/ 0 h 397522"/>
                <a:gd name="connsiteX207" fmla="*/ 11210000 w 12019816"/>
                <a:gd name="connsiteY207" fmla="*/ 342744 h 397522"/>
                <a:gd name="connsiteX208" fmla="*/ 11210003 w 12019816"/>
                <a:gd name="connsiteY208" fmla="*/ 397522 h 397522"/>
                <a:gd name="connsiteX209" fmla="*/ 10934130 w 12019816"/>
                <a:gd name="connsiteY209" fmla="*/ 397522 h 397522"/>
                <a:gd name="connsiteX210" fmla="*/ 10917711 w 12019816"/>
                <a:gd name="connsiteY210" fmla="*/ 9128 h 397522"/>
                <a:gd name="connsiteX211" fmla="*/ 11209774 w 12019816"/>
                <a:gd name="connsiteY211" fmla="*/ 0 h 397522"/>
                <a:gd name="connsiteX0" fmla="*/ 3887475 w 12019816"/>
                <a:gd name="connsiteY0" fmla="*/ 27498 h 397522"/>
                <a:gd name="connsiteX1" fmla="*/ 4001492 w 12019816"/>
                <a:gd name="connsiteY1" fmla="*/ 27515 h 397522"/>
                <a:gd name="connsiteX2" fmla="*/ 4017479 w 12019816"/>
                <a:gd name="connsiteY2" fmla="*/ 349134 h 397522"/>
                <a:gd name="connsiteX3" fmla="*/ 4019155 w 12019816"/>
                <a:gd name="connsiteY3" fmla="*/ 397522 h 397522"/>
                <a:gd name="connsiteX4" fmla="*/ 3759893 w 12019816"/>
                <a:gd name="connsiteY4" fmla="*/ 397522 h 397522"/>
                <a:gd name="connsiteX5" fmla="*/ 3759901 w 12019816"/>
                <a:gd name="connsiteY5" fmla="*/ 326851 h 397522"/>
                <a:gd name="connsiteX6" fmla="*/ 3767720 w 12019816"/>
                <a:gd name="connsiteY6" fmla="*/ 28626 h 397522"/>
                <a:gd name="connsiteX7" fmla="*/ 3887475 w 12019816"/>
                <a:gd name="connsiteY7" fmla="*/ 27498 h 397522"/>
                <a:gd name="connsiteX8" fmla="*/ 1444556 w 12019816"/>
                <a:gd name="connsiteY8" fmla="*/ 24848 h 397522"/>
                <a:gd name="connsiteX9" fmla="*/ 1443365 w 12019816"/>
                <a:gd name="connsiteY9" fmla="*/ 397522 h 397522"/>
                <a:gd name="connsiteX10" fmla="*/ 1160286 w 12019816"/>
                <a:gd name="connsiteY10" fmla="*/ 397522 h 397522"/>
                <a:gd name="connsiteX11" fmla="*/ 1149047 w 12019816"/>
                <a:gd name="connsiteY11" fmla="*/ 14376 h 397522"/>
                <a:gd name="connsiteX12" fmla="*/ 1444556 w 12019816"/>
                <a:gd name="connsiteY12" fmla="*/ 24848 h 397522"/>
                <a:gd name="connsiteX13" fmla="*/ 9353306 w 12019816"/>
                <a:gd name="connsiteY13" fmla="*/ 24632 h 397522"/>
                <a:gd name="connsiteX14" fmla="*/ 9350526 w 12019816"/>
                <a:gd name="connsiteY14" fmla="*/ 397522 h 397522"/>
                <a:gd name="connsiteX15" fmla="*/ 9086489 w 12019816"/>
                <a:gd name="connsiteY15" fmla="*/ 397522 h 397522"/>
                <a:gd name="connsiteX16" fmla="*/ 9084201 w 12019816"/>
                <a:gd name="connsiteY16" fmla="*/ 26968 h 397522"/>
                <a:gd name="connsiteX17" fmla="*/ 9353306 w 12019816"/>
                <a:gd name="connsiteY17" fmla="*/ 24632 h 397522"/>
                <a:gd name="connsiteX18" fmla="*/ 3530863 w 12019816"/>
                <a:gd name="connsiteY18" fmla="*/ 23600 h 397522"/>
                <a:gd name="connsiteX19" fmla="*/ 3655739 w 12019816"/>
                <a:gd name="connsiteY19" fmla="*/ 31038 h 397522"/>
                <a:gd name="connsiteX20" fmla="*/ 3662282 w 12019816"/>
                <a:gd name="connsiteY20" fmla="*/ 236612 h 397522"/>
                <a:gd name="connsiteX21" fmla="*/ 3669707 w 12019816"/>
                <a:gd name="connsiteY21" fmla="*/ 397522 h 397522"/>
                <a:gd name="connsiteX22" fmla="*/ 3380246 w 12019816"/>
                <a:gd name="connsiteY22" fmla="*/ 397522 h 397522"/>
                <a:gd name="connsiteX23" fmla="*/ 3369591 w 12019816"/>
                <a:gd name="connsiteY23" fmla="*/ 26901 h 397522"/>
                <a:gd name="connsiteX24" fmla="*/ 3530863 w 12019816"/>
                <a:gd name="connsiteY24" fmla="*/ 23600 h 397522"/>
                <a:gd name="connsiteX25" fmla="*/ 498383 w 12019816"/>
                <a:gd name="connsiteY25" fmla="*/ 15942 h 397522"/>
                <a:gd name="connsiteX26" fmla="*/ 605617 w 12019816"/>
                <a:gd name="connsiteY26" fmla="*/ 14793 h 397522"/>
                <a:gd name="connsiteX27" fmla="*/ 621413 w 12019816"/>
                <a:gd name="connsiteY27" fmla="*/ 397522 h 397522"/>
                <a:gd name="connsiteX28" fmla="*/ 355628 w 12019816"/>
                <a:gd name="connsiteY28" fmla="*/ 397522 h 397522"/>
                <a:gd name="connsiteX29" fmla="*/ 355624 w 12019816"/>
                <a:gd name="connsiteY29" fmla="*/ 390358 h 397522"/>
                <a:gd name="connsiteX30" fmla="*/ 354536 w 12019816"/>
                <a:gd name="connsiteY30" fmla="*/ 14849 h 397522"/>
                <a:gd name="connsiteX31" fmla="*/ 498383 w 12019816"/>
                <a:gd name="connsiteY31" fmla="*/ 15942 h 397522"/>
                <a:gd name="connsiteX32" fmla="*/ 8626058 w 12019816"/>
                <a:gd name="connsiteY32" fmla="*/ 22127 h 397522"/>
                <a:gd name="connsiteX33" fmla="*/ 8623644 w 12019816"/>
                <a:gd name="connsiteY33" fmla="*/ 397522 h 397522"/>
                <a:gd name="connsiteX34" fmla="*/ 8363684 w 12019816"/>
                <a:gd name="connsiteY34" fmla="*/ 397522 h 397522"/>
                <a:gd name="connsiteX35" fmla="*/ 8355586 w 12019816"/>
                <a:gd name="connsiteY35" fmla="*/ 22775 h 397522"/>
                <a:gd name="connsiteX36" fmla="*/ 8626058 w 12019816"/>
                <a:gd name="connsiteY36" fmla="*/ 22127 h 397522"/>
                <a:gd name="connsiteX37" fmla="*/ 7774143 w 12019816"/>
                <a:gd name="connsiteY37" fmla="*/ 21941 h 397522"/>
                <a:gd name="connsiteX38" fmla="*/ 7888161 w 12019816"/>
                <a:gd name="connsiteY38" fmla="*/ 21958 h 397522"/>
                <a:gd name="connsiteX39" fmla="*/ 7904148 w 12019816"/>
                <a:gd name="connsiteY39" fmla="*/ 343577 h 397522"/>
                <a:gd name="connsiteX40" fmla="*/ 7906016 w 12019816"/>
                <a:gd name="connsiteY40" fmla="*/ 397522 h 397522"/>
                <a:gd name="connsiteX41" fmla="*/ 7646561 w 12019816"/>
                <a:gd name="connsiteY41" fmla="*/ 397522 h 397522"/>
                <a:gd name="connsiteX42" fmla="*/ 7646569 w 12019816"/>
                <a:gd name="connsiteY42" fmla="*/ 321294 h 397522"/>
                <a:gd name="connsiteX43" fmla="*/ 7654388 w 12019816"/>
                <a:gd name="connsiteY43" fmla="*/ 23069 h 397522"/>
                <a:gd name="connsiteX44" fmla="*/ 7774143 w 12019816"/>
                <a:gd name="connsiteY44" fmla="*/ 21941 h 397522"/>
                <a:gd name="connsiteX45" fmla="*/ 8193927 w 12019816"/>
                <a:gd name="connsiteY45" fmla="*/ 21912 h 397522"/>
                <a:gd name="connsiteX46" fmla="*/ 8280610 w 12019816"/>
                <a:gd name="connsiteY46" fmla="*/ 29022 h 397522"/>
                <a:gd name="connsiteX47" fmla="*/ 8282711 w 12019816"/>
                <a:gd name="connsiteY47" fmla="*/ 176860 h 397522"/>
                <a:gd name="connsiteX48" fmla="*/ 8281799 w 12019816"/>
                <a:gd name="connsiteY48" fmla="*/ 330539 h 397522"/>
                <a:gd name="connsiteX49" fmla="*/ 8280851 w 12019816"/>
                <a:gd name="connsiteY49" fmla="*/ 397522 h 397522"/>
                <a:gd name="connsiteX50" fmla="*/ 8030904 w 12019816"/>
                <a:gd name="connsiteY50" fmla="*/ 397522 h 397522"/>
                <a:gd name="connsiteX51" fmla="*/ 8030904 w 12019816"/>
                <a:gd name="connsiteY51" fmla="*/ 25701 h 397522"/>
                <a:gd name="connsiteX52" fmla="*/ 8132214 w 12019816"/>
                <a:gd name="connsiteY52" fmla="*/ 22954 h 397522"/>
                <a:gd name="connsiteX53" fmla="*/ 8193927 w 12019816"/>
                <a:gd name="connsiteY53" fmla="*/ 21912 h 397522"/>
                <a:gd name="connsiteX54" fmla="*/ 3291027 w 12019816"/>
                <a:gd name="connsiteY54" fmla="*/ 20635 h 397522"/>
                <a:gd name="connsiteX55" fmla="*/ 3288217 w 12019816"/>
                <a:gd name="connsiteY55" fmla="*/ 397522 h 397522"/>
                <a:gd name="connsiteX56" fmla="*/ 3024235 w 12019816"/>
                <a:gd name="connsiteY56" fmla="*/ 397522 h 397522"/>
                <a:gd name="connsiteX57" fmla="*/ 3021921 w 12019816"/>
                <a:gd name="connsiteY57" fmla="*/ 22971 h 397522"/>
                <a:gd name="connsiteX58" fmla="*/ 3291027 w 12019816"/>
                <a:gd name="connsiteY58" fmla="*/ 20635 h 397522"/>
                <a:gd name="connsiteX59" fmla="*/ 4615112 w 12019816"/>
                <a:gd name="connsiteY59" fmla="*/ 20144 h 397522"/>
                <a:gd name="connsiteX60" fmla="*/ 4729129 w 12019816"/>
                <a:gd name="connsiteY60" fmla="*/ 20161 h 397522"/>
                <a:gd name="connsiteX61" fmla="*/ 4745116 w 12019816"/>
                <a:gd name="connsiteY61" fmla="*/ 341780 h 397522"/>
                <a:gd name="connsiteX62" fmla="*/ 4747047 w 12019816"/>
                <a:gd name="connsiteY62" fmla="*/ 397522 h 397522"/>
                <a:gd name="connsiteX63" fmla="*/ 4487530 w 12019816"/>
                <a:gd name="connsiteY63" fmla="*/ 397522 h 397522"/>
                <a:gd name="connsiteX64" fmla="*/ 4487539 w 12019816"/>
                <a:gd name="connsiteY64" fmla="*/ 319497 h 397522"/>
                <a:gd name="connsiteX65" fmla="*/ 4495357 w 12019816"/>
                <a:gd name="connsiteY65" fmla="*/ 21272 h 397522"/>
                <a:gd name="connsiteX66" fmla="*/ 4615112 w 12019816"/>
                <a:gd name="connsiteY66" fmla="*/ 20144 h 397522"/>
                <a:gd name="connsiteX67" fmla="*/ 4222599 w 12019816"/>
                <a:gd name="connsiteY67" fmla="*/ 19678 h 397522"/>
                <a:gd name="connsiteX68" fmla="*/ 4364076 w 12019816"/>
                <a:gd name="connsiteY68" fmla="*/ 21060 h 397522"/>
                <a:gd name="connsiteX69" fmla="*/ 4385140 w 12019816"/>
                <a:gd name="connsiteY69" fmla="*/ 53135 h 397522"/>
                <a:gd name="connsiteX70" fmla="*/ 4397453 w 12019816"/>
                <a:gd name="connsiteY70" fmla="*/ 308891 h 397522"/>
                <a:gd name="connsiteX71" fmla="*/ 4400908 w 12019816"/>
                <a:gd name="connsiteY71" fmla="*/ 397522 h 397522"/>
                <a:gd name="connsiteX72" fmla="*/ 4120950 w 12019816"/>
                <a:gd name="connsiteY72" fmla="*/ 397522 h 397522"/>
                <a:gd name="connsiteX73" fmla="*/ 4117167 w 12019816"/>
                <a:gd name="connsiteY73" fmla="*/ 300055 h 397522"/>
                <a:gd name="connsiteX74" fmla="*/ 4113239 w 12019816"/>
                <a:gd name="connsiteY74" fmla="*/ 25440 h 397522"/>
                <a:gd name="connsiteX75" fmla="*/ 4222599 w 12019816"/>
                <a:gd name="connsiteY75" fmla="*/ 19678 h 397522"/>
                <a:gd name="connsiteX76" fmla="*/ 9592115 w 12019816"/>
                <a:gd name="connsiteY76" fmla="*/ 19671 h 397522"/>
                <a:gd name="connsiteX77" fmla="*/ 9716991 w 12019816"/>
                <a:gd name="connsiteY77" fmla="*/ 27108 h 397522"/>
                <a:gd name="connsiteX78" fmla="*/ 9723533 w 12019816"/>
                <a:gd name="connsiteY78" fmla="*/ 232682 h 397522"/>
                <a:gd name="connsiteX79" fmla="*/ 9731139 w 12019816"/>
                <a:gd name="connsiteY79" fmla="*/ 397522 h 397522"/>
                <a:gd name="connsiteX80" fmla="*/ 9441611 w 12019816"/>
                <a:gd name="connsiteY80" fmla="*/ 397522 h 397522"/>
                <a:gd name="connsiteX81" fmla="*/ 9430843 w 12019816"/>
                <a:gd name="connsiteY81" fmla="*/ 22971 h 397522"/>
                <a:gd name="connsiteX82" fmla="*/ 9592115 w 12019816"/>
                <a:gd name="connsiteY82" fmla="*/ 19671 h 397522"/>
                <a:gd name="connsiteX83" fmla="*/ 2563778 w 12019816"/>
                <a:gd name="connsiteY83" fmla="*/ 18130 h 397522"/>
                <a:gd name="connsiteX84" fmla="*/ 2561338 w 12019816"/>
                <a:gd name="connsiteY84" fmla="*/ 397522 h 397522"/>
                <a:gd name="connsiteX85" fmla="*/ 2301491 w 12019816"/>
                <a:gd name="connsiteY85" fmla="*/ 397522 h 397522"/>
                <a:gd name="connsiteX86" fmla="*/ 2293306 w 12019816"/>
                <a:gd name="connsiteY86" fmla="*/ 18778 h 397522"/>
                <a:gd name="connsiteX87" fmla="*/ 2563778 w 12019816"/>
                <a:gd name="connsiteY87" fmla="*/ 18130 h 397522"/>
                <a:gd name="connsiteX88" fmla="*/ 8718348 w 12019816"/>
                <a:gd name="connsiteY88" fmla="*/ 18123 h 397522"/>
                <a:gd name="connsiteX89" fmla="*/ 8959609 w 12019816"/>
                <a:gd name="connsiteY89" fmla="*/ 19031 h 397522"/>
                <a:gd name="connsiteX90" fmla="*/ 8978767 w 12019816"/>
                <a:gd name="connsiteY90" fmla="*/ 397522 h 397522"/>
                <a:gd name="connsiteX91" fmla="*/ 8723051 w 12019816"/>
                <a:gd name="connsiteY91" fmla="*/ 397522 h 397522"/>
                <a:gd name="connsiteX92" fmla="*/ 8718348 w 12019816"/>
                <a:gd name="connsiteY92" fmla="*/ 18123 h 397522"/>
                <a:gd name="connsiteX93" fmla="*/ 1711860 w 12019816"/>
                <a:gd name="connsiteY93" fmla="*/ 17944 h 397522"/>
                <a:gd name="connsiteX94" fmla="*/ 1825878 w 12019816"/>
                <a:gd name="connsiteY94" fmla="*/ 17961 h 397522"/>
                <a:gd name="connsiteX95" fmla="*/ 1841865 w 12019816"/>
                <a:gd name="connsiteY95" fmla="*/ 339580 h 397522"/>
                <a:gd name="connsiteX96" fmla="*/ 1843872 w 12019816"/>
                <a:gd name="connsiteY96" fmla="*/ 397522 h 397522"/>
                <a:gd name="connsiteX97" fmla="*/ 1584278 w 12019816"/>
                <a:gd name="connsiteY97" fmla="*/ 397522 h 397522"/>
                <a:gd name="connsiteX98" fmla="*/ 1584286 w 12019816"/>
                <a:gd name="connsiteY98" fmla="*/ 317297 h 397522"/>
                <a:gd name="connsiteX99" fmla="*/ 1592105 w 12019816"/>
                <a:gd name="connsiteY99" fmla="*/ 19072 h 397522"/>
                <a:gd name="connsiteX100" fmla="*/ 1711860 w 12019816"/>
                <a:gd name="connsiteY100" fmla="*/ 17944 h 397522"/>
                <a:gd name="connsiteX101" fmla="*/ 2131647 w 12019816"/>
                <a:gd name="connsiteY101" fmla="*/ 17915 h 397522"/>
                <a:gd name="connsiteX102" fmla="*/ 2218330 w 12019816"/>
                <a:gd name="connsiteY102" fmla="*/ 25025 h 397522"/>
                <a:gd name="connsiteX103" fmla="*/ 2220431 w 12019816"/>
                <a:gd name="connsiteY103" fmla="*/ 172863 h 397522"/>
                <a:gd name="connsiteX104" fmla="*/ 2219520 w 12019816"/>
                <a:gd name="connsiteY104" fmla="*/ 326542 h 397522"/>
                <a:gd name="connsiteX105" fmla="*/ 2218514 w 12019816"/>
                <a:gd name="connsiteY105" fmla="*/ 397522 h 397522"/>
                <a:gd name="connsiteX106" fmla="*/ 1968622 w 12019816"/>
                <a:gd name="connsiteY106" fmla="*/ 397522 h 397522"/>
                <a:gd name="connsiteX107" fmla="*/ 1968622 w 12019816"/>
                <a:gd name="connsiteY107" fmla="*/ 21704 h 397522"/>
                <a:gd name="connsiteX108" fmla="*/ 2069934 w 12019816"/>
                <a:gd name="connsiteY108" fmla="*/ 18957 h 397522"/>
                <a:gd name="connsiteX109" fmla="*/ 2131647 w 12019816"/>
                <a:gd name="connsiteY109" fmla="*/ 17915 h 397522"/>
                <a:gd name="connsiteX110" fmla="*/ 7505826 w 12019816"/>
                <a:gd name="connsiteY110" fmla="*/ 15918 h 397522"/>
                <a:gd name="connsiteX111" fmla="*/ 7504607 w 12019816"/>
                <a:gd name="connsiteY111" fmla="*/ 397522 h 397522"/>
                <a:gd name="connsiteX112" fmla="*/ 7221827 w 12019816"/>
                <a:gd name="connsiteY112" fmla="*/ 397522 h 397522"/>
                <a:gd name="connsiteX113" fmla="*/ 7210317 w 12019816"/>
                <a:gd name="connsiteY113" fmla="*/ 19060 h 397522"/>
                <a:gd name="connsiteX114" fmla="*/ 7505826 w 12019816"/>
                <a:gd name="connsiteY114" fmla="*/ 15918 h 397522"/>
                <a:gd name="connsiteX115" fmla="*/ 2656068 w 12019816"/>
                <a:gd name="connsiteY115" fmla="*/ 14126 h 397522"/>
                <a:gd name="connsiteX116" fmla="*/ 2897329 w 12019816"/>
                <a:gd name="connsiteY116" fmla="*/ 15034 h 397522"/>
                <a:gd name="connsiteX117" fmla="*/ 2916690 w 12019816"/>
                <a:gd name="connsiteY117" fmla="*/ 397522 h 397522"/>
                <a:gd name="connsiteX118" fmla="*/ 2660821 w 12019816"/>
                <a:gd name="connsiteY118" fmla="*/ 397522 h 397522"/>
                <a:gd name="connsiteX119" fmla="*/ 2656068 w 12019816"/>
                <a:gd name="connsiteY119" fmla="*/ 14126 h 397522"/>
                <a:gd name="connsiteX120" fmla="*/ 7067541 w 12019816"/>
                <a:gd name="connsiteY120" fmla="*/ 13161 h 397522"/>
                <a:gd name="connsiteX121" fmla="*/ 7083654 w 12019816"/>
                <a:gd name="connsiteY121" fmla="*/ 397522 h 397522"/>
                <a:gd name="connsiteX122" fmla="*/ 6831297 w 12019816"/>
                <a:gd name="connsiteY122" fmla="*/ 397522 h 397522"/>
                <a:gd name="connsiteX123" fmla="*/ 6831420 w 12019816"/>
                <a:gd name="connsiteY123" fmla="*/ 15211 h 397522"/>
                <a:gd name="connsiteX124" fmla="*/ 7067541 w 12019816"/>
                <a:gd name="connsiteY124" fmla="*/ 13161 h 397522"/>
                <a:gd name="connsiteX125" fmla="*/ 5144127 w 12019816"/>
                <a:gd name="connsiteY125" fmla="*/ 10835 h 397522"/>
                <a:gd name="connsiteX126" fmla="*/ 5144353 w 12019816"/>
                <a:gd name="connsiteY126" fmla="*/ 389491 h 397522"/>
                <a:gd name="connsiteX127" fmla="*/ 5144354 w 12019816"/>
                <a:gd name="connsiteY127" fmla="*/ 397522 h 397522"/>
                <a:gd name="connsiteX128" fmla="*/ 4868027 w 12019816"/>
                <a:gd name="connsiteY128" fmla="*/ 397522 h 397522"/>
                <a:gd name="connsiteX129" fmla="*/ 4852064 w 12019816"/>
                <a:gd name="connsiteY129" fmla="*/ 19963 h 397522"/>
                <a:gd name="connsiteX130" fmla="*/ 5144127 w 12019816"/>
                <a:gd name="connsiteY130" fmla="*/ 10835 h 397522"/>
                <a:gd name="connsiteX131" fmla="*/ 10269788 w 12019816"/>
                <a:gd name="connsiteY131" fmla="*/ 10801 h 397522"/>
                <a:gd name="connsiteX132" fmla="*/ 10411266 w 12019816"/>
                <a:gd name="connsiteY132" fmla="*/ 12182 h 397522"/>
                <a:gd name="connsiteX133" fmla="*/ 10432331 w 12019816"/>
                <a:gd name="connsiteY133" fmla="*/ 44257 h 397522"/>
                <a:gd name="connsiteX134" fmla="*/ 10444643 w 12019816"/>
                <a:gd name="connsiteY134" fmla="*/ 300013 h 397522"/>
                <a:gd name="connsiteX135" fmla="*/ 10448444 w 12019816"/>
                <a:gd name="connsiteY135" fmla="*/ 397522 h 397522"/>
                <a:gd name="connsiteX136" fmla="*/ 10168485 w 12019816"/>
                <a:gd name="connsiteY136" fmla="*/ 397522 h 397522"/>
                <a:gd name="connsiteX137" fmla="*/ 10168484 w 12019816"/>
                <a:gd name="connsiteY137" fmla="*/ 397504 h 397522"/>
                <a:gd name="connsiteX138" fmla="*/ 10160431 w 12019816"/>
                <a:gd name="connsiteY138" fmla="*/ 16562 h 397522"/>
                <a:gd name="connsiteX139" fmla="*/ 10269788 w 12019816"/>
                <a:gd name="connsiteY139" fmla="*/ 10801 h 397522"/>
                <a:gd name="connsiteX140" fmla="*/ 6157958 w 12019816"/>
                <a:gd name="connsiteY140" fmla="*/ 10527 h 397522"/>
                <a:gd name="connsiteX141" fmla="*/ 6273480 w 12019816"/>
                <a:gd name="connsiteY141" fmla="*/ 11908 h 397522"/>
                <a:gd name="connsiteX142" fmla="*/ 6290681 w 12019816"/>
                <a:gd name="connsiteY142" fmla="*/ 43983 h 397522"/>
                <a:gd name="connsiteX143" fmla="*/ 6300735 w 12019816"/>
                <a:gd name="connsiteY143" fmla="*/ 299739 h 397522"/>
                <a:gd name="connsiteX144" fmla="*/ 6303847 w 12019816"/>
                <a:gd name="connsiteY144" fmla="*/ 397522 h 397522"/>
                <a:gd name="connsiteX145" fmla="*/ 6062287 w 12019816"/>
                <a:gd name="connsiteY145" fmla="*/ 397522 h 397522"/>
                <a:gd name="connsiteX146" fmla="*/ 6062289 w 12019816"/>
                <a:gd name="connsiteY146" fmla="*/ 395791 h 397522"/>
                <a:gd name="connsiteX147" fmla="*/ 6068663 w 12019816"/>
                <a:gd name="connsiteY147" fmla="*/ 16288 h 397522"/>
                <a:gd name="connsiteX148" fmla="*/ 6157958 w 12019816"/>
                <a:gd name="connsiteY148" fmla="*/ 10527 h 397522"/>
                <a:gd name="connsiteX149" fmla="*/ 9945472 w 12019816"/>
                <a:gd name="connsiteY149" fmla="*/ 9688 h 397522"/>
                <a:gd name="connsiteX150" fmla="*/ 10059491 w 12019816"/>
                <a:gd name="connsiteY150" fmla="*/ 9705 h 397522"/>
                <a:gd name="connsiteX151" fmla="*/ 10075476 w 12019816"/>
                <a:gd name="connsiteY151" fmla="*/ 331324 h 397522"/>
                <a:gd name="connsiteX152" fmla="*/ 10077770 w 12019816"/>
                <a:gd name="connsiteY152" fmla="*/ 397522 h 397522"/>
                <a:gd name="connsiteX153" fmla="*/ 9817888 w 12019816"/>
                <a:gd name="connsiteY153" fmla="*/ 397522 h 397522"/>
                <a:gd name="connsiteX154" fmla="*/ 9817898 w 12019816"/>
                <a:gd name="connsiteY154" fmla="*/ 309041 h 397522"/>
                <a:gd name="connsiteX155" fmla="*/ 9825717 w 12019816"/>
                <a:gd name="connsiteY155" fmla="*/ 10816 h 397522"/>
                <a:gd name="connsiteX156" fmla="*/ 9945472 w 12019816"/>
                <a:gd name="connsiteY156" fmla="*/ 9688 h 397522"/>
                <a:gd name="connsiteX157" fmla="*/ 1005258 w 12019816"/>
                <a:gd name="connsiteY157" fmla="*/ 9164 h 397522"/>
                <a:gd name="connsiteX158" fmla="*/ 1021539 w 12019816"/>
                <a:gd name="connsiteY158" fmla="*/ 397522 h 397522"/>
                <a:gd name="connsiteX159" fmla="*/ 769014 w 12019816"/>
                <a:gd name="connsiteY159" fmla="*/ 397522 h 397522"/>
                <a:gd name="connsiteX160" fmla="*/ 769138 w 12019816"/>
                <a:gd name="connsiteY160" fmla="*/ 11214 h 397522"/>
                <a:gd name="connsiteX161" fmla="*/ 1005258 w 12019816"/>
                <a:gd name="connsiteY161" fmla="*/ 9164 h 397522"/>
                <a:gd name="connsiteX162" fmla="*/ 95676 w 12019816"/>
                <a:gd name="connsiteY162" fmla="*/ 6530 h 397522"/>
                <a:gd name="connsiteX163" fmla="*/ 211198 w 12019816"/>
                <a:gd name="connsiteY163" fmla="*/ 7911 h 397522"/>
                <a:gd name="connsiteX164" fmla="*/ 228399 w 12019816"/>
                <a:gd name="connsiteY164" fmla="*/ 39986 h 397522"/>
                <a:gd name="connsiteX165" fmla="*/ 238452 w 12019816"/>
                <a:gd name="connsiteY165" fmla="*/ 295742 h 397522"/>
                <a:gd name="connsiteX166" fmla="*/ 241692 w 12019816"/>
                <a:gd name="connsiteY166" fmla="*/ 397522 h 397522"/>
                <a:gd name="connsiteX167" fmla="*/ 0 w 12019816"/>
                <a:gd name="connsiteY167" fmla="*/ 397522 h 397522"/>
                <a:gd name="connsiteX168" fmla="*/ 6 w 12019816"/>
                <a:gd name="connsiteY168" fmla="*/ 391794 h 397522"/>
                <a:gd name="connsiteX169" fmla="*/ 6381 w 12019816"/>
                <a:gd name="connsiteY169" fmla="*/ 12291 h 397522"/>
                <a:gd name="connsiteX170" fmla="*/ 95676 w 12019816"/>
                <a:gd name="connsiteY170" fmla="*/ 6530 h 397522"/>
                <a:gd name="connsiteX171" fmla="*/ 5973804 w 12019816"/>
                <a:gd name="connsiteY171" fmla="*/ 6521 h 397522"/>
                <a:gd name="connsiteX172" fmla="*/ 5972555 w 12019816"/>
                <a:gd name="connsiteY172" fmla="*/ 397522 h 397522"/>
                <a:gd name="connsiteX173" fmla="*/ 5690094 w 12019816"/>
                <a:gd name="connsiteY173" fmla="*/ 397522 h 397522"/>
                <a:gd name="connsiteX174" fmla="*/ 5678298 w 12019816"/>
                <a:gd name="connsiteY174" fmla="*/ 9663 h 397522"/>
                <a:gd name="connsiteX175" fmla="*/ 5973804 w 12019816"/>
                <a:gd name="connsiteY175" fmla="*/ 6521 h 397522"/>
                <a:gd name="connsiteX176" fmla="*/ 5527975 w 12019816"/>
                <a:gd name="connsiteY176" fmla="*/ 6521 h 397522"/>
                <a:gd name="connsiteX177" fmla="*/ 5544367 w 12019816"/>
                <a:gd name="connsiteY177" fmla="*/ 397522 h 397522"/>
                <a:gd name="connsiteX178" fmla="*/ 5291731 w 12019816"/>
                <a:gd name="connsiteY178" fmla="*/ 397522 h 397522"/>
                <a:gd name="connsiteX179" fmla="*/ 5291856 w 12019816"/>
                <a:gd name="connsiteY179" fmla="*/ 8571 h 397522"/>
                <a:gd name="connsiteX180" fmla="*/ 5527975 w 12019816"/>
                <a:gd name="connsiteY180" fmla="*/ 6521 h 397522"/>
                <a:gd name="connsiteX181" fmla="*/ 10681560 w 12019816"/>
                <a:gd name="connsiteY181" fmla="*/ 2364 h 397522"/>
                <a:gd name="connsiteX182" fmla="*/ 10795579 w 12019816"/>
                <a:gd name="connsiteY182" fmla="*/ 2381 h 397522"/>
                <a:gd name="connsiteX183" fmla="*/ 10811565 w 12019816"/>
                <a:gd name="connsiteY183" fmla="*/ 324000 h 397522"/>
                <a:gd name="connsiteX184" fmla="*/ 10814112 w 12019816"/>
                <a:gd name="connsiteY184" fmla="*/ 397522 h 397522"/>
                <a:gd name="connsiteX185" fmla="*/ 10553976 w 12019816"/>
                <a:gd name="connsiteY185" fmla="*/ 397522 h 397522"/>
                <a:gd name="connsiteX186" fmla="*/ 10553986 w 12019816"/>
                <a:gd name="connsiteY186" fmla="*/ 301717 h 397522"/>
                <a:gd name="connsiteX187" fmla="*/ 10561805 w 12019816"/>
                <a:gd name="connsiteY187" fmla="*/ 3492 h 397522"/>
                <a:gd name="connsiteX188" fmla="*/ 10681560 w 12019816"/>
                <a:gd name="connsiteY188" fmla="*/ 2364 h 397522"/>
                <a:gd name="connsiteX189" fmla="*/ 6558693 w 12019816"/>
                <a:gd name="connsiteY189" fmla="*/ 404 h 397522"/>
                <a:gd name="connsiteX190" fmla="*/ 6668196 w 12019816"/>
                <a:gd name="connsiteY190" fmla="*/ 1524 h 397522"/>
                <a:gd name="connsiteX191" fmla="*/ 6684936 w 12019816"/>
                <a:gd name="connsiteY191" fmla="*/ 397522 h 397522"/>
                <a:gd name="connsiteX192" fmla="*/ 6418203 w 12019816"/>
                <a:gd name="connsiteY192" fmla="*/ 397522 h 397522"/>
                <a:gd name="connsiteX193" fmla="*/ 6417940 w 12019816"/>
                <a:gd name="connsiteY193" fmla="*/ 214118 h 397522"/>
                <a:gd name="connsiteX194" fmla="*/ 6417115 w 12019816"/>
                <a:gd name="connsiteY194" fmla="*/ 3849 h 397522"/>
                <a:gd name="connsiteX195" fmla="*/ 6558693 w 12019816"/>
                <a:gd name="connsiteY195" fmla="*/ 404 h 397522"/>
                <a:gd name="connsiteX196" fmla="*/ 12019816 w 12019816"/>
                <a:gd name="connsiteY196" fmla="*/ 0 h 397522"/>
                <a:gd name="connsiteX197" fmla="*/ 12018546 w 12019816"/>
                <a:gd name="connsiteY197" fmla="*/ 397522 h 397522"/>
                <a:gd name="connsiteX198" fmla="*/ 11736301 w 12019816"/>
                <a:gd name="connsiteY198" fmla="*/ 397522 h 397522"/>
                <a:gd name="connsiteX199" fmla="*/ 11724307 w 12019816"/>
                <a:gd name="connsiteY199" fmla="*/ 3142 h 397522"/>
                <a:gd name="connsiteX200" fmla="*/ 12019816 w 12019816"/>
                <a:gd name="connsiteY200" fmla="*/ 0 h 397522"/>
                <a:gd name="connsiteX201" fmla="*/ 11584876 w 12019816"/>
                <a:gd name="connsiteY201" fmla="*/ 0 h 397522"/>
                <a:gd name="connsiteX202" fmla="*/ 11601541 w 12019816"/>
                <a:gd name="connsiteY202" fmla="*/ 397522 h 397522"/>
                <a:gd name="connsiteX203" fmla="*/ 11348629 w 12019816"/>
                <a:gd name="connsiteY203" fmla="*/ 397522 h 397522"/>
                <a:gd name="connsiteX204" fmla="*/ 11348756 w 12019816"/>
                <a:gd name="connsiteY204" fmla="*/ 2050 h 397522"/>
                <a:gd name="connsiteX205" fmla="*/ 11584876 w 12019816"/>
                <a:gd name="connsiteY205" fmla="*/ 0 h 397522"/>
                <a:gd name="connsiteX206" fmla="*/ 11209774 w 12019816"/>
                <a:gd name="connsiteY206" fmla="*/ 0 h 397522"/>
                <a:gd name="connsiteX207" fmla="*/ 11210000 w 12019816"/>
                <a:gd name="connsiteY207" fmla="*/ 342744 h 397522"/>
                <a:gd name="connsiteX208" fmla="*/ 11210003 w 12019816"/>
                <a:gd name="connsiteY208" fmla="*/ 397522 h 397522"/>
                <a:gd name="connsiteX209" fmla="*/ 10934130 w 12019816"/>
                <a:gd name="connsiteY209" fmla="*/ 397522 h 397522"/>
                <a:gd name="connsiteX210" fmla="*/ 10917711 w 12019816"/>
                <a:gd name="connsiteY210" fmla="*/ 9128 h 397522"/>
                <a:gd name="connsiteX211" fmla="*/ 11209774 w 12019816"/>
                <a:gd name="connsiteY211" fmla="*/ 0 h 397522"/>
                <a:gd name="connsiteX0" fmla="*/ 3887475 w 12019816"/>
                <a:gd name="connsiteY0" fmla="*/ 27498 h 397522"/>
                <a:gd name="connsiteX1" fmla="*/ 4001492 w 12019816"/>
                <a:gd name="connsiteY1" fmla="*/ 27515 h 397522"/>
                <a:gd name="connsiteX2" fmla="*/ 4017479 w 12019816"/>
                <a:gd name="connsiteY2" fmla="*/ 349134 h 397522"/>
                <a:gd name="connsiteX3" fmla="*/ 4019155 w 12019816"/>
                <a:gd name="connsiteY3" fmla="*/ 397522 h 397522"/>
                <a:gd name="connsiteX4" fmla="*/ 3759893 w 12019816"/>
                <a:gd name="connsiteY4" fmla="*/ 397522 h 397522"/>
                <a:gd name="connsiteX5" fmla="*/ 3759901 w 12019816"/>
                <a:gd name="connsiteY5" fmla="*/ 326851 h 397522"/>
                <a:gd name="connsiteX6" fmla="*/ 3767720 w 12019816"/>
                <a:gd name="connsiteY6" fmla="*/ 28626 h 397522"/>
                <a:gd name="connsiteX7" fmla="*/ 3887475 w 12019816"/>
                <a:gd name="connsiteY7" fmla="*/ 27498 h 397522"/>
                <a:gd name="connsiteX8" fmla="*/ 1444556 w 12019816"/>
                <a:gd name="connsiteY8" fmla="*/ 11234 h 397522"/>
                <a:gd name="connsiteX9" fmla="*/ 1443365 w 12019816"/>
                <a:gd name="connsiteY9" fmla="*/ 397522 h 397522"/>
                <a:gd name="connsiteX10" fmla="*/ 1160286 w 12019816"/>
                <a:gd name="connsiteY10" fmla="*/ 397522 h 397522"/>
                <a:gd name="connsiteX11" fmla="*/ 1149047 w 12019816"/>
                <a:gd name="connsiteY11" fmla="*/ 14376 h 397522"/>
                <a:gd name="connsiteX12" fmla="*/ 1444556 w 12019816"/>
                <a:gd name="connsiteY12" fmla="*/ 11234 h 397522"/>
                <a:gd name="connsiteX13" fmla="*/ 9353306 w 12019816"/>
                <a:gd name="connsiteY13" fmla="*/ 24632 h 397522"/>
                <a:gd name="connsiteX14" fmla="*/ 9350526 w 12019816"/>
                <a:gd name="connsiteY14" fmla="*/ 397522 h 397522"/>
                <a:gd name="connsiteX15" fmla="*/ 9086489 w 12019816"/>
                <a:gd name="connsiteY15" fmla="*/ 397522 h 397522"/>
                <a:gd name="connsiteX16" fmla="*/ 9084201 w 12019816"/>
                <a:gd name="connsiteY16" fmla="*/ 26968 h 397522"/>
                <a:gd name="connsiteX17" fmla="*/ 9353306 w 12019816"/>
                <a:gd name="connsiteY17" fmla="*/ 24632 h 397522"/>
                <a:gd name="connsiteX18" fmla="*/ 3530863 w 12019816"/>
                <a:gd name="connsiteY18" fmla="*/ 23600 h 397522"/>
                <a:gd name="connsiteX19" fmla="*/ 3655739 w 12019816"/>
                <a:gd name="connsiteY19" fmla="*/ 31038 h 397522"/>
                <a:gd name="connsiteX20" fmla="*/ 3662282 w 12019816"/>
                <a:gd name="connsiteY20" fmla="*/ 236612 h 397522"/>
                <a:gd name="connsiteX21" fmla="*/ 3669707 w 12019816"/>
                <a:gd name="connsiteY21" fmla="*/ 397522 h 397522"/>
                <a:gd name="connsiteX22" fmla="*/ 3380246 w 12019816"/>
                <a:gd name="connsiteY22" fmla="*/ 397522 h 397522"/>
                <a:gd name="connsiteX23" fmla="*/ 3369591 w 12019816"/>
                <a:gd name="connsiteY23" fmla="*/ 26901 h 397522"/>
                <a:gd name="connsiteX24" fmla="*/ 3530863 w 12019816"/>
                <a:gd name="connsiteY24" fmla="*/ 23600 h 397522"/>
                <a:gd name="connsiteX25" fmla="*/ 498383 w 12019816"/>
                <a:gd name="connsiteY25" fmla="*/ 15942 h 397522"/>
                <a:gd name="connsiteX26" fmla="*/ 605617 w 12019816"/>
                <a:gd name="connsiteY26" fmla="*/ 14793 h 397522"/>
                <a:gd name="connsiteX27" fmla="*/ 621413 w 12019816"/>
                <a:gd name="connsiteY27" fmla="*/ 397522 h 397522"/>
                <a:gd name="connsiteX28" fmla="*/ 355628 w 12019816"/>
                <a:gd name="connsiteY28" fmla="*/ 397522 h 397522"/>
                <a:gd name="connsiteX29" fmla="*/ 355624 w 12019816"/>
                <a:gd name="connsiteY29" fmla="*/ 390358 h 397522"/>
                <a:gd name="connsiteX30" fmla="*/ 354536 w 12019816"/>
                <a:gd name="connsiteY30" fmla="*/ 14849 h 397522"/>
                <a:gd name="connsiteX31" fmla="*/ 498383 w 12019816"/>
                <a:gd name="connsiteY31" fmla="*/ 15942 h 397522"/>
                <a:gd name="connsiteX32" fmla="*/ 8626058 w 12019816"/>
                <a:gd name="connsiteY32" fmla="*/ 22127 h 397522"/>
                <a:gd name="connsiteX33" fmla="*/ 8623644 w 12019816"/>
                <a:gd name="connsiteY33" fmla="*/ 397522 h 397522"/>
                <a:gd name="connsiteX34" fmla="*/ 8363684 w 12019816"/>
                <a:gd name="connsiteY34" fmla="*/ 397522 h 397522"/>
                <a:gd name="connsiteX35" fmla="*/ 8355586 w 12019816"/>
                <a:gd name="connsiteY35" fmla="*/ 22775 h 397522"/>
                <a:gd name="connsiteX36" fmla="*/ 8626058 w 12019816"/>
                <a:gd name="connsiteY36" fmla="*/ 22127 h 397522"/>
                <a:gd name="connsiteX37" fmla="*/ 7774143 w 12019816"/>
                <a:gd name="connsiteY37" fmla="*/ 21941 h 397522"/>
                <a:gd name="connsiteX38" fmla="*/ 7888161 w 12019816"/>
                <a:gd name="connsiteY38" fmla="*/ 21958 h 397522"/>
                <a:gd name="connsiteX39" fmla="*/ 7904148 w 12019816"/>
                <a:gd name="connsiteY39" fmla="*/ 343577 h 397522"/>
                <a:gd name="connsiteX40" fmla="*/ 7906016 w 12019816"/>
                <a:gd name="connsiteY40" fmla="*/ 397522 h 397522"/>
                <a:gd name="connsiteX41" fmla="*/ 7646561 w 12019816"/>
                <a:gd name="connsiteY41" fmla="*/ 397522 h 397522"/>
                <a:gd name="connsiteX42" fmla="*/ 7646569 w 12019816"/>
                <a:gd name="connsiteY42" fmla="*/ 321294 h 397522"/>
                <a:gd name="connsiteX43" fmla="*/ 7654388 w 12019816"/>
                <a:gd name="connsiteY43" fmla="*/ 23069 h 397522"/>
                <a:gd name="connsiteX44" fmla="*/ 7774143 w 12019816"/>
                <a:gd name="connsiteY44" fmla="*/ 21941 h 397522"/>
                <a:gd name="connsiteX45" fmla="*/ 8193927 w 12019816"/>
                <a:gd name="connsiteY45" fmla="*/ 21912 h 397522"/>
                <a:gd name="connsiteX46" fmla="*/ 8280610 w 12019816"/>
                <a:gd name="connsiteY46" fmla="*/ 29022 h 397522"/>
                <a:gd name="connsiteX47" fmla="*/ 8282711 w 12019816"/>
                <a:gd name="connsiteY47" fmla="*/ 176860 h 397522"/>
                <a:gd name="connsiteX48" fmla="*/ 8281799 w 12019816"/>
                <a:gd name="connsiteY48" fmla="*/ 330539 h 397522"/>
                <a:gd name="connsiteX49" fmla="*/ 8280851 w 12019816"/>
                <a:gd name="connsiteY49" fmla="*/ 397522 h 397522"/>
                <a:gd name="connsiteX50" fmla="*/ 8030904 w 12019816"/>
                <a:gd name="connsiteY50" fmla="*/ 397522 h 397522"/>
                <a:gd name="connsiteX51" fmla="*/ 8030904 w 12019816"/>
                <a:gd name="connsiteY51" fmla="*/ 25701 h 397522"/>
                <a:gd name="connsiteX52" fmla="*/ 8132214 w 12019816"/>
                <a:gd name="connsiteY52" fmla="*/ 22954 h 397522"/>
                <a:gd name="connsiteX53" fmla="*/ 8193927 w 12019816"/>
                <a:gd name="connsiteY53" fmla="*/ 21912 h 397522"/>
                <a:gd name="connsiteX54" fmla="*/ 3291027 w 12019816"/>
                <a:gd name="connsiteY54" fmla="*/ 20635 h 397522"/>
                <a:gd name="connsiteX55" fmla="*/ 3288217 w 12019816"/>
                <a:gd name="connsiteY55" fmla="*/ 397522 h 397522"/>
                <a:gd name="connsiteX56" fmla="*/ 3024235 w 12019816"/>
                <a:gd name="connsiteY56" fmla="*/ 397522 h 397522"/>
                <a:gd name="connsiteX57" fmla="*/ 3021921 w 12019816"/>
                <a:gd name="connsiteY57" fmla="*/ 22971 h 397522"/>
                <a:gd name="connsiteX58" fmla="*/ 3291027 w 12019816"/>
                <a:gd name="connsiteY58" fmla="*/ 20635 h 397522"/>
                <a:gd name="connsiteX59" fmla="*/ 4615112 w 12019816"/>
                <a:gd name="connsiteY59" fmla="*/ 20144 h 397522"/>
                <a:gd name="connsiteX60" fmla="*/ 4729129 w 12019816"/>
                <a:gd name="connsiteY60" fmla="*/ 20161 h 397522"/>
                <a:gd name="connsiteX61" fmla="*/ 4745116 w 12019816"/>
                <a:gd name="connsiteY61" fmla="*/ 341780 h 397522"/>
                <a:gd name="connsiteX62" fmla="*/ 4747047 w 12019816"/>
                <a:gd name="connsiteY62" fmla="*/ 397522 h 397522"/>
                <a:gd name="connsiteX63" fmla="*/ 4487530 w 12019816"/>
                <a:gd name="connsiteY63" fmla="*/ 397522 h 397522"/>
                <a:gd name="connsiteX64" fmla="*/ 4487539 w 12019816"/>
                <a:gd name="connsiteY64" fmla="*/ 319497 h 397522"/>
                <a:gd name="connsiteX65" fmla="*/ 4495357 w 12019816"/>
                <a:gd name="connsiteY65" fmla="*/ 21272 h 397522"/>
                <a:gd name="connsiteX66" fmla="*/ 4615112 w 12019816"/>
                <a:gd name="connsiteY66" fmla="*/ 20144 h 397522"/>
                <a:gd name="connsiteX67" fmla="*/ 4222599 w 12019816"/>
                <a:gd name="connsiteY67" fmla="*/ 19678 h 397522"/>
                <a:gd name="connsiteX68" fmla="*/ 4364076 w 12019816"/>
                <a:gd name="connsiteY68" fmla="*/ 21060 h 397522"/>
                <a:gd name="connsiteX69" fmla="*/ 4385140 w 12019816"/>
                <a:gd name="connsiteY69" fmla="*/ 53135 h 397522"/>
                <a:gd name="connsiteX70" fmla="*/ 4397453 w 12019816"/>
                <a:gd name="connsiteY70" fmla="*/ 308891 h 397522"/>
                <a:gd name="connsiteX71" fmla="*/ 4400908 w 12019816"/>
                <a:gd name="connsiteY71" fmla="*/ 397522 h 397522"/>
                <a:gd name="connsiteX72" fmla="*/ 4120950 w 12019816"/>
                <a:gd name="connsiteY72" fmla="*/ 397522 h 397522"/>
                <a:gd name="connsiteX73" fmla="*/ 4117167 w 12019816"/>
                <a:gd name="connsiteY73" fmla="*/ 300055 h 397522"/>
                <a:gd name="connsiteX74" fmla="*/ 4113239 w 12019816"/>
                <a:gd name="connsiteY74" fmla="*/ 25440 h 397522"/>
                <a:gd name="connsiteX75" fmla="*/ 4222599 w 12019816"/>
                <a:gd name="connsiteY75" fmla="*/ 19678 h 397522"/>
                <a:gd name="connsiteX76" fmla="*/ 9592115 w 12019816"/>
                <a:gd name="connsiteY76" fmla="*/ 19671 h 397522"/>
                <a:gd name="connsiteX77" fmla="*/ 9716991 w 12019816"/>
                <a:gd name="connsiteY77" fmla="*/ 27108 h 397522"/>
                <a:gd name="connsiteX78" fmla="*/ 9723533 w 12019816"/>
                <a:gd name="connsiteY78" fmla="*/ 232682 h 397522"/>
                <a:gd name="connsiteX79" fmla="*/ 9731139 w 12019816"/>
                <a:gd name="connsiteY79" fmla="*/ 397522 h 397522"/>
                <a:gd name="connsiteX80" fmla="*/ 9441611 w 12019816"/>
                <a:gd name="connsiteY80" fmla="*/ 397522 h 397522"/>
                <a:gd name="connsiteX81" fmla="*/ 9430843 w 12019816"/>
                <a:gd name="connsiteY81" fmla="*/ 22971 h 397522"/>
                <a:gd name="connsiteX82" fmla="*/ 9592115 w 12019816"/>
                <a:gd name="connsiteY82" fmla="*/ 19671 h 397522"/>
                <a:gd name="connsiteX83" fmla="*/ 2563778 w 12019816"/>
                <a:gd name="connsiteY83" fmla="*/ 18130 h 397522"/>
                <a:gd name="connsiteX84" fmla="*/ 2561338 w 12019816"/>
                <a:gd name="connsiteY84" fmla="*/ 397522 h 397522"/>
                <a:gd name="connsiteX85" fmla="*/ 2301491 w 12019816"/>
                <a:gd name="connsiteY85" fmla="*/ 397522 h 397522"/>
                <a:gd name="connsiteX86" fmla="*/ 2293306 w 12019816"/>
                <a:gd name="connsiteY86" fmla="*/ 18778 h 397522"/>
                <a:gd name="connsiteX87" fmla="*/ 2563778 w 12019816"/>
                <a:gd name="connsiteY87" fmla="*/ 18130 h 397522"/>
                <a:gd name="connsiteX88" fmla="*/ 8718348 w 12019816"/>
                <a:gd name="connsiteY88" fmla="*/ 18123 h 397522"/>
                <a:gd name="connsiteX89" fmla="*/ 8959609 w 12019816"/>
                <a:gd name="connsiteY89" fmla="*/ 19031 h 397522"/>
                <a:gd name="connsiteX90" fmla="*/ 8978767 w 12019816"/>
                <a:gd name="connsiteY90" fmla="*/ 397522 h 397522"/>
                <a:gd name="connsiteX91" fmla="*/ 8723051 w 12019816"/>
                <a:gd name="connsiteY91" fmla="*/ 397522 h 397522"/>
                <a:gd name="connsiteX92" fmla="*/ 8718348 w 12019816"/>
                <a:gd name="connsiteY92" fmla="*/ 18123 h 397522"/>
                <a:gd name="connsiteX93" fmla="*/ 1711860 w 12019816"/>
                <a:gd name="connsiteY93" fmla="*/ 17944 h 397522"/>
                <a:gd name="connsiteX94" fmla="*/ 1825878 w 12019816"/>
                <a:gd name="connsiteY94" fmla="*/ 17961 h 397522"/>
                <a:gd name="connsiteX95" fmla="*/ 1841865 w 12019816"/>
                <a:gd name="connsiteY95" fmla="*/ 339580 h 397522"/>
                <a:gd name="connsiteX96" fmla="*/ 1843872 w 12019816"/>
                <a:gd name="connsiteY96" fmla="*/ 397522 h 397522"/>
                <a:gd name="connsiteX97" fmla="*/ 1584278 w 12019816"/>
                <a:gd name="connsiteY97" fmla="*/ 397522 h 397522"/>
                <a:gd name="connsiteX98" fmla="*/ 1584286 w 12019816"/>
                <a:gd name="connsiteY98" fmla="*/ 317297 h 397522"/>
                <a:gd name="connsiteX99" fmla="*/ 1592105 w 12019816"/>
                <a:gd name="connsiteY99" fmla="*/ 19072 h 397522"/>
                <a:gd name="connsiteX100" fmla="*/ 1711860 w 12019816"/>
                <a:gd name="connsiteY100" fmla="*/ 17944 h 397522"/>
                <a:gd name="connsiteX101" fmla="*/ 2131647 w 12019816"/>
                <a:gd name="connsiteY101" fmla="*/ 17915 h 397522"/>
                <a:gd name="connsiteX102" fmla="*/ 2218330 w 12019816"/>
                <a:gd name="connsiteY102" fmla="*/ 25025 h 397522"/>
                <a:gd name="connsiteX103" fmla="*/ 2220431 w 12019816"/>
                <a:gd name="connsiteY103" fmla="*/ 172863 h 397522"/>
                <a:gd name="connsiteX104" fmla="*/ 2219520 w 12019816"/>
                <a:gd name="connsiteY104" fmla="*/ 326542 h 397522"/>
                <a:gd name="connsiteX105" fmla="*/ 2218514 w 12019816"/>
                <a:gd name="connsiteY105" fmla="*/ 397522 h 397522"/>
                <a:gd name="connsiteX106" fmla="*/ 1968622 w 12019816"/>
                <a:gd name="connsiteY106" fmla="*/ 397522 h 397522"/>
                <a:gd name="connsiteX107" fmla="*/ 1968622 w 12019816"/>
                <a:gd name="connsiteY107" fmla="*/ 21704 h 397522"/>
                <a:gd name="connsiteX108" fmla="*/ 2069934 w 12019816"/>
                <a:gd name="connsiteY108" fmla="*/ 18957 h 397522"/>
                <a:gd name="connsiteX109" fmla="*/ 2131647 w 12019816"/>
                <a:gd name="connsiteY109" fmla="*/ 17915 h 397522"/>
                <a:gd name="connsiteX110" fmla="*/ 7505826 w 12019816"/>
                <a:gd name="connsiteY110" fmla="*/ 15918 h 397522"/>
                <a:gd name="connsiteX111" fmla="*/ 7504607 w 12019816"/>
                <a:gd name="connsiteY111" fmla="*/ 397522 h 397522"/>
                <a:gd name="connsiteX112" fmla="*/ 7221827 w 12019816"/>
                <a:gd name="connsiteY112" fmla="*/ 397522 h 397522"/>
                <a:gd name="connsiteX113" fmla="*/ 7210317 w 12019816"/>
                <a:gd name="connsiteY113" fmla="*/ 19060 h 397522"/>
                <a:gd name="connsiteX114" fmla="*/ 7505826 w 12019816"/>
                <a:gd name="connsiteY114" fmla="*/ 15918 h 397522"/>
                <a:gd name="connsiteX115" fmla="*/ 2656068 w 12019816"/>
                <a:gd name="connsiteY115" fmla="*/ 14126 h 397522"/>
                <a:gd name="connsiteX116" fmla="*/ 2897329 w 12019816"/>
                <a:gd name="connsiteY116" fmla="*/ 15034 h 397522"/>
                <a:gd name="connsiteX117" fmla="*/ 2916690 w 12019816"/>
                <a:gd name="connsiteY117" fmla="*/ 397522 h 397522"/>
                <a:gd name="connsiteX118" fmla="*/ 2660821 w 12019816"/>
                <a:gd name="connsiteY118" fmla="*/ 397522 h 397522"/>
                <a:gd name="connsiteX119" fmla="*/ 2656068 w 12019816"/>
                <a:gd name="connsiteY119" fmla="*/ 14126 h 397522"/>
                <a:gd name="connsiteX120" fmla="*/ 7067541 w 12019816"/>
                <a:gd name="connsiteY120" fmla="*/ 13161 h 397522"/>
                <a:gd name="connsiteX121" fmla="*/ 7083654 w 12019816"/>
                <a:gd name="connsiteY121" fmla="*/ 397522 h 397522"/>
                <a:gd name="connsiteX122" fmla="*/ 6831297 w 12019816"/>
                <a:gd name="connsiteY122" fmla="*/ 397522 h 397522"/>
                <a:gd name="connsiteX123" fmla="*/ 6831420 w 12019816"/>
                <a:gd name="connsiteY123" fmla="*/ 15211 h 397522"/>
                <a:gd name="connsiteX124" fmla="*/ 7067541 w 12019816"/>
                <a:gd name="connsiteY124" fmla="*/ 13161 h 397522"/>
                <a:gd name="connsiteX125" fmla="*/ 5144127 w 12019816"/>
                <a:gd name="connsiteY125" fmla="*/ 10835 h 397522"/>
                <a:gd name="connsiteX126" fmla="*/ 5144353 w 12019816"/>
                <a:gd name="connsiteY126" fmla="*/ 389491 h 397522"/>
                <a:gd name="connsiteX127" fmla="*/ 5144354 w 12019816"/>
                <a:gd name="connsiteY127" fmla="*/ 397522 h 397522"/>
                <a:gd name="connsiteX128" fmla="*/ 4868027 w 12019816"/>
                <a:gd name="connsiteY128" fmla="*/ 397522 h 397522"/>
                <a:gd name="connsiteX129" fmla="*/ 4852064 w 12019816"/>
                <a:gd name="connsiteY129" fmla="*/ 19963 h 397522"/>
                <a:gd name="connsiteX130" fmla="*/ 5144127 w 12019816"/>
                <a:gd name="connsiteY130" fmla="*/ 10835 h 397522"/>
                <a:gd name="connsiteX131" fmla="*/ 10269788 w 12019816"/>
                <a:gd name="connsiteY131" fmla="*/ 10801 h 397522"/>
                <a:gd name="connsiteX132" fmla="*/ 10411266 w 12019816"/>
                <a:gd name="connsiteY132" fmla="*/ 12182 h 397522"/>
                <a:gd name="connsiteX133" fmla="*/ 10432331 w 12019816"/>
                <a:gd name="connsiteY133" fmla="*/ 44257 h 397522"/>
                <a:gd name="connsiteX134" fmla="*/ 10444643 w 12019816"/>
                <a:gd name="connsiteY134" fmla="*/ 300013 h 397522"/>
                <a:gd name="connsiteX135" fmla="*/ 10448444 w 12019816"/>
                <a:gd name="connsiteY135" fmla="*/ 397522 h 397522"/>
                <a:gd name="connsiteX136" fmla="*/ 10168485 w 12019816"/>
                <a:gd name="connsiteY136" fmla="*/ 397522 h 397522"/>
                <a:gd name="connsiteX137" fmla="*/ 10168484 w 12019816"/>
                <a:gd name="connsiteY137" fmla="*/ 397504 h 397522"/>
                <a:gd name="connsiteX138" fmla="*/ 10160431 w 12019816"/>
                <a:gd name="connsiteY138" fmla="*/ 16562 h 397522"/>
                <a:gd name="connsiteX139" fmla="*/ 10269788 w 12019816"/>
                <a:gd name="connsiteY139" fmla="*/ 10801 h 397522"/>
                <a:gd name="connsiteX140" fmla="*/ 6157958 w 12019816"/>
                <a:gd name="connsiteY140" fmla="*/ 10527 h 397522"/>
                <a:gd name="connsiteX141" fmla="*/ 6273480 w 12019816"/>
                <a:gd name="connsiteY141" fmla="*/ 11908 h 397522"/>
                <a:gd name="connsiteX142" fmla="*/ 6290681 w 12019816"/>
                <a:gd name="connsiteY142" fmla="*/ 43983 h 397522"/>
                <a:gd name="connsiteX143" fmla="*/ 6300735 w 12019816"/>
                <a:gd name="connsiteY143" fmla="*/ 299739 h 397522"/>
                <a:gd name="connsiteX144" fmla="*/ 6303847 w 12019816"/>
                <a:gd name="connsiteY144" fmla="*/ 397522 h 397522"/>
                <a:gd name="connsiteX145" fmla="*/ 6062287 w 12019816"/>
                <a:gd name="connsiteY145" fmla="*/ 397522 h 397522"/>
                <a:gd name="connsiteX146" fmla="*/ 6062289 w 12019816"/>
                <a:gd name="connsiteY146" fmla="*/ 395791 h 397522"/>
                <a:gd name="connsiteX147" fmla="*/ 6068663 w 12019816"/>
                <a:gd name="connsiteY147" fmla="*/ 16288 h 397522"/>
                <a:gd name="connsiteX148" fmla="*/ 6157958 w 12019816"/>
                <a:gd name="connsiteY148" fmla="*/ 10527 h 397522"/>
                <a:gd name="connsiteX149" fmla="*/ 9945472 w 12019816"/>
                <a:gd name="connsiteY149" fmla="*/ 9688 h 397522"/>
                <a:gd name="connsiteX150" fmla="*/ 10059491 w 12019816"/>
                <a:gd name="connsiteY150" fmla="*/ 9705 h 397522"/>
                <a:gd name="connsiteX151" fmla="*/ 10075476 w 12019816"/>
                <a:gd name="connsiteY151" fmla="*/ 331324 h 397522"/>
                <a:gd name="connsiteX152" fmla="*/ 10077770 w 12019816"/>
                <a:gd name="connsiteY152" fmla="*/ 397522 h 397522"/>
                <a:gd name="connsiteX153" fmla="*/ 9817888 w 12019816"/>
                <a:gd name="connsiteY153" fmla="*/ 397522 h 397522"/>
                <a:gd name="connsiteX154" fmla="*/ 9817898 w 12019816"/>
                <a:gd name="connsiteY154" fmla="*/ 309041 h 397522"/>
                <a:gd name="connsiteX155" fmla="*/ 9825717 w 12019816"/>
                <a:gd name="connsiteY155" fmla="*/ 10816 h 397522"/>
                <a:gd name="connsiteX156" fmla="*/ 9945472 w 12019816"/>
                <a:gd name="connsiteY156" fmla="*/ 9688 h 397522"/>
                <a:gd name="connsiteX157" fmla="*/ 1005258 w 12019816"/>
                <a:gd name="connsiteY157" fmla="*/ 9164 h 397522"/>
                <a:gd name="connsiteX158" fmla="*/ 1021539 w 12019816"/>
                <a:gd name="connsiteY158" fmla="*/ 397522 h 397522"/>
                <a:gd name="connsiteX159" fmla="*/ 769014 w 12019816"/>
                <a:gd name="connsiteY159" fmla="*/ 397522 h 397522"/>
                <a:gd name="connsiteX160" fmla="*/ 769138 w 12019816"/>
                <a:gd name="connsiteY160" fmla="*/ 11214 h 397522"/>
                <a:gd name="connsiteX161" fmla="*/ 1005258 w 12019816"/>
                <a:gd name="connsiteY161" fmla="*/ 9164 h 397522"/>
                <a:gd name="connsiteX162" fmla="*/ 95676 w 12019816"/>
                <a:gd name="connsiteY162" fmla="*/ 6530 h 397522"/>
                <a:gd name="connsiteX163" fmla="*/ 211198 w 12019816"/>
                <a:gd name="connsiteY163" fmla="*/ 7911 h 397522"/>
                <a:gd name="connsiteX164" fmla="*/ 228399 w 12019816"/>
                <a:gd name="connsiteY164" fmla="*/ 39986 h 397522"/>
                <a:gd name="connsiteX165" fmla="*/ 238452 w 12019816"/>
                <a:gd name="connsiteY165" fmla="*/ 295742 h 397522"/>
                <a:gd name="connsiteX166" fmla="*/ 241692 w 12019816"/>
                <a:gd name="connsiteY166" fmla="*/ 397522 h 397522"/>
                <a:gd name="connsiteX167" fmla="*/ 0 w 12019816"/>
                <a:gd name="connsiteY167" fmla="*/ 397522 h 397522"/>
                <a:gd name="connsiteX168" fmla="*/ 6 w 12019816"/>
                <a:gd name="connsiteY168" fmla="*/ 391794 h 397522"/>
                <a:gd name="connsiteX169" fmla="*/ 6381 w 12019816"/>
                <a:gd name="connsiteY169" fmla="*/ 12291 h 397522"/>
                <a:gd name="connsiteX170" fmla="*/ 95676 w 12019816"/>
                <a:gd name="connsiteY170" fmla="*/ 6530 h 397522"/>
                <a:gd name="connsiteX171" fmla="*/ 5973804 w 12019816"/>
                <a:gd name="connsiteY171" fmla="*/ 6521 h 397522"/>
                <a:gd name="connsiteX172" fmla="*/ 5972555 w 12019816"/>
                <a:gd name="connsiteY172" fmla="*/ 397522 h 397522"/>
                <a:gd name="connsiteX173" fmla="*/ 5690094 w 12019816"/>
                <a:gd name="connsiteY173" fmla="*/ 397522 h 397522"/>
                <a:gd name="connsiteX174" fmla="*/ 5678298 w 12019816"/>
                <a:gd name="connsiteY174" fmla="*/ 9663 h 397522"/>
                <a:gd name="connsiteX175" fmla="*/ 5973804 w 12019816"/>
                <a:gd name="connsiteY175" fmla="*/ 6521 h 397522"/>
                <a:gd name="connsiteX176" fmla="*/ 5527975 w 12019816"/>
                <a:gd name="connsiteY176" fmla="*/ 6521 h 397522"/>
                <a:gd name="connsiteX177" fmla="*/ 5544367 w 12019816"/>
                <a:gd name="connsiteY177" fmla="*/ 397522 h 397522"/>
                <a:gd name="connsiteX178" fmla="*/ 5291731 w 12019816"/>
                <a:gd name="connsiteY178" fmla="*/ 397522 h 397522"/>
                <a:gd name="connsiteX179" fmla="*/ 5291856 w 12019816"/>
                <a:gd name="connsiteY179" fmla="*/ 8571 h 397522"/>
                <a:gd name="connsiteX180" fmla="*/ 5527975 w 12019816"/>
                <a:gd name="connsiteY180" fmla="*/ 6521 h 397522"/>
                <a:gd name="connsiteX181" fmla="*/ 10681560 w 12019816"/>
                <a:gd name="connsiteY181" fmla="*/ 2364 h 397522"/>
                <a:gd name="connsiteX182" fmla="*/ 10795579 w 12019816"/>
                <a:gd name="connsiteY182" fmla="*/ 2381 h 397522"/>
                <a:gd name="connsiteX183" fmla="*/ 10811565 w 12019816"/>
                <a:gd name="connsiteY183" fmla="*/ 324000 h 397522"/>
                <a:gd name="connsiteX184" fmla="*/ 10814112 w 12019816"/>
                <a:gd name="connsiteY184" fmla="*/ 397522 h 397522"/>
                <a:gd name="connsiteX185" fmla="*/ 10553976 w 12019816"/>
                <a:gd name="connsiteY185" fmla="*/ 397522 h 397522"/>
                <a:gd name="connsiteX186" fmla="*/ 10553986 w 12019816"/>
                <a:gd name="connsiteY186" fmla="*/ 301717 h 397522"/>
                <a:gd name="connsiteX187" fmla="*/ 10561805 w 12019816"/>
                <a:gd name="connsiteY187" fmla="*/ 3492 h 397522"/>
                <a:gd name="connsiteX188" fmla="*/ 10681560 w 12019816"/>
                <a:gd name="connsiteY188" fmla="*/ 2364 h 397522"/>
                <a:gd name="connsiteX189" fmla="*/ 6558693 w 12019816"/>
                <a:gd name="connsiteY189" fmla="*/ 404 h 397522"/>
                <a:gd name="connsiteX190" fmla="*/ 6668196 w 12019816"/>
                <a:gd name="connsiteY190" fmla="*/ 1524 h 397522"/>
                <a:gd name="connsiteX191" fmla="*/ 6684936 w 12019816"/>
                <a:gd name="connsiteY191" fmla="*/ 397522 h 397522"/>
                <a:gd name="connsiteX192" fmla="*/ 6418203 w 12019816"/>
                <a:gd name="connsiteY192" fmla="*/ 397522 h 397522"/>
                <a:gd name="connsiteX193" fmla="*/ 6417940 w 12019816"/>
                <a:gd name="connsiteY193" fmla="*/ 214118 h 397522"/>
                <a:gd name="connsiteX194" fmla="*/ 6417115 w 12019816"/>
                <a:gd name="connsiteY194" fmla="*/ 3849 h 397522"/>
                <a:gd name="connsiteX195" fmla="*/ 6558693 w 12019816"/>
                <a:gd name="connsiteY195" fmla="*/ 404 h 397522"/>
                <a:gd name="connsiteX196" fmla="*/ 12019816 w 12019816"/>
                <a:gd name="connsiteY196" fmla="*/ 0 h 397522"/>
                <a:gd name="connsiteX197" fmla="*/ 12018546 w 12019816"/>
                <a:gd name="connsiteY197" fmla="*/ 397522 h 397522"/>
                <a:gd name="connsiteX198" fmla="*/ 11736301 w 12019816"/>
                <a:gd name="connsiteY198" fmla="*/ 397522 h 397522"/>
                <a:gd name="connsiteX199" fmla="*/ 11724307 w 12019816"/>
                <a:gd name="connsiteY199" fmla="*/ 3142 h 397522"/>
                <a:gd name="connsiteX200" fmla="*/ 12019816 w 12019816"/>
                <a:gd name="connsiteY200" fmla="*/ 0 h 397522"/>
                <a:gd name="connsiteX201" fmla="*/ 11584876 w 12019816"/>
                <a:gd name="connsiteY201" fmla="*/ 0 h 397522"/>
                <a:gd name="connsiteX202" fmla="*/ 11601541 w 12019816"/>
                <a:gd name="connsiteY202" fmla="*/ 397522 h 397522"/>
                <a:gd name="connsiteX203" fmla="*/ 11348629 w 12019816"/>
                <a:gd name="connsiteY203" fmla="*/ 397522 h 397522"/>
                <a:gd name="connsiteX204" fmla="*/ 11348756 w 12019816"/>
                <a:gd name="connsiteY204" fmla="*/ 2050 h 397522"/>
                <a:gd name="connsiteX205" fmla="*/ 11584876 w 12019816"/>
                <a:gd name="connsiteY205" fmla="*/ 0 h 397522"/>
                <a:gd name="connsiteX206" fmla="*/ 11209774 w 12019816"/>
                <a:gd name="connsiteY206" fmla="*/ 0 h 397522"/>
                <a:gd name="connsiteX207" fmla="*/ 11210000 w 12019816"/>
                <a:gd name="connsiteY207" fmla="*/ 342744 h 397522"/>
                <a:gd name="connsiteX208" fmla="*/ 11210003 w 12019816"/>
                <a:gd name="connsiteY208" fmla="*/ 397522 h 397522"/>
                <a:gd name="connsiteX209" fmla="*/ 10934130 w 12019816"/>
                <a:gd name="connsiteY209" fmla="*/ 397522 h 397522"/>
                <a:gd name="connsiteX210" fmla="*/ 10917711 w 12019816"/>
                <a:gd name="connsiteY210" fmla="*/ 9128 h 397522"/>
                <a:gd name="connsiteX211" fmla="*/ 11209774 w 12019816"/>
                <a:gd name="connsiteY211" fmla="*/ 0 h 39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019816" h="397522">
                  <a:moveTo>
                    <a:pt x="3887475" y="27498"/>
                  </a:moveTo>
                  <a:lnTo>
                    <a:pt x="4001492" y="27515"/>
                  </a:lnTo>
                  <a:cubicBezTo>
                    <a:pt x="4007404" y="104017"/>
                    <a:pt x="4012598" y="218309"/>
                    <a:pt x="4017479" y="349134"/>
                  </a:cubicBezTo>
                  <a:cubicBezTo>
                    <a:pt x="4018038" y="365263"/>
                    <a:pt x="4018596" y="381393"/>
                    <a:pt x="4019155" y="397522"/>
                  </a:cubicBezTo>
                  <a:lnTo>
                    <a:pt x="3759893" y="397522"/>
                  </a:lnTo>
                  <a:cubicBezTo>
                    <a:pt x="3759896" y="373965"/>
                    <a:pt x="3759898" y="350408"/>
                    <a:pt x="3759901" y="326851"/>
                  </a:cubicBezTo>
                  <a:cubicBezTo>
                    <a:pt x="3760265" y="194430"/>
                    <a:pt x="3762199" y="85118"/>
                    <a:pt x="3767720" y="28626"/>
                  </a:cubicBezTo>
                  <a:cubicBezTo>
                    <a:pt x="3810507" y="27677"/>
                    <a:pt x="3849469" y="27492"/>
                    <a:pt x="3887475" y="27498"/>
                  </a:cubicBezTo>
                  <a:close/>
                  <a:moveTo>
                    <a:pt x="1444556" y="11234"/>
                  </a:moveTo>
                  <a:lnTo>
                    <a:pt x="1443365" y="397522"/>
                  </a:lnTo>
                  <a:lnTo>
                    <a:pt x="1160286" y="397522"/>
                  </a:lnTo>
                  <a:lnTo>
                    <a:pt x="1149047" y="14376"/>
                  </a:lnTo>
                  <a:lnTo>
                    <a:pt x="1444556" y="11234"/>
                  </a:lnTo>
                  <a:close/>
                  <a:moveTo>
                    <a:pt x="9353306" y="24632"/>
                  </a:moveTo>
                  <a:cubicBezTo>
                    <a:pt x="9352379" y="148929"/>
                    <a:pt x="9351453" y="273225"/>
                    <a:pt x="9350526" y="397522"/>
                  </a:cubicBezTo>
                  <a:lnTo>
                    <a:pt x="9086489" y="397522"/>
                  </a:lnTo>
                  <a:cubicBezTo>
                    <a:pt x="9085726" y="274004"/>
                    <a:pt x="9084964" y="150486"/>
                    <a:pt x="9084201" y="26968"/>
                  </a:cubicBezTo>
                  <a:lnTo>
                    <a:pt x="9353306" y="24632"/>
                  </a:lnTo>
                  <a:close/>
                  <a:moveTo>
                    <a:pt x="3530863" y="23600"/>
                  </a:moveTo>
                  <a:cubicBezTo>
                    <a:pt x="3597455" y="23646"/>
                    <a:pt x="3657981" y="25481"/>
                    <a:pt x="3655739" y="31038"/>
                  </a:cubicBezTo>
                  <a:cubicBezTo>
                    <a:pt x="3656879" y="95522"/>
                    <a:pt x="3659289" y="165062"/>
                    <a:pt x="3662282" y="236612"/>
                  </a:cubicBezTo>
                  <a:lnTo>
                    <a:pt x="3669707" y="397522"/>
                  </a:lnTo>
                  <a:lnTo>
                    <a:pt x="3380246" y="397522"/>
                  </a:lnTo>
                  <a:lnTo>
                    <a:pt x="3369591" y="26901"/>
                  </a:lnTo>
                  <a:cubicBezTo>
                    <a:pt x="3391614" y="25299"/>
                    <a:pt x="3464271" y="23555"/>
                    <a:pt x="3530863" y="23600"/>
                  </a:cubicBezTo>
                  <a:close/>
                  <a:moveTo>
                    <a:pt x="498383" y="15942"/>
                  </a:moveTo>
                  <a:cubicBezTo>
                    <a:pt x="540230" y="15933"/>
                    <a:pt x="563070" y="15445"/>
                    <a:pt x="605617" y="14793"/>
                  </a:cubicBezTo>
                  <a:lnTo>
                    <a:pt x="621413" y="397522"/>
                  </a:lnTo>
                  <a:lnTo>
                    <a:pt x="355628" y="397522"/>
                  </a:lnTo>
                  <a:cubicBezTo>
                    <a:pt x="355627" y="395134"/>
                    <a:pt x="355625" y="392746"/>
                    <a:pt x="355624" y="390358"/>
                  </a:cubicBezTo>
                  <a:cubicBezTo>
                    <a:pt x="355478" y="260428"/>
                    <a:pt x="355171" y="120474"/>
                    <a:pt x="354536" y="14849"/>
                  </a:cubicBezTo>
                  <a:cubicBezTo>
                    <a:pt x="401729" y="17482"/>
                    <a:pt x="456536" y="15951"/>
                    <a:pt x="498383" y="15942"/>
                  </a:cubicBezTo>
                  <a:close/>
                  <a:moveTo>
                    <a:pt x="8626058" y="22127"/>
                  </a:moveTo>
                  <a:cubicBezTo>
                    <a:pt x="8625253" y="147259"/>
                    <a:pt x="8624449" y="272390"/>
                    <a:pt x="8623644" y="397522"/>
                  </a:cubicBezTo>
                  <a:lnTo>
                    <a:pt x="8363684" y="397522"/>
                  </a:lnTo>
                  <a:lnTo>
                    <a:pt x="8355586" y="22775"/>
                  </a:lnTo>
                  <a:cubicBezTo>
                    <a:pt x="8451563" y="25205"/>
                    <a:pt x="8530081" y="19697"/>
                    <a:pt x="8626058" y="22127"/>
                  </a:cubicBezTo>
                  <a:close/>
                  <a:moveTo>
                    <a:pt x="7774143" y="21941"/>
                  </a:moveTo>
                  <a:lnTo>
                    <a:pt x="7888161" y="21958"/>
                  </a:lnTo>
                  <a:cubicBezTo>
                    <a:pt x="7894073" y="98460"/>
                    <a:pt x="7899267" y="212752"/>
                    <a:pt x="7904148" y="343577"/>
                  </a:cubicBezTo>
                  <a:cubicBezTo>
                    <a:pt x="7904771" y="361559"/>
                    <a:pt x="7905393" y="379540"/>
                    <a:pt x="7906016" y="397522"/>
                  </a:cubicBezTo>
                  <a:lnTo>
                    <a:pt x="7646561" y="397522"/>
                  </a:lnTo>
                  <a:cubicBezTo>
                    <a:pt x="7646564" y="372113"/>
                    <a:pt x="7646566" y="346703"/>
                    <a:pt x="7646569" y="321294"/>
                  </a:cubicBezTo>
                  <a:cubicBezTo>
                    <a:pt x="7646933" y="188873"/>
                    <a:pt x="7648867" y="79561"/>
                    <a:pt x="7654388" y="23069"/>
                  </a:cubicBezTo>
                  <a:cubicBezTo>
                    <a:pt x="7697175" y="22120"/>
                    <a:pt x="7736137" y="21935"/>
                    <a:pt x="7774143" y="21941"/>
                  </a:cubicBezTo>
                  <a:close/>
                  <a:moveTo>
                    <a:pt x="8193927" y="21912"/>
                  </a:moveTo>
                  <a:cubicBezTo>
                    <a:pt x="8250170" y="21439"/>
                    <a:pt x="8287269" y="22955"/>
                    <a:pt x="8280610" y="29022"/>
                  </a:cubicBezTo>
                  <a:cubicBezTo>
                    <a:pt x="8282064" y="61290"/>
                    <a:pt x="8282681" y="113738"/>
                    <a:pt x="8282711" y="176860"/>
                  </a:cubicBezTo>
                  <a:cubicBezTo>
                    <a:pt x="8282734" y="224203"/>
                    <a:pt x="8282384" y="276503"/>
                    <a:pt x="8281799" y="330539"/>
                  </a:cubicBezTo>
                  <a:lnTo>
                    <a:pt x="8280851" y="397522"/>
                  </a:lnTo>
                  <a:lnTo>
                    <a:pt x="8030904" y="397522"/>
                  </a:lnTo>
                  <a:lnTo>
                    <a:pt x="8030904" y="25701"/>
                  </a:lnTo>
                  <a:lnTo>
                    <a:pt x="8132214" y="22954"/>
                  </a:lnTo>
                  <a:lnTo>
                    <a:pt x="8193927" y="21912"/>
                  </a:lnTo>
                  <a:close/>
                  <a:moveTo>
                    <a:pt x="3291027" y="20635"/>
                  </a:moveTo>
                  <a:cubicBezTo>
                    <a:pt x="3290090" y="146264"/>
                    <a:pt x="3289154" y="271893"/>
                    <a:pt x="3288217" y="397522"/>
                  </a:cubicBezTo>
                  <a:lnTo>
                    <a:pt x="3024235" y="397522"/>
                  </a:lnTo>
                  <a:cubicBezTo>
                    <a:pt x="3023464" y="272672"/>
                    <a:pt x="3022692" y="147821"/>
                    <a:pt x="3021921" y="22971"/>
                  </a:cubicBezTo>
                  <a:lnTo>
                    <a:pt x="3291027" y="20635"/>
                  </a:lnTo>
                  <a:close/>
                  <a:moveTo>
                    <a:pt x="4615112" y="20144"/>
                  </a:moveTo>
                  <a:lnTo>
                    <a:pt x="4729129" y="20161"/>
                  </a:lnTo>
                  <a:cubicBezTo>
                    <a:pt x="4735041" y="96663"/>
                    <a:pt x="4740235" y="210955"/>
                    <a:pt x="4745116" y="341780"/>
                  </a:cubicBezTo>
                  <a:cubicBezTo>
                    <a:pt x="4745760" y="360361"/>
                    <a:pt x="4746403" y="378941"/>
                    <a:pt x="4747047" y="397522"/>
                  </a:cubicBezTo>
                  <a:lnTo>
                    <a:pt x="4487530" y="397522"/>
                  </a:lnTo>
                  <a:cubicBezTo>
                    <a:pt x="4487533" y="371514"/>
                    <a:pt x="4487536" y="345505"/>
                    <a:pt x="4487539" y="319497"/>
                  </a:cubicBezTo>
                  <a:cubicBezTo>
                    <a:pt x="4487903" y="187076"/>
                    <a:pt x="4489837" y="77764"/>
                    <a:pt x="4495357" y="21272"/>
                  </a:cubicBezTo>
                  <a:cubicBezTo>
                    <a:pt x="4538145" y="20323"/>
                    <a:pt x="4577107" y="20138"/>
                    <a:pt x="4615112" y="20144"/>
                  </a:cubicBezTo>
                  <a:close/>
                  <a:moveTo>
                    <a:pt x="4222599" y="19678"/>
                  </a:moveTo>
                  <a:lnTo>
                    <a:pt x="4364076" y="21060"/>
                  </a:lnTo>
                  <a:cubicBezTo>
                    <a:pt x="4392283" y="17635"/>
                    <a:pt x="4386190" y="27476"/>
                    <a:pt x="4385140" y="53135"/>
                  </a:cubicBezTo>
                  <a:cubicBezTo>
                    <a:pt x="4388664" y="102734"/>
                    <a:pt x="4392984" y="197811"/>
                    <a:pt x="4397453" y="308891"/>
                  </a:cubicBezTo>
                  <a:lnTo>
                    <a:pt x="4400908" y="397522"/>
                  </a:lnTo>
                  <a:lnTo>
                    <a:pt x="4120950" y="397522"/>
                  </a:lnTo>
                  <a:lnTo>
                    <a:pt x="4117167" y="300055"/>
                  </a:lnTo>
                  <a:cubicBezTo>
                    <a:pt x="4112216" y="164962"/>
                    <a:pt x="4109761" y="59940"/>
                    <a:pt x="4113239" y="25440"/>
                  </a:cubicBezTo>
                  <a:cubicBezTo>
                    <a:pt x="4118143" y="21111"/>
                    <a:pt x="4167693" y="19799"/>
                    <a:pt x="4222599" y="19678"/>
                  </a:cubicBezTo>
                  <a:close/>
                  <a:moveTo>
                    <a:pt x="9592115" y="19671"/>
                  </a:moveTo>
                  <a:cubicBezTo>
                    <a:pt x="9658706" y="19716"/>
                    <a:pt x="9719232" y="21551"/>
                    <a:pt x="9716991" y="27108"/>
                  </a:cubicBezTo>
                  <a:cubicBezTo>
                    <a:pt x="9718131" y="91592"/>
                    <a:pt x="9720540" y="161131"/>
                    <a:pt x="9723533" y="232682"/>
                  </a:cubicBezTo>
                  <a:lnTo>
                    <a:pt x="9731139" y="397522"/>
                  </a:lnTo>
                  <a:lnTo>
                    <a:pt x="9441611" y="397522"/>
                  </a:lnTo>
                  <a:lnTo>
                    <a:pt x="9430843" y="22971"/>
                  </a:lnTo>
                  <a:cubicBezTo>
                    <a:pt x="9452865" y="21369"/>
                    <a:pt x="9525523" y="19625"/>
                    <a:pt x="9592115" y="19671"/>
                  </a:cubicBezTo>
                  <a:close/>
                  <a:moveTo>
                    <a:pt x="2563778" y="18130"/>
                  </a:moveTo>
                  <a:cubicBezTo>
                    <a:pt x="2562965" y="144594"/>
                    <a:pt x="2562151" y="271058"/>
                    <a:pt x="2561338" y="397522"/>
                  </a:cubicBezTo>
                  <a:lnTo>
                    <a:pt x="2301491" y="397522"/>
                  </a:lnTo>
                  <a:lnTo>
                    <a:pt x="2293306" y="18778"/>
                  </a:lnTo>
                  <a:cubicBezTo>
                    <a:pt x="2389283" y="21208"/>
                    <a:pt x="2467801" y="15700"/>
                    <a:pt x="2563778" y="18130"/>
                  </a:cubicBezTo>
                  <a:close/>
                  <a:moveTo>
                    <a:pt x="8718348" y="18123"/>
                  </a:moveTo>
                  <a:lnTo>
                    <a:pt x="8959609" y="19031"/>
                  </a:lnTo>
                  <a:lnTo>
                    <a:pt x="8978767" y="397522"/>
                  </a:lnTo>
                  <a:lnTo>
                    <a:pt x="8723051" y="397522"/>
                  </a:lnTo>
                  <a:cubicBezTo>
                    <a:pt x="8721483" y="271056"/>
                    <a:pt x="8719916" y="144589"/>
                    <a:pt x="8718348" y="18123"/>
                  </a:cubicBezTo>
                  <a:close/>
                  <a:moveTo>
                    <a:pt x="1711860" y="17944"/>
                  </a:moveTo>
                  <a:lnTo>
                    <a:pt x="1825878" y="17961"/>
                  </a:lnTo>
                  <a:cubicBezTo>
                    <a:pt x="1831790" y="94463"/>
                    <a:pt x="1836984" y="208755"/>
                    <a:pt x="1841865" y="339580"/>
                  </a:cubicBezTo>
                  <a:lnTo>
                    <a:pt x="1843872" y="397522"/>
                  </a:lnTo>
                  <a:lnTo>
                    <a:pt x="1584278" y="397522"/>
                  </a:lnTo>
                  <a:cubicBezTo>
                    <a:pt x="1584281" y="370780"/>
                    <a:pt x="1584283" y="344039"/>
                    <a:pt x="1584286" y="317297"/>
                  </a:cubicBezTo>
                  <a:cubicBezTo>
                    <a:pt x="1584650" y="184876"/>
                    <a:pt x="1586584" y="75564"/>
                    <a:pt x="1592105" y="19072"/>
                  </a:cubicBezTo>
                  <a:cubicBezTo>
                    <a:pt x="1634892" y="18123"/>
                    <a:pt x="1673854" y="17938"/>
                    <a:pt x="1711860" y="17944"/>
                  </a:cubicBezTo>
                  <a:close/>
                  <a:moveTo>
                    <a:pt x="2131647" y="17915"/>
                  </a:moveTo>
                  <a:cubicBezTo>
                    <a:pt x="2187890" y="17442"/>
                    <a:pt x="2224990" y="18959"/>
                    <a:pt x="2218330" y="25025"/>
                  </a:cubicBezTo>
                  <a:cubicBezTo>
                    <a:pt x="2219784" y="57293"/>
                    <a:pt x="2220401" y="109741"/>
                    <a:pt x="2220431" y="172863"/>
                  </a:cubicBezTo>
                  <a:cubicBezTo>
                    <a:pt x="2220454" y="220206"/>
                    <a:pt x="2220105" y="272506"/>
                    <a:pt x="2219520" y="326542"/>
                  </a:cubicBezTo>
                  <a:cubicBezTo>
                    <a:pt x="2219185" y="350202"/>
                    <a:pt x="2218849" y="373862"/>
                    <a:pt x="2218514" y="397522"/>
                  </a:cubicBezTo>
                  <a:lnTo>
                    <a:pt x="1968622" y="397522"/>
                  </a:lnTo>
                  <a:lnTo>
                    <a:pt x="1968622" y="21704"/>
                  </a:lnTo>
                  <a:lnTo>
                    <a:pt x="2069934" y="18957"/>
                  </a:lnTo>
                  <a:lnTo>
                    <a:pt x="2131647" y="17915"/>
                  </a:lnTo>
                  <a:close/>
                  <a:moveTo>
                    <a:pt x="7505826" y="15918"/>
                  </a:moveTo>
                  <a:cubicBezTo>
                    <a:pt x="7505420" y="143119"/>
                    <a:pt x="7505013" y="270321"/>
                    <a:pt x="7504607" y="397522"/>
                  </a:cubicBezTo>
                  <a:lnTo>
                    <a:pt x="7221827" y="397522"/>
                  </a:lnTo>
                  <a:lnTo>
                    <a:pt x="7210317" y="19060"/>
                  </a:lnTo>
                  <a:lnTo>
                    <a:pt x="7505826" y="15918"/>
                  </a:lnTo>
                  <a:close/>
                  <a:moveTo>
                    <a:pt x="2656068" y="14126"/>
                  </a:moveTo>
                  <a:lnTo>
                    <a:pt x="2897329" y="15034"/>
                  </a:lnTo>
                  <a:lnTo>
                    <a:pt x="2916690" y="397522"/>
                  </a:lnTo>
                  <a:lnTo>
                    <a:pt x="2660821" y="397522"/>
                  </a:lnTo>
                  <a:cubicBezTo>
                    <a:pt x="2659237" y="269723"/>
                    <a:pt x="2657652" y="141925"/>
                    <a:pt x="2656068" y="14126"/>
                  </a:cubicBezTo>
                  <a:close/>
                  <a:moveTo>
                    <a:pt x="7067541" y="13161"/>
                  </a:moveTo>
                  <a:lnTo>
                    <a:pt x="7083654" y="397522"/>
                  </a:lnTo>
                  <a:lnTo>
                    <a:pt x="6831297" y="397522"/>
                  </a:lnTo>
                  <a:lnTo>
                    <a:pt x="6831420" y="15211"/>
                  </a:lnTo>
                  <a:lnTo>
                    <a:pt x="7067541" y="13161"/>
                  </a:lnTo>
                  <a:close/>
                  <a:moveTo>
                    <a:pt x="5144127" y="10835"/>
                  </a:moveTo>
                  <a:cubicBezTo>
                    <a:pt x="5144465" y="57156"/>
                    <a:pt x="5144355" y="207748"/>
                    <a:pt x="5144353" y="389491"/>
                  </a:cubicBezTo>
                  <a:cubicBezTo>
                    <a:pt x="5144353" y="392168"/>
                    <a:pt x="5144354" y="394845"/>
                    <a:pt x="5144354" y="397522"/>
                  </a:cubicBezTo>
                  <a:lnTo>
                    <a:pt x="4868027" y="397522"/>
                  </a:lnTo>
                  <a:lnTo>
                    <a:pt x="4852064" y="19963"/>
                  </a:lnTo>
                  <a:cubicBezTo>
                    <a:pt x="4887777" y="8647"/>
                    <a:pt x="5075419" y="12661"/>
                    <a:pt x="5144127" y="10835"/>
                  </a:cubicBezTo>
                  <a:close/>
                  <a:moveTo>
                    <a:pt x="10269788" y="10801"/>
                  </a:moveTo>
                  <a:lnTo>
                    <a:pt x="10411266" y="12182"/>
                  </a:lnTo>
                  <a:cubicBezTo>
                    <a:pt x="10439473" y="8757"/>
                    <a:pt x="10433380" y="18598"/>
                    <a:pt x="10432331" y="44257"/>
                  </a:cubicBezTo>
                  <a:cubicBezTo>
                    <a:pt x="10435854" y="93856"/>
                    <a:pt x="10440174" y="188933"/>
                    <a:pt x="10444643" y="300013"/>
                  </a:cubicBezTo>
                  <a:lnTo>
                    <a:pt x="10448444" y="397522"/>
                  </a:lnTo>
                  <a:lnTo>
                    <a:pt x="10168485" y="397522"/>
                  </a:lnTo>
                  <a:cubicBezTo>
                    <a:pt x="10168485" y="397516"/>
                    <a:pt x="10168484" y="397510"/>
                    <a:pt x="10168484" y="397504"/>
                  </a:cubicBezTo>
                  <a:cubicBezTo>
                    <a:pt x="10161005" y="213002"/>
                    <a:pt x="10156082" y="59687"/>
                    <a:pt x="10160431" y="16562"/>
                  </a:cubicBezTo>
                  <a:cubicBezTo>
                    <a:pt x="10165335" y="12233"/>
                    <a:pt x="10214885" y="10922"/>
                    <a:pt x="10269788" y="10801"/>
                  </a:cubicBezTo>
                  <a:close/>
                  <a:moveTo>
                    <a:pt x="6157958" y="10527"/>
                  </a:moveTo>
                  <a:lnTo>
                    <a:pt x="6273480" y="11908"/>
                  </a:lnTo>
                  <a:cubicBezTo>
                    <a:pt x="6296512" y="8483"/>
                    <a:pt x="6291537" y="18324"/>
                    <a:pt x="6290681" y="43983"/>
                  </a:cubicBezTo>
                  <a:cubicBezTo>
                    <a:pt x="6293558" y="93582"/>
                    <a:pt x="6297085" y="188659"/>
                    <a:pt x="6300735" y="299739"/>
                  </a:cubicBezTo>
                  <a:lnTo>
                    <a:pt x="6303847" y="397522"/>
                  </a:lnTo>
                  <a:lnTo>
                    <a:pt x="6062287" y="397522"/>
                  </a:lnTo>
                  <a:cubicBezTo>
                    <a:pt x="6062288" y="396945"/>
                    <a:pt x="6062288" y="396368"/>
                    <a:pt x="6062289" y="395791"/>
                  </a:cubicBezTo>
                  <a:cubicBezTo>
                    <a:pt x="6062853" y="212030"/>
                    <a:pt x="6065113" y="59413"/>
                    <a:pt x="6068663" y="16288"/>
                  </a:cubicBezTo>
                  <a:cubicBezTo>
                    <a:pt x="6072667" y="11959"/>
                    <a:pt x="6113127" y="10648"/>
                    <a:pt x="6157958" y="10527"/>
                  </a:cubicBezTo>
                  <a:close/>
                  <a:moveTo>
                    <a:pt x="9945472" y="9688"/>
                  </a:moveTo>
                  <a:lnTo>
                    <a:pt x="10059491" y="9705"/>
                  </a:lnTo>
                  <a:cubicBezTo>
                    <a:pt x="10065402" y="86207"/>
                    <a:pt x="10070596" y="200499"/>
                    <a:pt x="10075476" y="331324"/>
                  </a:cubicBezTo>
                  <a:cubicBezTo>
                    <a:pt x="10076241" y="353390"/>
                    <a:pt x="10077005" y="375456"/>
                    <a:pt x="10077770" y="397522"/>
                  </a:cubicBezTo>
                  <a:lnTo>
                    <a:pt x="9817888" y="397522"/>
                  </a:lnTo>
                  <a:cubicBezTo>
                    <a:pt x="9817891" y="368028"/>
                    <a:pt x="9817895" y="338535"/>
                    <a:pt x="9817898" y="309041"/>
                  </a:cubicBezTo>
                  <a:cubicBezTo>
                    <a:pt x="9818262" y="176620"/>
                    <a:pt x="9820196" y="67308"/>
                    <a:pt x="9825717" y="10816"/>
                  </a:cubicBezTo>
                  <a:cubicBezTo>
                    <a:pt x="9868504" y="9867"/>
                    <a:pt x="9907466" y="9682"/>
                    <a:pt x="9945472" y="9688"/>
                  </a:cubicBezTo>
                  <a:close/>
                  <a:moveTo>
                    <a:pt x="1005258" y="9164"/>
                  </a:moveTo>
                  <a:lnTo>
                    <a:pt x="1021539" y="397522"/>
                  </a:lnTo>
                  <a:lnTo>
                    <a:pt x="769014" y="397522"/>
                  </a:lnTo>
                  <a:cubicBezTo>
                    <a:pt x="769055" y="268753"/>
                    <a:pt x="769097" y="139983"/>
                    <a:pt x="769138" y="11214"/>
                  </a:cubicBezTo>
                  <a:lnTo>
                    <a:pt x="1005258" y="9164"/>
                  </a:lnTo>
                  <a:close/>
                  <a:moveTo>
                    <a:pt x="95676" y="6530"/>
                  </a:moveTo>
                  <a:lnTo>
                    <a:pt x="211198" y="7911"/>
                  </a:lnTo>
                  <a:cubicBezTo>
                    <a:pt x="234230" y="4486"/>
                    <a:pt x="229255" y="14327"/>
                    <a:pt x="228399" y="39986"/>
                  </a:cubicBezTo>
                  <a:cubicBezTo>
                    <a:pt x="231275" y="89585"/>
                    <a:pt x="234803" y="184662"/>
                    <a:pt x="238452" y="295742"/>
                  </a:cubicBezTo>
                  <a:lnTo>
                    <a:pt x="241692" y="397522"/>
                  </a:lnTo>
                  <a:lnTo>
                    <a:pt x="0" y="397522"/>
                  </a:lnTo>
                  <a:cubicBezTo>
                    <a:pt x="2" y="395613"/>
                    <a:pt x="4" y="393703"/>
                    <a:pt x="6" y="391794"/>
                  </a:cubicBezTo>
                  <a:cubicBezTo>
                    <a:pt x="571" y="208033"/>
                    <a:pt x="2831" y="55416"/>
                    <a:pt x="6381" y="12291"/>
                  </a:cubicBezTo>
                  <a:cubicBezTo>
                    <a:pt x="10385" y="7962"/>
                    <a:pt x="50845" y="6651"/>
                    <a:pt x="95676" y="6530"/>
                  </a:cubicBezTo>
                  <a:close/>
                  <a:moveTo>
                    <a:pt x="5973804" y="6521"/>
                  </a:moveTo>
                  <a:cubicBezTo>
                    <a:pt x="5973388" y="136855"/>
                    <a:pt x="5972971" y="267188"/>
                    <a:pt x="5972555" y="397522"/>
                  </a:cubicBezTo>
                  <a:lnTo>
                    <a:pt x="5690094" y="397522"/>
                  </a:lnTo>
                  <a:lnTo>
                    <a:pt x="5678298" y="9663"/>
                  </a:lnTo>
                  <a:lnTo>
                    <a:pt x="5973804" y="6521"/>
                  </a:lnTo>
                  <a:close/>
                  <a:moveTo>
                    <a:pt x="5527975" y="6521"/>
                  </a:moveTo>
                  <a:lnTo>
                    <a:pt x="5544367" y="397522"/>
                  </a:lnTo>
                  <a:lnTo>
                    <a:pt x="5291731" y="397522"/>
                  </a:lnTo>
                  <a:cubicBezTo>
                    <a:pt x="5291773" y="267872"/>
                    <a:pt x="5291814" y="138221"/>
                    <a:pt x="5291856" y="8571"/>
                  </a:cubicBezTo>
                  <a:lnTo>
                    <a:pt x="5527975" y="6521"/>
                  </a:lnTo>
                  <a:close/>
                  <a:moveTo>
                    <a:pt x="10681560" y="2364"/>
                  </a:moveTo>
                  <a:lnTo>
                    <a:pt x="10795579" y="2381"/>
                  </a:lnTo>
                  <a:cubicBezTo>
                    <a:pt x="10801490" y="78883"/>
                    <a:pt x="10806684" y="193175"/>
                    <a:pt x="10811565" y="324000"/>
                  </a:cubicBezTo>
                  <a:lnTo>
                    <a:pt x="10814112" y="397522"/>
                  </a:lnTo>
                  <a:lnTo>
                    <a:pt x="10553976" y="397522"/>
                  </a:lnTo>
                  <a:cubicBezTo>
                    <a:pt x="10553979" y="365587"/>
                    <a:pt x="10553983" y="333652"/>
                    <a:pt x="10553986" y="301717"/>
                  </a:cubicBezTo>
                  <a:cubicBezTo>
                    <a:pt x="10554351" y="169296"/>
                    <a:pt x="10556284" y="59984"/>
                    <a:pt x="10561805" y="3492"/>
                  </a:cubicBezTo>
                  <a:cubicBezTo>
                    <a:pt x="10604592" y="2543"/>
                    <a:pt x="10643554" y="2358"/>
                    <a:pt x="10681560" y="2364"/>
                  </a:cubicBezTo>
                  <a:close/>
                  <a:moveTo>
                    <a:pt x="6558693" y="404"/>
                  </a:moveTo>
                  <a:cubicBezTo>
                    <a:pt x="6594844" y="909"/>
                    <a:pt x="6625649" y="2176"/>
                    <a:pt x="6668196" y="1524"/>
                  </a:cubicBezTo>
                  <a:lnTo>
                    <a:pt x="6684936" y="397522"/>
                  </a:lnTo>
                  <a:lnTo>
                    <a:pt x="6418203" y="397522"/>
                  </a:lnTo>
                  <a:cubicBezTo>
                    <a:pt x="6418115" y="336387"/>
                    <a:pt x="6418028" y="275253"/>
                    <a:pt x="6417940" y="214118"/>
                  </a:cubicBezTo>
                  <a:cubicBezTo>
                    <a:pt x="6417759" y="138873"/>
                    <a:pt x="6417496" y="67224"/>
                    <a:pt x="6417115" y="3849"/>
                  </a:cubicBezTo>
                  <a:cubicBezTo>
                    <a:pt x="6481045" y="154"/>
                    <a:pt x="6522542" y="-102"/>
                    <a:pt x="6558693" y="404"/>
                  </a:cubicBezTo>
                  <a:close/>
                  <a:moveTo>
                    <a:pt x="12019816" y="0"/>
                  </a:moveTo>
                  <a:cubicBezTo>
                    <a:pt x="12019393" y="132507"/>
                    <a:pt x="12018969" y="265015"/>
                    <a:pt x="12018546" y="397522"/>
                  </a:cubicBezTo>
                  <a:lnTo>
                    <a:pt x="11736301" y="397522"/>
                  </a:lnTo>
                  <a:lnTo>
                    <a:pt x="11724307" y="3142"/>
                  </a:lnTo>
                  <a:lnTo>
                    <a:pt x="12019816" y="0"/>
                  </a:lnTo>
                  <a:close/>
                  <a:moveTo>
                    <a:pt x="11584876" y="0"/>
                  </a:moveTo>
                  <a:lnTo>
                    <a:pt x="11601541" y="397522"/>
                  </a:lnTo>
                  <a:lnTo>
                    <a:pt x="11348629" y="397522"/>
                  </a:lnTo>
                  <a:cubicBezTo>
                    <a:pt x="11348671" y="265698"/>
                    <a:pt x="11348714" y="133874"/>
                    <a:pt x="11348756" y="2050"/>
                  </a:cubicBezTo>
                  <a:lnTo>
                    <a:pt x="11584876" y="0"/>
                  </a:lnTo>
                  <a:close/>
                  <a:moveTo>
                    <a:pt x="11209774" y="0"/>
                  </a:moveTo>
                  <a:cubicBezTo>
                    <a:pt x="11210088" y="43233"/>
                    <a:pt x="11210013" y="177297"/>
                    <a:pt x="11210000" y="342744"/>
                  </a:cubicBezTo>
                  <a:cubicBezTo>
                    <a:pt x="11210001" y="361003"/>
                    <a:pt x="11210002" y="379263"/>
                    <a:pt x="11210003" y="397522"/>
                  </a:cubicBezTo>
                  <a:lnTo>
                    <a:pt x="10934130" y="397522"/>
                  </a:lnTo>
                  <a:lnTo>
                    <a:pt x="10917711" y="9128"/>
                  </a:lnTo>
                  <a:cubicBezTo>
                    <a:pt x="10953422" y="-2188"/>
                    <a:pt x="11141065" y="1826"/>
                    <a:pt x="11209774" y="0"/>
                  </a:cubicBezTo>
                  <a:close/>
                </a:path>
              </a:pathLst>
            </a:cu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2969440" y="1569673"/>
            <a:ext cx="6253121" cy="1150747"/>
          </a:xfrm>
        </p:spPr>
        <p:txBody>
          <a:bodyPr anchor="b"/>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3437941" y="2968706"/>
            <a:ext cx="5322012" cy="171907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a:xfrm>
            <a:off x="514008" y="6356350"/>
            <a:ext cx="4516998" cy="365125"/>
          </a:xfrm>
        </p:spPr>
        <p:txBody>
          <a:bodyPr/>
          <a:lstStyle>
            <a:lvl1pPr>
              <a:defRPr>
                <a:solidFill>
                  <a:srgbClr val="111315"/>
                </a:solidFill>
              </a:defRPr>
            </a:lvl1p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EE0BD890-9565-4A62-AE42-3F2EC1D24CD2}" type="datetime1">
              <a:rPr lang="en-US" smtClean="0"/>
              <a:pPr/>
              <a:t>4/6/26</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10408156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Content 3">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12D68A4-B9FA-15E7-C2CD-8E6072BD49D6}"/>
              </a:ext>
              <a:ext uri="{C183D7F6-B498-43B3-948B-1728B52AA6E4}">
                <adec:decorative xmlns:adec="http://schemas.microsoft.com/office/drawing/2017/decorative" val="1"/>
              </a:ext>
            </a:extLst>
          </p:cNvPr>
          <p:cNvSpPr/>
          <p:nvPr/>
        </p:nvSpPr>
        <p:spPr>
          <a:xfrm rot="16358685">
            <a:off x="5621500" y="547673"/>
            <a:ext cx="972439" cy="12219868"/>
          </a:xfrm>
          <a:custGeom>
            <a:avLst/>
            <a:gdLst>
              <a:gd name="connsiteX0" fmla="*/ 969044 w 971653"/>
              <a:gd name="connsiteY0" fmla="*/ 12115126 h 12197175"/>
              <a:gd name="connsiteX1" fmla="*/ 971653 w 971653"/>
              <a:gd name="connsiteY1" fmla="*/ 12178278 h 12197175"/>
              <a:gd name="connsiteX2" fmla="*/ 562578 w 971653"/>
              <a:gd name="connsiteY2" fmla="*/ 12197175 h 12197175"/>
              <a:gd name="connsiteX3" fmla="*/ 0 w 971653"/>
              <a:gd name="connsiteY3" fmla="*/ 18161 h 12197175"/>
              <a:gd name="connsiteX4" fmla="*/ 393170 w 971653"/>
              <a:gd name="connsiteY4" fmla="*/ 0 h 12197175"/>
              <a:gd name="connsiteX5" fmla="*/ 393581 w 971653"/>
              <a:gd name="connsiteY5" fmla="*/ 12578 h 12197175"/>
              <a:gd name="connsiteX6" fmla="*/ 484905 w 971653"/>
              <a:gd name="connsiteY6" fmla="*/ 2287110 h 12197175"/>
              <a:gd name="connsiteX7" fmla="*/ 544413 w 971653"/>
              <a:gd name="connsiteY7" fmla="*/ 3703778 h 12197175"/>
              <a:gd name="connsiteX8" fmla="*/ 612851 w 971653"/>
              <a:gd name="connsiteY8" fmla="*/ 4861922 h 12197175"/>
              <a:gd name="connsiteX9" fmla="*/ 699449 w 971653"/>
              <a:gd name="connsiteY9" fmla="*/ 6631983 h 12197175"/>
              <a:gd name="connsiteX10" fmla="*/ 779068 w 971653"/>
              <a:gd name="connsiteY10" fmla="*/ 8680902 h 12197175"/>
              <a:gd name="connsiteX11" fmla="*/ 891893 w 971653"/>
              <a:gd name="connsiteY11" fmla="*/ 10819504 h 12197175"/>
              <a:gd name="connsiteX12" fmla="*/ 969044 w 971653"/>
              <a:gd name="connsiteY12" fmla="*/ 12115126 h 12197175"/>
              <a:gd name="connsiteX0" fmla="*/ 969044 w 972439"/>
              <a:gd name="connsiteY0" fmla="*/ 12115126 h 12197175"/>
              <a:gd name="connsiteX1" fmla="*/ 972439 w 972439"/>
              <a:gd name="connsiteY1" fmla="*/ 12195299 h 12197175"/>
              <a:gd name="connsiteX2" fmla="*/ 562578 w 972439"/>
              <a:gd name="connsiteY2" fmla="*/ 12197175 h 12197175"/>
              <a:gd name="connsiteX3" fmla="*/ 0 w 972439"/>
              <a:gd name="connsiteY3" fmla="*/ 18161 h 12197175"/>
              <a:gd name="connsiteX4" fmla="*/ 393170 w 972439"/>
              <a:gd name="connsiteY4" fmla="*/ 0 h 12197175"/>
              <a:gd name="connsiteX5" fmla="*/ 393581 w 972439"/>
              <a:gd name="connsiteY5" fmla="*/ 12578 h 12197175"/>
              <a:gd name="connsiteX6" fmla="*/ 484905 w 972439"/>
              <a:gd name="connsiteY6" fmla="*/ 2287110 h 12197175"/>
              <a:gd name="connsiteX7" fmla="*/ 544413 w 972439"/>
              <a:gd name="connsiteY7" fmla="*/ 3703778 h 12197175"/>
              <a:gd name="connsiteX8" fmla="*/ 612851 w 972439"/>
              <a:gd name="connsiteY8" fmla="*/ 4861922 h 12197175"/>
              <a:gd name="connsiteX9" fmla="*/ 699449 w 972439"/>
              <a:gd name="connsiteY9" fmla="*/ 6631983 h 12197175"/>
              <a:gd name="connsiteX10" fmla="*/ 779068 w 972439"/>
              <a:gd name="connsiteY10" fmla="*/ 8680902 h 12197175"/>
              <a:gd name="connsiteX11" fmla="*/ 891893 w 972439"/>
              <a:gd name="connsiteY11" fmla="*/ 10819504 h 12197175"/>
              <a:gd name="connsiteX12" fmla="*/ 969044 w 972439"/>
              <a:gd name="connsiteY12" fmla="*/ 12115126 h 12197175"/>
              <a:gd name="connsiteX0" fmla="*/ 969044 w 972439"/>
              <a:gd name="connsiteY0" fmla="*/ 12115126 h 12219868"/>
              <a:gd name="connsiteX1" fmla="*/ 972439 w 972439"/>
              <a:gd name="connsiteY1" fmla="*/ 12195299 h 12219868"/>
              <a:gd name="connsiteX2" fmla="*/ 563626 w 972439"/>
              <a:gd name="connsiteY2" fmla="*/ 12219868 h 12219868"/>
              <a:gd name="connsiteX3" fmla="*/ 0 w 972439"/>
              <a:gd name="connsiteY3" fmla="*/ 18161 h 12219868"/>
              <a:gd name="connsiteX4" fmla="*/ 393170 w 972439"/>
              <a:gd name="connsiteY4" fmla="*/ 0 h 12219868"/>
              <a:gd name="connsiteX5" fmla="*/ 393581 w 972439"/>
              <a:gd name="connsiteY5" fmla="*/ 12578 h 12219868"/>
              <a:gd name="connsiteX6" fmla="*/ 484905 w 972439"/>
              <a:gd name="connsiteY6" fmla="*/ 2287110 h 12219868"/>
              <a:gd name="connsiteX7" fmla="*/ 544413 w 972439"/>
              <a:gd name="connsiteY7" fmla="*/ 3703778 h 12219868"/>
              <a:gd name="connsiteX8" fmla="*/ 612851 w 972439"/>
              <a:gd name="connsiteY8" fmla="*/ 4861922 h 12219868"/>
              <a:gd name="connsiteX9" fmla="*/ 699449 w 972439"/>
              <a:gd name="connsiteY9" fmla="*/ 6631983 h 12219868"/>
              <a:gd name="connsiteX10" fmla="*/ 779068 w 972439"/>
              <a:gd name="connsiteY10" fmla="*/ 8680902 h 12219868"/>
              <a:gd name="connsiteX11" fmla="*/ 891893 w 972439"/>
              <a:gd name="connsiteY11" fmla="*/ 10819504 h 12219868"/>
              <a:gd name="connsiteX12" fmla="*/ 969044 w 972439"/>
              <a:gd name="connsiteY12" fmla="*/ 12115126 h 12219868"/>
              <a:gd name="connsiteX0" fmla="*/ 891893 w 988169"/>
              <a:gd name="connsiteY0" fmla="*/ 10819504 h 12219868"/>
              <a:gd name="connsiteX1" fmla="*/ 972439 w 988169"/>
              <a:gd name="connsiteY1" fmla="*/ 12195299 h 12219868"/>
              <a:gd name="connsiteX2" fmla="*/ 563626 w 988169"/>
              <a:gd name="connsiteY2" fmla="*/ 12219868 h 12219868"/>
              <a:gd name="connsiteX3" fmla="*/ 0 w 988169"/>
              <a:gd name="connsiteY3" fmla="*/ 18161 h 12219868"/>
              <a:gd name="connsiteX4" fmla="*/ 393170 w 988169"/>
              <a:gd name="connsiteY4" fmla="*/ 0 h 12219868"/>
              <a:gd name="connsiteX5" fmla="*/ 393581 w 988169"/>
              <a:gd name="connsiteY5" fmla="*/ 12578 h 12219868"/>
              <a:gd name="connsiteX6" fmla="*/ 484905 w 988169"/>
              <a:gd name="connsiteY6" fmla="*/ 2287110 h 12219868"/>
              <a:gd name="connsiteX7" fmla="*/ 544413 w 988169"/>
              <a:gd name="connsiteY7" fmla="*/ 3703778 h 12219868"/>
              <a:gd name="connsiteX8" fmla="*/ 612851 w 988169"/>
              <a:gd name="connsiteY8" fmla="*/ 4861922 h 12219868"/>
              <a:gd name="connsiteX9" fmla="*/ 699449 w 988169"/>
              <a:gd name="connsiteY9" fmla="*/ 6631983 h 12219868"/>
              <a:gd name="connsiteX10" fmla="*/ 779068 w 988169"/>
              <a:gd name="connsiteY10" fmla="*/ 8680902 h 12219868"/>
              <a:gd name="connsiteX11" fmla="*/ 891893 w 988169"/>
              <a:gd name="connsiteY11" fmla="*/ 10819504 h 12219868"/>
              <a:gd name="connsiteX0" fmla="*/ 891893 w 972439"/>
              <a:gd name="connsiteY0" fmla="*/ 10819504 h 12219868"/>
              <a:gd name="connsiteX1" fmla="*/ 972439 w 972439"/>
              <a:gd name="connsiteY1" fmla="*/ 12195299 h 12219868"/>
              <a:gd name="connsiteX2" fmla="*/ 563626 w 972439"/>
              <a:gd name="connsiteY2" fmla="*/ 12219868 h 12219868"/>
              <a:gd name="connsiteX3" fmla="*/ 0 w 972439"/>
              <a:gd name="connsiteY3" fmla="*/ 18161 h 12219868"/>
              <a:gd name="connsiteX4" fmla="*/ 393170 w 972439"/>
              <a:gd name="connsiteY4" fmla="*/ 0 h 12219868"/>
              <a:gd name="connsiteX5" fmla="*/ 393581 w 972439"/>
              <a:gd name="connsiteY5" fmla="*/ 12578 h 12219868"/>
              <a:gd name="connsiteX6" fmla="*/ 484905 w 972439"/>
              <a:gd name="connsiteY6" fmla="*/ 2287110 h 12219868"/>
              <a:gd name="connsiteX7" fmla="*/ 544413 w 972439"/>
              <a:gd name="connsiteY7" fmla="*/ 3703778 h 12219868"/>
              <a:gd name="connsiteX8" fmla="*/ 612851 w 972439"/>
              <a:gd name="connsiteY8" fmla="*/ 4861922 h 12219868"/>
              <a:gd name="connsiteX9" fmla="*/ 699449 w 972439"/>
              <a:gd name="connsiteY9" fmla="*/ 6631983 h 12219868"/>
              <a:gd name="connsiteX10" fmla="*/ 779068 w 972439"/>
              <a:gd name="connsiteY10" fmla="*/ 8680902 h 12219868"/>
              <a:gd name="connsiteX11" fmla="*/ 891893 w 972439"/>
              <a:gd name="connsiteY11" fmla="*/ 10819504 h 12219868"/>
              <a:gd name="connsiteX0" fmla="*/ 891893 w 972439"/>
              <a:gd name="connsiteY0" fmla="*/ 10819504 h 12219868"/>
              <a:gd name="connsiteX1" fmla="*/ 972439 w 972439"/>
              <a:gd name="connsiteY1" fmla="*/ 12195299 h 12219868"/>
              <a:gd name="connsiteX2" fmla="*/ 563626 w 972439"/>
              <a:gd name="connsiteY2" fmla="*/ 12219868 h 12219868"/>
              <a:gd name="connsiteX3" fmla="*/ 0 w 972439"/>
              <a:gd name="connsiteY3" fmla="*/ 18161 h 12219868"/>
              <a:gd name="connsiteX4" fmla="*/ 393170 w 972439"/>
              <a:gd name="connsiteY4" fmla="*/ 0 h 12219868"/>
              <a:gd name="connsiteX5" fmla="*/ 384515 w 972439"/>
              <a:gd name="connsiteY5" fmla="*/ 12997 h 12219868"/>
              <a:gd name="connsiteX6" fmla="*/ 484905 w 972439"/>
              <a:gd name="connsiteY6" fmla="*/ 2287110 h 12219868"/>
              <a:gd name="connsiteX7" fmla="*/ 544413 w 972439"/>
              <a:gd name="connsiteY7" fmla="*/ 3703778 h 12219868"/>
              <a:gd name="connsiteX8" fmla="*/ 612851 w 972439"/>
              <a:gd name="connsiteY8" fmla="*/ 4861922 h 12219868"/>
              <a:gd name="connsiteX9" fmla="*/ 699449 w 972439"/>
              <a:gd name="connsiteY9" fmla="*/ 6631983 h 12219868"/>
              <a:gd name="connsiteX10" fmla="*/ 779068 w 972439"/>
              <a:gd name="connsiteY10" fmla="*/ 8680902 h 12219868"/>
              <a:gd name="connsiteX11" fmla="*/ 891893 w 972439"/>
              <a:gd name="connsiteY11" fmla="*/ 10819504 h 1221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2439" h="12219868">
                <a:moveTo>
                  <a:pt x="891893" y="10819504"/>
                </a:moveTo>
                <a:cubicBezTo>
                  <a:pt x="924122" y="11405237"/>
                  <a:pt x="944661" y="11837790"/>
                  <a:pt x="972439" y="12195299"/>
                </a:cubicBezTo>
                <a:lnTo>
                  <a:pt x="563626" y="12219868"/>
                </a:lnTo>
                <a:lnTo>
                  <a:pt x="0" y="18161"/>
                </a:lnTo>
                <a:lnTo>
                  <a:pt x="393170" y="0"/>
                </a:lnTo>
                <a:cubicBezTo>
                  <a:pt x="393307" y="4193"/>
                  <a:pt x="384378" y="8804"/>
                  <a:pt x="384515" y="12997"/>
                </a:cubicBezTo>
                <a:cubicBezTo>
                  <a:pt x="402293" y="533314"/>
                  <a:pt x="458255" y="1671980"/>
                  <a:pt x="484905" y="2287110"/>
                </a:cubicBezTo>
                <a:cubicBezTo>
                  <a:pt x="511555" y="2902240"/>
                  <a:pt x="529255" y="3304718"/>
                  <a:pt x="544413" y="3703778"/>
                </a:cubicBezTo>
                <a:cubicBezTo>
                  <a:pt x="586249" y="4541194"/>
                  <a:pt x="586999" y="4373890"/>
                  <a:pt x="612851" y="4861922"/>
                </a:cubicBezTo>
                <a:cubicBezTo>
                  <a:pt x="638703" y="5349955"/>
                  <a:pt x="658589" y="5977117"/>
                  <a:pt x="699449" y="6631983"/>
                </a:cubicBezTo>
                <a:cubicBezTo>
                  <a:pt x="720611" y="7211931"/>
                  <a:pt x="727402" y="7876886"/>
                  <a:pt x="779068" y="8680902"/>
                </a:cubicBezTo>
                <a:cubicBezTo>
                  <a:pt x="781357" y="9047122"/>
                  <a:pt x="859138" y="10208940"/>
                  <a:pt x="891893" y="10819504"/>
                </a:cubicBezTo>
                <a:close/>
              </a:path>
            </a:pathLst>
          </a:custGeom>
          <a:solidFill>
            <a:schemeClr val="accent1">
              <a:lumMod val="40000"/>
              <a:lumOff val="60000"/>
            </a:schemeClr>
          </a:solidFill>
          <a:ln w="0" cap="flat">
            <a:noFill/>
            <a:prstDash val="solid"/>
            <a:miter/>
          </a:ln>
        </p:spPr>
        <p:txBody>
          <a:bodyPr wrap="square" rtlCol="0" anchor="ctr">
            <a:noAutofit/>
          </a:bodyPr>
          <a:lstStyle/>
          <a:p>
            <a:endParaRPr lang="en-US"/>
          </a:p>
        </p:txBody>
      </p:sp>
      <p:grpSp>
        <p:nvGrpSpPr>
          <p:cNvPr id="45" name="Group 44">
            <a:extLst>
              <a:ext uri="{FF2B5EF4-FFF2-40B4-BE49-F238E27FC236}">
                <a16:creationId xmlns:a16="http://schemas.microsoft.com/office/drawing/2014/main" id="{D8AB250D-0035-2F41-E269-5C87087E928C}"/>
              </a:ext>
              <a:ext uri="{C183D7F6-B498-43B3-948B-1728B52AA6E4}">
                <adec:decorative xmlns:adec="http://schemas.microsoft.com/office/drawing/2017/decorative" val="1"/>
              </a:ext>
            </a:extLst>
          </p:cNvPr>
          <p:cNvGrpSpPr/>
          <p:nvPr/>
        </p:nvGrpSpPr>
        <p:grpSpPr>
          <a:xfrm>
            <a:off x="0" y="5446939"/>
            <a:ext cx="12207238" cy="1411061"/>
            <a:chOff x="0" y="5446939"/>
            <a:chExt cx="12207238" cy="1411061"/>
          </a:xfrm>
        </p:grpSpPr>
        <p:sp>
          <p:nvSpPr>
            <p:cNvPr id="10" name="Freeform 63">
              <a:extLst>
                <a:ext uri="{FF2B5EF4-FFF2-40B4-BE49-F238E27FC236}">
                  <a16:creationId xmlns:a16="http://schemas.microsoft.com/office/drawing/2014/main" id="{98E02595-A036-D822-107D-60FB3362F71B}"/>
                </a:ext>
              </a:extLst>
            </p:cNvPr>
            <p:cNvSpPr/>
            <p:nvPr/>
          </p:nvSpPr>
          <p:spPr>
            <a:xfrm rot="10800000">
              <a:off x="8580233" y="5470807"/>
              <a:ext cx="316904" cy="1014192"/>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3990"/>
                <a:gd name="connsiteY0" fmla="*/ 2159 h 966120"/>
                <a:gd name="connsiteX1" fmla="*/ 71243 w 93990"/>
                <a:gd name="connsiteY1" fmla="*/ 0 h 966120"/>
                <a:gd name="connsiteX2" fmla="*/ 93990 w 93990"/>
                <a:gd name="connsiteY2" fmla="*/ 965401 h 966120"/>
                <a:gd name="connsiteX3" fmla="*/ 9027 w 93990"/>
                <a:gd name="connsiteY3" fmla="*/ 966120 h 966120"/>
                <a:gd name="connsiteX4" fmla="*/ 0 w 93990"/>
                <a:gd name="connsiteY4" fmla="*/ 2159 h 966120"/>
                <a:gd name="connsiteX0" fmla="*/ 0 w 93990"/>
                <a:gd name="connsiteY0" fmla="*/ 2159 h 966120"/>
                <a:gd name="connsiteX1" fmla="*/ 71243 w 93990"/>
                <a:gd name="connsiteY1" fmla="*/ 0 h 966120"/>
                <a:gd name="connsiteX2" fmla="*/ 77750 w 93990"/>
                <a:gd name="connsiteY2" fmla="*/ 23106 h 966120"/>
                <a:gd name="connsiteX3" fmla="*/ 93990 w 93990"/>
                <a:gd name="connsiteY3" fmla="*/ 965401 h 966120"/>
                <a:gd name="connsiteX4" fmla="*/ 9027 w 93990"/>
                <a:gd name="connsiteY4" fmla="*/ 966120 h 966120"/>
                <a:gd name="connsiteX5" fmla="*/ 0 w 93990"/>
                <a:gd name="connsiteY5" fmla="*/ 2159 h 966120"/>
                <a:gd name="connsiteX0" fmla="*/ 0 w 93990"/>
                <a:gd name="connsiteY0" fmla="*/ 5428 h 969389"/>
                <a:gd name="connsiteX1" fmla="*/ 71243 w 93990"/>
                <a:gd name="connsiteY1" fmla="*/ 3269 h 969389"/>
                <a:gd name="connsiteX2" fmla="*/ 77750 w 93990"/>
                <a:gd name="connsiteY2" fmla="*/ 26375 h 969389"/>
                <a:gd name="connsiteX3" fmla="*/ 93990 w 93990"/>
                <a:gd name="connsiteY3" fmla="*/ 968670 h 969389"/>
                <a:gd name="connsiteX4" fmla="*/ 9027 w 93990"/>
                <a:gd name="connsiteY4" fmla="*/ 969389 h 969389"/>
                <a:gd name="connsiteX5" fmla="*/ 0 w 93990"/>
                <a:gd name="connsiteY5" fmla="*/ 5428 h 969389"/>
                <a:gd name="connsiteX0" fmla="*/ 0 w 93990"/>
                <a:gd name="connsiteY0" fmla="*/ 8575 h 972536"/>
                <a:gd name="connsiteX1" fmla="*/ 71243 w 93990"/>
                <a:gd name="connsiteY1" fmla="*/ 6416 h 972536"/>
                <a:gd name="connsiteX2" fmla="*/ 77750 w 93990"/>
                <a:gd name="connsiteY2" fmla="*/ 29522 h 972536"/>
                <a:gd name="connsiteX3" fmla="*/ 93990 w 93990"/>
                <a:gd name="connsiteY3" fmla="*/ 971817 h 972536"/>
                <a:gd name="connsiteX4" fmla="*/ 9027 w 93990"/>
                <a:gd name="connsiteY4" fmla="*/ 972536 h 972536"/>
                <a:gd name="connsiteX5" fmla="*/ 0 w 93990"/>
                <a:gd name="connsiteY5" fmla="*/ 8575 h 972536"/>
                <a:gd name="connsiteX0" fmla="*/ 0 w 89935"/>
                <a:gd name="connsiteY0" fmla="*/ 5329 h 978172"/>
                <a:gd name="connsiteX1" fmla="*/ 67188 w 89935"/>
                <a:gd name="connsiteY1" fmla="*/ 12052 h 978172"/>
                <a:gd name="connsiteX2" fmla="*/ 73695 w 89935"/>
                <a:gd name="connsiteY2" fmla="*/ 35158 h 978172"/>
                <a:gd name="connsiteX3" fmla="*/ 89935 w 89935"/>
                <a:gd name="connsiteY3" fmla="*/ 977453 h 978172"/>
                <a:gd name="connsiteX4" fmla="*/ 4972 w 89935"/>
                <a:gd name="connsiteY4" fmla="*/ 978172 h 978172"/>
                <a:gd name="connsiteX5" fmla="*/ 0 w 89935"/>
                <a:gd name="connsiteY5" fmla="*/ 5329 h 978172"/>
                <a:gd name="connsiteX0" fmla="*/ 2422 w 92357"/>
                <a:gd name="connsiteY0" fmla="*/ 5329 h 978172"/>
                <a:gd name="connsiteX1" fmla="*/ 69610 w 92357"/>
                <a:gd name="connsiteY1" fmla="*/ 12052 h 978172"/>
                <a:gd name="connsiteX2" fmla="*/ 76117 w 92357"/>
                <a:gd name="connsiteY2" fmla="*/ 35158 h 978172"/>
                <a:gd name="connsiteX3" fmla="*/ 92357 w 92357"/>
                <a:gd name="connsiteY3" fmla="*/ 977453 h 978172"/>
                <a:gd name="connsiteX4" fmla="*/ 7394 w 92357"/>
                <a:gd name="connsiteY4" fmla="*/ 978172 h 978172"/>
                <a:gd name="connsiteX5" fmla="*/ 2422 w 92357"/>
                <a:gd name="connsiteY5" fmla="*/ 5329 h 978172"/>
                <a:gd name="connsiteX0" fmla="*/ 2422 w 86564"/>
                <a:gd name="connsiteY0" fmla="*/ 5329 h 978172"/>
                <a:gd name="connsiteX1" fmla="*/ 69610 w 86564"/>
                <a:gd name="connsiteY1" fmla="*/ 12052 h 978172"/>
                <a:gd name="connsiteX2" fmla="*/ 76117 w 86564"/>
                <a:gd name="connsiteY2" fmla="*/ 35158 h 978172"/>
                <a:gd name="connsiteX3" fmla="*/ 86564 w 86564"/>
                <a:gd name="connsiteY3" fmla="*/ 964130 h 978172"/>
                <a:gd name="connsiteX4" fmla="*/ 7394 w 86564"/>
                <a:gd name="connsiteY4" fmla="*/ 978172 h 978172"/>
                <a:gd name="connsiteX5" fmla="*/ 2422 w 86564"/>
                <a:gd name="connsiteY5" fmla="*/ 5329 h 978172"/>
                <a:gd name="connsiteX0" fmla="*/ 2256 w 86398"/>
                <a:gd name="connsiteY0" fmla="*/ 5329 h 964130"/>
                <a:gd name="connsiteX1" fmla="*/ 69444 w 86398"/>
                <a:gd name="connsiteY1" fmla="*/ 12052 h 964130"/>
                <a:gd name="connsiteX2" fmla="*/ 75951 w 86398"/>
                <a:gd name="connsiteY2" fmla="*/ 35158 h 964130"/>
                <a:gd name="connsiteX3" fmla="*/ 86398 w 86398"/>
                <a:gd name="connsiteY3" fmla="*/ 964130 h 964130"/>
                <a:gd name="connsiteX4" fmla="*/ 8386 w 86398"/>
                <a:gd name="connsiteY4" fmla="*/ 953746 h 964130"/>
                <a:gd name="connsiteX5" fmla="*/ 2256 w 86398"/>
                <a:gd name="connsiteY5" fmla="*/ 5329 h 964130"/>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7"/>
                <a:gd name="connsiteY0" fmla="*/ 6607 h 963562"/>
                <a:gd name="connsiteX1" fmla="*/ 69443 w 86397"/>
                <a:gd name="connsiteY1" fmla="*/ 9026 h 963562"/>
                <a:gd name="connsiteX2" fmla="*/ 75950 w 86397"/>
                <a:gd name="connsiteY2" fmla="*/ 32132 h 963562"/>
                <a:gd name="connsiteX3" fmla="*/ 86397 w 86397"/>
                <a:gd name="connsiteY3" fmla="*/ 961104 h 963562"/>
                <a:gd name="connsiteX4" fmla="*/ 8385 w 86397"/>
                <a:gd name="connsiteY4" fmla="*/ 950720 h 963562"/>
                <a:gd name="connsiteX5" fmla="*/ 2256 w 86397"/>
                <a:gd name="connsiteY5" fmla="*/ 6607 h 963562"/>
                <a:gd name="connsiteX0" fmla="*/ 2256 w 86397"/>
                <a:gd name="connsiteY0" fmla="*/ 12964 h 969919"/>
                <a:gd name="connsiteX1" fmla="*/ 68053 w 86397"/>
                <a:gd name="connsiteY1" fmla="*/ 3907 h 969919"/>
                <a:gd name="connsiteX2" fmla="*/ 75950 w 86397"/>
                <a:gd name="connsiteY2" fmla="*/ 38489 h 969919"/>
                <a:gd name="connsiteX3" fmla="*/ 86397 w 86397"/>
                <a:gd name="connsiteY3" fmla="*/ 967461 h 969919"/>
                <a:gd name="connsiteX4" fmla="*/ 8385 w 86397"/>
                <a:gd name="connsiteY4" fmla="*/ 957077 h 969919"/>
                <a:gd name="connsiteX5" fmla="*/ 2256 w 86397"/>
                <a:gd name="connsiteY5" fmla="*/ 12964 h 969919"/>
                <a:gd name="connsiteX0" fmla="*/ 2256 w 86397"/>
                <a:gd name="connsiteY0" fmla="*/ 9057 h 966012"/>
                <a:gd name="connsiteX1" fmla="*/ 68053 w 86397"/>
                <a:gd name="connsiteY1" fmla="*/ 0 h 966012"/>
                <a:gd name="connsiteX2" fmla="*/ 75950 w 86397"/>
                <a:gd name="connsiteY2" fmla="*/ 34582 h 966012"/>
                <a:gd name="connsiteX3" fmla="*/ 86397 w 86397"/>
                <a:gd name="connsiteY3" fmla="*/ 963554 h 966012"/>
                <a:gd name="connsiteX4" fmla="*/ 8385 w 86397"/>
                <a:gd name="connsiteY4" fmla="*/ 953170 h 966012"/>
                <a:gd name="connsiteX5" fmla="*/ 2256 w 86397"/>
                <a:gd name="connsiteY5" fmla="*/ 9057 h 966012"/>
                <a:gd name="connsiteX0" fmla="*/ 2256 w 86397"/>
                <a:gd name="connsiteY0" fmla="*/ 5579 h 962534"/>
                <a:gd name="connsiteX1" fmla="*/ 68054 w 86397"/>
                <a:gd name="connsiteY1" fmla="*/ 411 h 962534"/>
                <a:gd name="connsiteX2" fmla="*/ 75950 w 86397"/>
                <a:gd name="connsiteY2" fmla="*/ 31104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579 h 962534"/>
                <a:gd name="connsiteX1" fmla="*/ 68054 w 86397"/>
                <a:gd name="connsiteY1" fmla="*/ 411 h 962534"/>
                <a:gd name="connsiteX2" fmla="*/ 75950 w 86397"/>
                <a:gd name="connsiteY2" fmla="*/ 10359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168 h 962123"/>
                <a:gd name="connsiteX1" fmla="*/ 68054 w 86397"/>
                <a:gd name="connsiteY1" fmla="*/ 0 h 962123"/>
                <a:gd name="connsiteX2" fmla="*/ 75950 w 86397"/>
                <a:gd name="connsiteY2" fmla="*/ 9948 h 962123"/>
                <a:gd name="connsiteX3" fmla="*/ 86397 w 86397"/>
                <a:gd name="connsiteY3" fmla="*/ 959665 h 962123"/>
                <a:gd name="connsiteX4" fmla="*/ 8385 w 86397"/>
                <a:gd name="connsiteY4" fmla="*/ 949281 h 962123"/>
                <a:gd name="connsiteX5" fmla="*/ 2256 w 86397"/>
                <a:gd name="connsiteY5" fmla="*/ 5168 h 962123"/>
                <a:gd name="connsiteX0" fmla="*/ 2256 w 86397"/>
                <a:gd name="connsiteY0" fmla="*/ 5168 h 964398"/>
                <a:gd name="connsiteX1" fmla="*/ 68054 w 86397"/>
                <a:gd name="connsiteY1" fmla="*/ 0 h 964398"/>
                <a:gd name="connsiteX2" fmla="*/ 75950 w 86397"/>
                <a:gd name="connsiteY2" fmla="*/ 9948 h 964398"/>
                <a:gd name="connsiteX3" fmla="*/ 86397 w 86397"/>
                <a:gd name="connsiteY3" fmla="*/ 959665 h 964398"/>
                <a:gd name="connsiteX4" fmla="*/ 8385 w 86397"/>
                <a:gd name="connsiteY4" fmla="*/ 949281 h 964398"/>
                <a:gd name="connsiteX5" fmla="*/ 2256 w 86397"/>
                <a:gd name="connsiteY5" fmla="*/ 5168 h 964398"/>
                <a:gd name="connsiteX0" fmla="*/ 2256 w 86397"/>
                <a:gd name="connsiteY0" fmla="*/ 5168 h 960791"/>
                <a:gd name="connsiteX1" fmla="*/ 68054 w 86397"/>
                <a:gd name="connsiteY1" fmla="*/ 0 h 960791"/>
                <a:gd name="connsiteX2" fmla="*/ 75950 w 86397"/>
                <a:gd name="connsiteY2" fmla="*/ 9948 h 960791"/>
                <a:gd name="connsiteX3" fmla="*/ 86397 w 86397"/>
                <a:gd name="connsiteY3" fmla="*/ 959665 h 960791"/>
                <a:gd name="connsiteX4" fmla="*/ 8385 w 86397"/>
                <a:gd name="connsiteY4" fmla="*/ 949281 h 960791"/>
                <a:gd name="connsiteX5" fmla="*/ 2256 w 86397"/>
                <a:gd name="connsiteY5" fmla="*/ 5168 h 960791"/>
                <a:gd name="connsiteX0" fmla="*/ 2256 w 86397"/>
                <a:gd name="connsiteY0" fmla="*/ 5168 h 956295"/>
                <a:gd name="connsiteX1" fmla="*/ 68054 w 86397"/>
                <a:gd name="connsiteY1" fmla="*/ 0 h 956295"/>
                <a:gd name="connsiteX2" fmla="*/ 75950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7" h="956295">
                  <a:moveTo>
                    <a:pt x="2256" y="5168"/>
                  </a:moveTo>
                  <a:cubicBezTo>
                    <a:pt x="15577" y="1124"/>
                    <a:pt x="20555" y="4749"/>
                    <a:pt x="68054" y="0"/>
                  </a:cubicBezTo>
                  <a:cubicBezTo>
                    <a:pt x="68678" y="10663"/>
                    <a:pt x="75326" y="-715"/>
                    <a:pt x="75950" y="9948"/>
                  </a:cubicBezTo>
                  <a:cubicBezTo>
                    <a:pt x="79432" y="319605"/>
                    <a:pt x="86391" y="643525"/>
                    <a:pt x="86397" y="953182"/>
                  </a:cubicBezTo>
                  <a:cubicBezTo>
                    <a:pt x="74389" y="956203"/>
                    <a:pt x="7163" y="959761"/>
                    <a:pt x="8385" y="949281"/>
                  </a:cubicBezTo>
                  <a:cubicBezTo>
                    <a:pt x="6728" y="625000"/>
                    <a:pt x="-4776" y="165133"/>
                    <a:pt x="2256" y="5168"/>
                  </a:cubicBezTo>
                  <a:close/>
                </a:path>
              </a:pathLst>
            </a:custGeom>
            <a:solidFill>
              <a:schemeClr val="bg2"/>
            </a:solidFill>
            <a:ln w="0" cap="flat">
              <a:noFill/>
              <a:prstDash val="solid"/>
              <a:miter/>
            </a:ln>
          </p:spPr>
          <p:txBody>
            <a:bodyPr rtlCol="0" anchor="ctr"/>
            <a:lstStyle/>
            <a:p>
              <a:endParaRPr lang="en-US"/>
            </a:p>
          </p:txBody>
        </p:sp>
        <p:sp>
          <p:nvSpPr>
            <p:cNvPr id="11" name="Freeform 64">
              <a:extLst>
                <a:ext uri="{FF2B5EF4-FFF2-40B4-BE49-F238E27FC236}">
                  <a16:creationId xmlns:a16="http://schemas.microsoft.com/office/drawing/2014/main" id="{FF840C45-726A-DB18-8512-DBF1D7550F58}"/>
                </a:ext>
              </a:extLst>
            </p:cNvPr>
            <p:cNvSpPr/>
            <p:nvPr/>
          </p:nvSpPr>
          <p:spPr>
            <a:xfrm rot="10800000">
              <a:off x="8226477" y="5486040"/>
              <a:ext cx="269105" cy="999904"/>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bg2"/>
            </a:solidFill>
            <a:ln w="0" cap="flat">
              <a:noFill/>
              <a:prstDash val="solid"/>
              <a:miter/>
            </a:ln>
          </p:spPr>
          <p:txBody>
            <a:bodyPr rtlCol="0" anchor="ctr"/>
            <a:lstStyle/>
            <a:p>
              <a:endParaRPr lang="en-US"/>
            </a:p>
          </p:txBody>
        </p:sp>
        <p:sp>
          <p:nvSpPr>
            <p:cNvPr id="12" name="Freeform 65">
              <a:extLst>
                <a:ext uri="{FF2B5EF4-FFF2-40B4-BE49-F238E27FC236}">
                  <a16:creationId xmlns:a16="http://schemas.microsoft.com/office/drawing/2014/main" id="{3DBD99E5-1A8B-5403-8485-F32E2E1391D4}"/>
                </a:ext>
              </a:extLst>
            </p:cNvPr>
            <p:cNvSpPr/>
            <p:nvPr/>
          </p:nvSpPr>
          <p:spPr>
            <a:xfrm rot="10800000">
              <a:off x="8969779" y="5466358"/>
              <a:ext cx="312630" cy="1019587"/>
            </a:xfrm>
            <a:custGeom>
              <a:avLst/>
              <a:gdLst>
                <a:gd name="connsiteX0" fmla="*/ 0 w 85905"/>
                <a:gd name="connsiteY0" fmla="*/ 3912 h 933785"/>
                <a:gd name="connsiteX1" fmla="*/ 70262 w 85905"/>
                <a:gd name="connsiteY1" fmla="*/ 0 h 933785"/>
                <a:gd name="connsiteX2" fmla="*/ 85905 w 85905"/>
                <a:gd name="connsiteY2" fmla="*/ 929873 h 933785"/>
                <a:gd name="connsiteX3" fmla="*/ 13666 w 85905"/>
                <a:gd name="connsiteY3" fmla="*/ 933786 h 933785"/>
                <a:gd name="connsiteX4" fmla="*/ 0 w 85905"/>
                <a:gd name="connsiteY4" fmla="*/ 3912 h 933785"/>
                <a:gd name="connsiteX0" fmla="*/ 0 w 85905"/>
                <a:gd name="connsiteY0" fmla="*/ 1692 h 931566"/>
                <a:gd name="connsiteX1" fmla="*/ 77793 w 85905"/>
                <a:gd name="connsiteY1" fmla="*/ 0 h 931566"/>
                <a:gd name="connsiteX2" fmla="*/ 85905 w 85905"/>
                <a:gd name="connsiteY2" fmla="*/ 927653 h 931566"/>
                <a:gd name="connsiteX3" fmla="*/ 13666 w 85905"/>
                <a:gd name="connsiteY3" fmla="*/ 931566 h 931566"/>
                <a:gd name="connsiteX4" fmla="*/ 0 w 85905"/>
                <a:gd name="connsiteY4" fmla="*/ 1692 h 931566"/>
                <a:gd name="connsiteX0" fmla="*/ 0 w 85905"/>
                <a:gd name="connsiteY0" fmla="*/ 6083 h 935957"/>
                <a:gd name="connsiteX1" fmla="*/ 77793 w 85905"/>
                <a:gd name="connsiteY1" fmla="*/ 4391 h 935957"/>
                <a:gd name="connsiteX2" fmla="*/ 85905 w 85905"/>
                <a:gd name="connsiteY2" fmla="*/ 932044 h 935957"/>
                <a:gd name="connsiteX3" fmla="*/ 13666 w 85905"/>
                <a:gd name="connsiteY3" fmla="*/ 935957 h 935957"/>
                <a:gd name="connsiteX4" fmla="*/ 0 w 85905"/>
                <a:gd name="connsiteY4" fmla="*/ 6083 h 935957"/>
                <a:gd name="connsiteX0" fmla="*/ 3895 w 89800"/>
                <a:gd name="connsiteY0" fmla="*/ 6083 h 935957"/>
                <a:gd name="connsiteX1" fmla="*/ 81688 w 89800"/>
                <a:gd name="connsiteY1" fmla="*/ 4391 h 935957"/>
                <a:gd name="connsiteX2" fmla="*/ 89800 w 89800"/>
                <a:gd name="connsiteY2" fmla="*/ 932044 h 935957"/>
                <a:gd name="connsiteX3" fmla="*/ 17561 w 89800"/>
                <a:gd name="connsiteY3" fmla="*/ 935957 h 935957"/>
                <a:gd name="connsiteX4" fmla="*/ 0 w 89800"/>
                <a:gd name="connsiteY4" fmla="*/ 80790 h 935957"/>
                <a:gd name="connsiteX5" fmla="*/ 3895 w 89800"/>
                <a:gd name="connsiteY5" fmla="*/ 6083 h 935957"/>
                <a:gd name="connsiteX0" fmla="*/ 3896 w 89800"/>
                <a:gd name="connsiteY0" fmla="*/ 53 h 945470"/>
                <a:gd name="connsiteX1" fmla="*/ 81688 w 89800"/>
                <a:gd name="connsiteY1" fmla="*/ 13904 h 945470"/>
                <a:gd name="connsiteX2" fmla="*/ 89800 w 89800"/>
                <a:gd name="connsiteY2" fmla="*/ 941557 h 945470"/>
                <a:gd name="connsiteX3" fmla="*/ 17561 w 89800"/>
                <a:gd name="connsiteY3" fmla="*/ 945470 h 945470"/>
                <a:gd name="connsiteX4" fmla="*/ 0 w 89800"/>
                <a:gd name="connsiteY4" fmla="*/ 90303 h 945470"/>
                <a:gd name="connsiteX5" fmla="*/ 3896 w 89800"/>
                <a:gd name="connsiteY5" fmla="*/ 53 h 945470"/>
                <a:gd name="connsiteX0" fmla="*/ 3902 w 89806"/>
                <a:gd name="connsiteY0" fmla="*/ 53 h 945470"/>
                <a:gd name="connsiteX1" fmla="*/ 81694 w 89806"/>
                <a:gd name="connsiteY1" fmla="*/ 13904 h 945470"/>
                <a:gd name="connsiteX2" fmla="*/ 89806 w 89806"/>
                <a:gd name="connsiteY2" fmla="*/ 941557 h 945470"/>
                <a:gd name="connsiteX3" fmla="*/ 17567 w 89806"/>
                <a:gd name="connsiteY3" fmla="*/ 945470 h 945470"/>
                <a:gd name="connsiteX4" fmla="*/ 6 w 89806"/>
                <a:gd name="connsiteY4" fmla="*/ 90303 h 945470"/>
                <a:gd name="connsiteX5" fmla="*/ 3902 w 89806"/>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50704"/>
                <a:gd name="connsiteX1" fmla="*/ 81694 w 91298"/>
                <a:gd name="connsiteY1" fmla="*/ 13904 h 950704"/>
                <a:gd name="connsiteX2" fmla="*/ 89806 w 91298"/>
                <a:gd name="connsiteY2" fmla="*/ 941557 h 950704"/>
                <a:gd name="connsiteX3" fmla="*/ 17567 w 91298"/>
                <a:gd name="connsiteY3" fmla="*/ 945470 h 950704"/>
                <a:gd name="connsiteX4" fmla="*/ 6 w 91298"/>
                <a:gd name="connsiteY4" fmla="*/ 90303 h 950704"/>
                <a:gd name="connsiteX5" fmla="*/ 3902 w 91298"/>
                <a:gd name="connsiteY5" fmla="*/ 53 h 950704"/>
                <a:gd name="connsiteX0" fmla="*/ 3902 w 91298"/>
                <a:gd name="connsiteY0" fmla="*/ 53 h 958969"/>
                <a:gd name="connsiteX1" fmla="*/ 81694 w 91298"/>
                <a:gd name="connsiteY1" fmla="*/ 13904 h 958969"/>
                <a:gd name="connsiteX2" fmla="*/ 89806 w 91298"/>
                <a:gd name="connsiteY2" fmla="*/ 941557 h 958969"/>
                <a:gd name="connsiteX3" fmla="*/ 17567 w 91298"/>
                <a:gd name="connsiteY3" fmla="*/ 945470 h 958969"/>
                <a:gd name="connsiteX4" fmla="*/ 6 w 91298"/>
                <a:gd name="connsiteY4" fmla="*/ 90303 h 958969"/>
                <a:gd name="connsiteX5" fmla="*/ 3902 w 91298"/>
                <a:gd name="connsiteY5" fmla="*/ 53 h 958969"/>
                <a:gd name="connsiteX0" fmla="*/ 3902 w 91298"/>
                <a:gd name="connsiteY0" fmla="*/ 53 h 976273"/>
                <a:gd name="connsiteX1" fmla="*/ 81694 w 91298"/>
                <a:gd name="connsiteY1" fmla="*/ 13904 h 976273"/>
                <a:gd name="connsiteX2" fmla="*/ 89806 w 91298"/>
                <a:gd name="connsiteY2" fmla="*/ 941557 h 976273"/>
                <a:gd name="connsiteX3" fmla="*/ 17567 w 91298"/>
                <a:gd name="connsiteY3" fmla="*/ 945470 h 976273"/>
                <a:gd name="connsiteX4" fmla="*/ 15678 w 91298"/>
                <a:gd name="connsiteY4" fmla="*/ 899885 h 976273"/>
                <a:gd name="connsiteX5" fmla="*/ 6 w 91298"/>
                <a:gd name="connsiteY5" fmla="*/ 90303 h 976273"/>
                <a:gd name="connsiteX6" fmla="*/ 3902 w 91298"/>
                <a:gd name="connsiteY6" fmla="*/ 53 h 976273"/>
                <a:gd name="connsiteX0" fmla="*/ 3902 w 91298"/>
                <a:gd name="connsiteY0" fmla="*/ 53 h 977848"/>
                <a:gd name="connsiteX1" fmla="*/ 81694 w 91298"/>
                <a:gd name="connsiteY1" fmla="*/ 13904 h 977848"/>
                <a:gd name="connsiteX2" fmla="*/ 89806 w 91298"/>
                <a:gd name="connsiteY2" fmla="*/ 941557 h 977848"/>
                <a:gd name="connsiteX3" fmla="*/ 24531 w 91298"/>
                <a:gd name="connsiteY3" fmla="*/ 949577 h 977848"/>
                <a:gd name="connsiteX4" fmla="*/ 15678 w 91298"/>
                <a:gd name="connsiteY4" fmla="*/ 899885 h 977848"/>
                <a:gd name="connsiteX5" fmla="*/ 6 w 91298"/>
                <a:gd name="connsiteY5" fmla="*/ 90303 h 977848"/>
                <a:gd name="connsiteX6" fmla="*/ 3902 w 91298"/>
                <a:gd name="connsiteY6" fmla="*/ 53 h 977848"/>
                <a:gd name="connsiteX0" fmla="*/ 3902 w 91298"/>
                <a:gd name="connsiteY0" fmla="*/ 53 h 961495"/>
                <a:gd name="connsiteX1" fmla="*/ 81694 w 91298"/>
                <a:gd name="connsiteY1" fmla="*/ 13904 h 961495"/>
                <a:gd name="connsiteX2" fmla="*/ 89806 w 91298"/>
                <a:gd name="connsiteY2" fmla="*/ 941557 h 961495"/>
                <a:gd name="connsiteX3" fmla="*/ 24531 w 91298"/>
                <a:gd name="connsiteY3" fmla="*/ 949577 h 961495"/>
                <a:gd name="connsiteX4" fmla="*/ 15678 w 91298"/>
                <a:gd name="connsiteY4" fmla="*/ 899885 h 961495"/>
                <a:gd name="connsiteX5" fmla="*/ 6 w 91298"/>
                <a:gd name="connsiteY5" fmla="*/ 90303 h 961495"/>
                <a:gd name="connsiteX6" fmla="*/ 3902 w 91298"/>
                <a:gd name="connsiteY6" fmla="*/ 53 h 961495"/>
                <a:gd name="connsiteX0" fmla="*/ 7646 w 91292"/>
                <a:gd name="connsiteY0" fmla="*/ 53 h 961495"/>
                <a:gd name="connsiteX1" fmla="*/ 81688 w 91292"/>
                <a:gd name="connsiteY1" fmla="*/ 13904 h 961495"/>
                <a:gd name="connsiteX2" fmla="*/ 89800 w 91292"/>
                <a:gd name="connsiteY2" fmla="*/ 941557 h 961495"/>
                <a:gd name="connsiteX3" fmla="*/ 24525 w 91292"/>
                <a:gd name="connsiteY3" fmla="*/ 949577 h 961495"/>
                <a:gd name="connsiteX4" fmla="*/ 15672 w 91292"/>
                <a:gd name="connsiteY4" fmla="*/ 899885 h 961495"/>
                <a:gd name="connsiteX5" fmla="*/ 0 w 91292"/>
                <a:gd name="connsiteY5" fmla="*/ 90303 h 961495"/>
                <a:gd name="connsiteX6" fmla="*/ 7646 w 91292"/>
                <a:gd name="connsiteY6" fmla="*/ 53 h 961495"/>
                <a:gd name="connsiteX0" fmla="*/ 3903 w 87549"/>
                <a:gd name="connsiteY0" fmla="*/ 53 h 961495"/>
                <a:gd name="connsiteX1" fmla="*/ 77945 w 87549"/>
                <a:gd name="connsiteY1" fmla="*/ 13904 h 961495"/>
                <a:gd name="connsiteX2" fmla="*/ 86057 w 87549"/>
                <a:gd name="connsiteY2" fmla="*/ 941557 h 961495"/>
                <a:gd name="connsiteX3" fmla="*/ 20782 w 87549"/>
                <a:gd name="connsiteY3" fmla="*/ 949577 h 961495"/>
                <a:gd name="connsiteX4" fmla="*/ 11929 w 87549"/>
                <a:gd name="connsiteY4" fmla="*/ 899885 h 961495"/>
                <a:gd name="connsiteX5" fmla="*/ 7 w 87549"/>
                <a:gd name="connsiteY5" fmla="*/ 153958 h 961495"/>
                <a:gd name="connsiteX6" fmla="*/ 3903 w 87549"/>
                <a:gd name="connsiteY6" fmla="*/ 53 h 961495"/>
                <a:gd name="connsiteX0" fmla="*/ 3903 w 87549"/>
                <a:gd name="connsiteY0" fmla="*/ 53 h 953349"/>
                <a:gd name="connsiteX1" fmla="*/ 77945 w 87549"/>
                <a:gd name="connsiteY1" fmla="*/ 13904 h 953349"/>
                <a:gd name="connsiteX2" fmla="*/ 86057 w 87549"/>
                <a:gd name="connsiteY2" fmla="*/ 941557 h 953349"/>
                <a:gd name="connsiteX3" fmla="*/ 20782 w 87549"/>
                <a:gd name="connsiteY3" fmla="*/ 949577 h 953349"/>
                <a:gd name="connsiteX4" fmla="*/ 11929 w 87549"/>
                <a:gd name="connsiteY4" fmla="*/ 899885 h 953349"/>
                <a:gd name="connsiteX5" fmla="*/ 7 w 87549"/>
                <a:gd name="connsiteY5" fmla="*/ 153958 h 953349"/>
                <a:gd name="connsiteX6" fmla="*/ 3903 w 87549"/>
                <a:gd name="connsiteY6" fmla="*/ 53 h 953349"/>
                <a:gd name="connsiteX0" fmla="*/ 3903 w 87549"/>
                <a:gd name="connsiteY0" fmla="*/ 930 h 954226"/>
                <a:gd name="connsiteX1" fmla="*/ 77945 w 87549"/>
                <a:gd name="connsiteY1" fmla="*/ 7608 h 954226"/>
                <a:gd name="connsiteX2" fmla="*/ 86057 w 87549"/>
                <a:gd name="connsiteY2" fmla="*/ 942434 h 954226"/>
                <a:gd name="connsiteX3" fmla="*/ 20782 w 87549"/>
                <a:gd name="connsiteY3" fmla="*/ 950454 h 954226"/>
                <a:gd name="connsiteX4" fmla="*/ 11929 w 87549"/>
                <a:gd name="connsiteY4" fmla="*/ 900762 h 954226"/>
                <a:gd name="connsiteX5" fmla="*/ 7 w 87549"/>
                <a:gd name="connsiteY5" fmla="*/ 154835 h 954226"/>
                <a:gd name="connsiteX6" fmla="*/ 3903 w 87549"/>
                <a:gd name="connsiteY6" fmla="*/ 930 h 954226"/>
                <a:gd name="connsiteX0" fmla="*/ 3093 w 86739"/>
                <a:gd name="connsiteY0" fmla="*/ 930 h 954226"/>
                <a:gd name="connsiteX1" fmla="*/ 77135 w 86739"/>
                <a:gd name="connsiteY1" fmla="*/ 7608 h 954226"/>
                <a:gd name="connsiteX2" fmla="*/ 85247 w 86739"/>
                <a:gd name="connsiteY2" fmla="*/ 942434 h 954226"/>
                <a:gd name="connsiteX3" fmla="*/ 19972 w 86739"/>
                <a:gd name="connsiteY3" fmla="*/ 950454 h 954226"/>
                <a:gd name="connsiteX4" fmla="*/ 11119 w 86739"/>
                <a:gd name="connsiteY4" fmla="*/ 900762 h 954226"/>
                <a:gd name="connsiteX5" fmla="*/ 1283 w 86739"/>
                <a:gd name="connsiteY5" fmla="*/ 97452 h 954226"/>
                <a:gd name="connsiteX6" fmla="*/ 3093 w 86739"/>
                <a:gd name="connsiteY6" fmla="*/ 930 h 954226"/>
                <a:gd name="connsiteX0" fmla="*/ 3093 w 86642"/>
                <a:gd name="connsiteY0" fmla="*/ 2914 h 956210"/>
                <a:gd name="connsiteX1" fmla="*/ 76098 w 86642"/>
                <a:gd name="connsiteY1" fmla="*/ 5702 h 956210"/>
                <a:gd name="connsiteX2" fmla="*/ 85247 w 86642"/>
                <a:gd name="connsiteY2" fmla="*/ 944418 h 956210"/>
                <a:gd name="connsiteX3" fmla="*/ 19972 w 86642"/>
                <a:gd name="connsiteY3" fmla="*/ 952438 h 956210"/>
                <a:gd name="connsiteX4" fmla="*/ 11119 w 86642"/>
                <a:gd name="connsiteY4" fmla="*/ 902746 h 956210"/>
                <a:gd name="connsiteX5" fmla="*/ 1283 w 86642"/>
                <a:gd name="connsiteY5" fmla="*/ 99436 h 956210"/>
                <a:gd name="connsiteX6" fmla="*/ 3093 w 86642"/>
                <a:gd name="connsiteY6" fmla="*/ 2914 h 956210"/>
                <a:gd name="connsiteX0" fmla="*/ 3093 w 86642"/>
                <a:gd name="connsiteY0" fmla="*/ 103 h 953399"/>
                <a:gd name="connsiteX1" fmla="*/ 76098 w 86642"/>
                <a:gd name="connsiteY1" fmla="*/ 2891 h 953399"/>
                <a:gd name="connsiteX2" fmla="*/ 85247 w 86642"/>
                <a:gd name="connsiteY2" fmla="*/ 941607 h 953399"/>
                <a:gd name="connsiteX3" fmla="*/ 19972 w 86642"/>
                <a:gd name="connsiteY3" fmla="*/ 949627 h 953399"/>
                <a:gd name="connsiteX4" fmla="*/ 11119 w 86642"/>
                <a:gd name="connsiteY4" fmla="*/ 899935 h 953399"/>
                <a:gd name="connsiteX5" fmla="*/ 1283 w 86642"/>
                <a:gd name="connsiteY5" fmla="*/ 96625 h 953399"/>
                <a:gd name="connsiteX6" fmla="*/ 3093 w 86642"/>
                <a:gd name="connsiteY6" fmla="*/ 103 h 953399"/>
                <a:gd name="connsiteX0" fmla="*/ 1810 w 85359"/>
                <a:gd name="connsiteY0" fmla="*/ 103 h 953399"/>
                <a:gd name="connsiteX1" fmla="*/ 74815 w 85359"/>
                <a:gd name="connsiteY1" fmla="*/ 2891 h 953399"/>
                <a:gd name="connsiteX2" fmla="*/ 83964 w 85359"/>
                <a:gd name="connsiteY2" fmla="*/ 941607 h 953399"/>
                <a:gd name="connsiteX3" fmla="*/ 18689 w 85359"/>
                <a:gd name="connsiteY3" fmla="*/ 949627 h 953399"/>
                <a:gd name="connsiteX4" fmla="*/ 9836 w 85359"/>
                <a:gd name="connsiteY4" fmla="*/ 899935 h 953399"/>
                <a:gd name="connsiteX5" fmla="*/ 0 w 85359"/>
                <a:gd name="connsiteY5" fmla="*/ 96625 h 953399"/>
                <a:gd name="connsiteX6" fmla="*/ 1810 w 85359"/>
                <a:gd name="connsiteY6" fmla="*/ 103 h 953399"/>
                <a:gd name="connsiteX0" fmla="*/ 1810 w 85359"/>
                <a:gd name="connsiteY0" fmla="*/ 103 h 958788"/>
                <a:gd name="connsiteX1" fmla="*/ 74815 w 85359"/>
                <a:gd name="connsiteY1" fmla="*/ 2891 h 958788"/>
                <a:gd name="connsiteX2" fmla="*/ 83964 w 85359"/>
                <a:gd name="connsiteY2" fmla="*/ 941607 h 958788"/>
                <a:gd name="connsiteX3" fmla="*/ 18689 w 85359"/>
                <a:gd name="connsiteY3" fmla="*/ 949627 h 958788"/>
                <a:gd name="connsiteX4" fmla="*/ 9836 w 85359"/>
                <a:gd name="connsiteY4" fmla="*/ 932348 h 958788"/>
                <a:gd name="connsiteX5" fmla="*/ 0 w 85359"/>
                <a:gd name="connsiteY5" fmla="*/ 96625 h 958788"/>
                <a:gd name="connsiteX6" fmla="*/ 1810 w 85359"/>
                <a:gd name="connsiteY6" fmla="*/ 103 h 958788"/>
                <a:gd name="connsiteX0" fmla="*/ 1810 w 85359"/>
                <a:gd name="connsiteY0" fmla="*/ 103 h 961418"/>
                <a:gd name="connsiteX1" fmla="*/ 74815 w 85359"/>
                <a:gd name="connsiteY1" fmla="*/ 2891 h 961418"/>
                <a:gd name="connsiteX2" fmla="*/ 83964 w 85359"/>
                <a:gd name="connsiteY2" fmla="*/ 941607 h 961418"/>
                <a:gd name="connsiteX3" fmla="*/ 19208 w 85359"/>
                <a:gd name="connsiteY3" fmla="*/ 956110 h 961418"/>
                <a:gd name="connsiteX4" fmla="*/ 9836 w 85359"/>
                <a:gd name="connsiteY4" fmla="*/ 932348 h 961418"/>
                <a:gd name="connsiteX5" fmla="*/ 0 w 85359"/>
                <a:gd name="connsiteY5" fmla="*/ 96625 h 961418"/>
                <a:gd name="connsiteX6" fmla="*/ 1810 w 85359"/>
                <a:gd name="connsiteY6" fmla="*/ 103 h 961418"/>
                <a:gd name="connsiteX0" fmla="*/ 1810 w 85359"/>
                <a:gd name="connsiteY0" fmla="*/ 103 h 966869"/>
                <a:gd name="connsiteX1" fmla="*/ 74815 w 85359"/>
                <a:gd name="connsiteY1" fmla="*/ 2891 h 966869"/>
                <a:gd name="connsiteX2" fmla="*/ 83964 w 85359"/>
                <a:gd name="connsiteY2" fmla="*/ 958462 h 966869"/>
                <a:gd name="connsiteX3" fmla="*/ 19208 w 85359"/>
                <a:gd name="connsiteY3" fmla="*/ 956110 h 966869"/>
                <a:gd name="connsiteX4" fmla="*/ 9836 w 85359"/>
                <a:gd name="connsiteY4" fmla="*/ 932348 h 966869"/>
                <a:gd name="connsiteX5" fmla="*/ 0 w 85359"/>
                <a:gd name="connsiteY5" fmla="*/ 96625 h 966869"/>
                <a:gd name="connsiteX6" fmla="*/ 1810 w 85359"/>
                <a:gd name="connsiteY6" fmla="*/ 103 h 96686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561 w 86183"/>
                <a:gd name="connsiteY0" fmla="*/ 2770 h 961384"/>
                <a:gd name="connsiteX1" fmla="*/ 75639 w 86183"/>
                <a:gd name="connsiteY1" fmla="*/ 372 h 961384"/>
                <a:gd name="connsiteX2" fmla="*/ 84788 w 86183"/>
                <a:gd name="connsiteY2" fmla="*/ 955943 h 961384"/>
                <a:gd name="connsiteX3" fmla="*/ 16403 w 86183"/>
                <a:gd name="connsiteY3" fmla="*/ 960073 h 961384"/>
                <a:gd name="connsiteX4" fmla="*/ 10660 w 86183"/>
                <a:gd name="connsiteY4" fmla="*/ 929829 h 961384"/>
                <a:gd name="connsiteX5" fmla="*/ 824 w 86183"/>
                <a:gd name="connsiteY5" fmla="*/ 94106 h 961384"/>
                <a:gd name="connsiteX6" fmla="*/ 561 w 86183"/>
                <a:gd name="connsiteY6" fmla="*/ 2770 h 961384"/>
                <a:gd name="connsiteX0" fmla="*/ 561 w 85232"/>
                <a:gd name="connsiteY0" fmla="*/ 2770 h 961384"/>
                <a:gd name="connsiteX1" fmla="*/ 75639 w 85232"/>
                <a:gd name="connsiteY1" fmla="*/ 372 h 961384"/>
                <a:gd name="connsiteX2" fmla="*/ 84788 w 85232"/>
                <a:gd name="connsiteY2" fmla="*/ 955943 h 961384"/>
                <a:gd name="connsiteX3" fmla="*/ 16403 w 85232"/>
                <a:gd name="connsiteY3" fmla="*/ 960073 h 961384"/>
                <a:gd name="connsiteX4" fmla="*/ 10660 w 85232"/>
                <a:gd name="connsiteY4" fmla="*/ 929829 h 961384"/>
                <a:gd name="connsiteX5" fmla="*/ 824 w 85232"/>
                <a:gd name="connsiteY5" fmla="*/ 94106 h 961384"/>
                <a:gd name="connsiteX6" fmla="*/ 561 w 85232"/>
                <a:gd name="connsiteY6" fmla="*/ 2770 h 96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32" h="961384">
                  <a:moveTo>
                    <a:pt x="561" y="2770"/>
                  </a:moveTo>
                  <a:cubicBezTo>
                    <a:pt x="26492" y="2206"/>
                    <a:pt x="51568" y="-1091"/>
                    <a:pt x="75639" y="372"/>
                  </a:cubicBezTo>
                  <a:cubicBezTo>
                    <a:pt x="78343" y="309590"/>
                    <a:pt x="87317" y="869195"/>
                    <a:pt x="84788" y="955943"/>
                  </a:cubicBezTo>
                  <a:cubicBezTo>
                    <a:pt x="82114" y="964107"/>
                    <a:pt x="30753" y="960890"/>
                    <a:pt x="16403" y="960073"/>
                  </a:cubicBezTo>
                  <a:cubicBezTo>
                    <a:pt x="8713" y="963303"/>
                    <a:pt x="10374" y="954023"/>
                    <a:pt x="10660" y="929829"/>
                  </a:cubicBezTo>
                  <a:cubicBezTo>
                    <a:pt x="7733" y="787301"/>
                    <a:pt x="2787" y="246474"/>
                    <a:pt x="824" y="94106"/>
                  </a:cubicBezTo>
                  <a:cubicBezTo>
                    <a:pt x="2123" y="64023"/>
                    <a:pt x="-1285" y="25819"/>
                    <a:pt x="561" y="2770"/>
                  </a:cubicBezTo>
                  <a:close/>
                </a:path>
              </a:pathLst>
            </a:custGeom>
            <a:solidFill>
              <a:schemeClr val="bg2"/>
            </a:solidFill>
            <a:ln w="0" cap="flat">
              <a:noFill/>
              <a:prstDash val="solid"/>
              <a:miter/>
            </a:ln>
          </p:spPr>
          <p:txBody>
            <a:bodyPr rtlCol="0" anchor="ctr"/>
            <a:lstStyle/>
            <a:p>
              <a:endParaRPr lang="en-US"/>
            </a:p>
          </p:txBody>
        </p:sp>
        <p:sp>
          <p:nvSpPr>
            <p:cNvPr id="13" name="Freeform 66">
              <a:extLst>
                <a:ext uri="{FF2B5EF4-FFF2-40B4-BE49-F238E27FC236}">
                  <a16:creationId xmlns:a16="http://schemas.microsoft.com/office/drawing/2014/main" id="{816AB291-CC0B-DF18-D054-B2E85DC5657E}"/>
                </a:ext>
              </a:extLst>
            </p:cNvPr>
            <p:cNvSpPr/>
            <p:nvPr/>
          </p:nvSpPr>
          <p:spPr>
            <a:xfrm rot="10800000">
              <a:off x="7884095" y="5481209"/>
              <a:ext cx="291714" cy="999904"/>
            </a:xfrm>
            <a:custGeom>
              <a:avLst/>
              <a:gdLst>
                <a:gd name="connsiteX0" fmla="*/ 0 w 95749"/>
                <a:gd name="connsiteY0" fmla="*/ 2114 h 950020"/>
                <a:gd name="connsiteX1" fmla="*/ 76151 w 95749"/>
                <a:gd name="connsiteY1" fmla="*/ 0 h 950020"/>
                <a:gd name="connsiteX2" fmla="*/ 95750 w 95749"/>
                <a:gd name="connsiteY2" fmla="*/ 948087 h 950020"/>
                <a:gd name="connsiteX3" fmla="*/ 13755 w 95749"/>
                <a:gd name="connsiteY3" fmla="*/ 950021 h 950020"/>
                <a:gd name="connsiteX4" fmla="*/ 0 w 95749"/>
                <a:gd name="connsiteY4" fmla="*/ 2114 h 950020"/>
                <a:gd name="connsiteX0" fmla="*/ 0 w 79530"/>
                <a:gd name="connsiteY0" fmla="*/ 2114 h 950021"/>
                <a:gd name="connsiteX1" fmla="*/ 76151 w 79530"/>
                <a:gd name="connsiteY1" fmla="*/ 0 h 950021"/>
                <a:gd name="connsiteX2" fmla="*/ 79530 w 79530"/>
                <a:gd name="connsiteY2" fmla="*/ 939205 h 950021"/>
                <a:gd name="connsiteX3" fmla="*/ 13755 w 79530"/>
                <a:gd name="connsiteY3" fmla="*/ 950021 h 950021"/>
                <a:gd name="connsiteX4" fmla="*/ 0 w 79530"/>
                <a:gd name="connsiteY4" fmla="*/ 2114 h 950021"/>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4463 h 939205"/>
                <a:gd name="connsiteX4" fmla="*/ 0 w 79530"/>
                <a:gd name="connsiteY4" fmla="*/ 2114 h 939205"/>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8352 h 939205"/>
                <a:gd name="connsiteX4" fmla="*/ 0 w 79530"/>
                <a:gd name="connsiteY4" fmla="*/ 2114 h 93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0" h="939205">
                  <a:moveTo>
                    <a:pt x="0" y="2114"/>
                  </a:moveTo>
                  <a:lnTo>
                    <a:pt x="76151" y="0"/>
                  </a:lnTo>
                  <a:cubicBezTo>
                    <a:pt x="77277" y="313068"/>
                    <a:pt x="78404" y="626137"/>
                    <a:pt x="79530" y="939205"/>
                  </a:cubicBezTo>
                  <a:lnTo>
                    <a:pt x="13755" y="938352"/>
                  </a:lnTo>
                  <a:lnTo>
                    <a:pt x="0" y="2114"/>
                  </a:lnTo>
                  <a:close/>
                </a:path>
              </a:pathLst>
            </a:custGeom>
            <a:solidFill>
              <a:schemeClr val="bg2"/>
            </a:solidFill>
            <a:ln w="0" cap="flat">
              <a:noFill/>
              <a:prstDash val="solid"/>
              <a:miter/>
            </a:ln>
          </p:spPr>
          <p:txBody>
            <a:bodyPr rtlCol="0" anchor="ctr"/>
            <a:lstStyle/>
            <a:p>
              <a:endParaRPr lang="en-US"/>
            </a:p>
          </p:txBody>
        </p:sp>
        <p:sp>
          <p:nvSpPr>
            <p:cNvPr id="14" name="Freeform 67">
              <a:extLst>
                <a:ext uri="{FF2B5EF4-FFF2-40B4-BE49-F238E27FC236}">
                  <a16:creationId xmlns:a16="http://schemas.microsoft.com/office/drawing/2014/main" id="{C0D42587-C359-C724-4E67-C24C353D1159}"/>
                </a:ext>
              </a:extLst>
            </p:cNvPr>
            <p:cNvSpPr/>
            <p:nvPr/>
          </p:nvSpPr>
          <p:spPr>
            <a:xfrm rot="10800000">
              <a:off x="7540284" y="5473785"/>
              <a:ext cx="270472" cy="1008655"/>
            </a:xfrm>
            <a:custGeom>
              <a:avLst/>
              <a:gdLst>
                <a:gd name="connsiteX0" fmla="*/ 0 w 102178"/>
                <a:gd name="connsiteY0" fmla="*/ 630 h 957350"/>
                <a:gd name="connsiteX1" fmla="*/ 73229 w 102178"/>
                <a:gd name="connsiteY1" fmla="*/ 0 h 957350"/>
                <a:gd name="connsiteX2" fmla="*/ 102179 w 102178"/>
                <a:gd name="connsiteY2" fmla="*/ 957351 h 957350"/>
                <a:gd name="connsiteX3" fmla="*/ 8451 w 102178"/>
                <a:gd name="connsiteY3" fmla="*/ 953439 h 957350"/>
                <a:gd name="connsiteX4" fmla="*/ 0 w 102178"/>
                <a:gd name="connsiteY4" fmla="*/ 630 h 957350"/>
                <a:gd name="connsiteX0" fmla="*/ 0 w 102179"/>
                <a:gd name="connsiteY0" fmla="*/ 630 h 957351"/>
                <a:gd name="connsiteX1" fmla="*/ 82929 w 102179"/>
                <a:gd name="connsiteY1" fmla="*/ 0 h 957351"/>
                <a:gd name="connsiteX2" fmla="*/ 102179 w 102179"/>
                <a:gd name="connsiteY2" fmla="*/ 957351 h 957351"/>
                <a:gd name="connsiteX3" fmla="*/ 8451 w 102179"/>
                <a:gd name="connsiteY3" fmla="*/ 953439 h 957351"/>
                <a:gd name="connsiteX4" fmla="*/ 0 w 102179"/>
                <a:gd name="connsiteY4" fmla="*/ 630 h 957351"/>
                <a:gd name="connsiteX0" fmla="*/ 0 w 96360"/>
                <a:gd name="connsiteY0" fmla="*/ 630 h 957351"/>
                <a:gd name="connsiteX1" fmla="*/ 82929 w 96360"/>
                <a:gd name="connsiteY1" fmla="*/ 0 h 957351"/>
                <a:gd name="connsiteX2" fmla="*/ 96360 w 96360"/>
                <a:gd name="connsiteY2" fmla="*/ 957351 h 957351"/>
                <a:gd name="connsiteX3" fmla="*/ 8451 w 96360"/>
                <a:gd name="connsiteY3" fmla="*/ 953439 h 957351"/>
                <a:gd name="connsiteX4" fmla="*/ 0 w 96360"/>
                <a:gd name="connsiteY4" fmla="*/ 630 h 957351"/>
                <a:gd name="connsiteX0" fmla="*/ 2218 w 98578"/>
                <a:gd name="connsiteY0" fmla="*/ 630 h 957351"/>
                <a:gd name="connsiteX1" fmla="*/ 85147 w 98578"/>
                <a:gd name="connsiteY1" fmla="*/ 0 h 957351"/>
                <a:gd name="connsiteX2" fmla="*/ 98578 w 98578"/>
                <a:gd name="connsiteY2" fmla="*/ 957351 h 957351"/>
                <a:gd name="connsiteX3" fmla="*/ 0 w 98578"/>
                <a:gd name="connsiteY3" fmla="*/ 950478 h 957351"/>
                <a:gd name="connsiteX4" fmla="*/ 2218 w 98578"/>
                <a:gd name="connsiteY4" fmla="*/ 630 h 957351"/>
                <a:gd name="connsiteX0" fmla="*/ 2218 w 92600"/>
                <a:gd name="connsiteY0" fmla="*/ 630 h 951076"/>
                <a:gd name="connsiteX1" fmla="*/ 85147 w 92600"/>
                <a:gd name="connsiteY1" fmla="*/ 0 h 951076"/>
                <a:gd name="connsiteX2" fmla="*/ 92600 w 92600"/>
                <a:gd name="connsiteY2" fmla="*/ 949867 h 951076"/>
                <a:gd name="connsiteX3" fmla="*/ 0 w 92600"/>
                <a:gd name="connsiteY3" fmla="*/ 950478 h 951076"/>
                <a:gd name="connsiteX4" fmla="*/ 2218 w 92600"/>
                <a:gd name="connsiteY4" fmla="*/ 630 h 951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00" h="951076">
                  <a:moveTo>
                    <a:pt x="2218" y="630"/>
                  </a:moveTo>
                  <a:lnTo>
                    <a:pt x="85147" y="0"/>
                  </a:lnTo>
                  <a:cubicBezTo>
                    <a:pt x="87631" y="316622"/>
                    <a:pt x="90116" y="633245"/>
                    <a:pt x="92600" y="949867"/>
                  </a:cubicBezTo>
                  <a:cubicBezTo>
                    <a:pt x="59741" y="947576"/>
                    <a:pt x="32859" y="952769"/>
                    <a:pt x="0" y="950478"/>
                  </a:cubicBezTo>
                  <a:cubicBezTo>
                    <a:pt x="739" y="633862"/>
                    <a:pt x="1479" y="317246"/>
                    <a:pt x="2218" y="630"/>
                  </a:cubicBezTo>
                  <a:close/>
                </a:path>
              </a:pathLst>
            </a:custGeom>
            <a:solidFill>
              <a:schemeClr val="bg2"/>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FAF1F04F-78F1-860D-BF6D-BAE23B3F235B}"/>
                </a:ext>
              </a:extLst>
            </p:cNvPr>
            <p:cNvSpPr/>
            <p:nvPr/>
          </p:nvSpPr>
          <p:spPr>
            <a:xfrm rot="10800000">
              <a:off x="7195750" y="5466741"/>
              <a:ext cx="282048" cy="1005503"/>
            </a:xfrm>
            <a:custGeom>
              <a:avLst/>
              <a:gdLst>
                <a:gd name="connsiteX0" fmla="*/ 1 w 238261"/>
                <a:gd name="connsiteY0" fmla="*/ 1614026 h 1907742"/>
                <a:gd name="connsiteX1" fmla="*/ 8376 w 238261"/>
                <a:gd name="connsiteY1" fmla="*/ 477682 h 1907742"/>
                <a:gd name="connsiteX2" fmla="*/ 30323 w 238261"/>
                <a:gd name="connsiteY2" fmla="*/ 97 h 1907742"/>
                <a:gd name="connsiteX3" fmla="*/ 189843 w 238261"/>
                <a:gd name="connsiteY3" fmla="*/ 3712 h 1907742"/>
                <a:gd name="connsiteX4" fmla="*/ 238261 w 238261"/>
                <a:gd name="connsiteY4" fmla="*/ 5064 h 1907742"/>
                <a:gd name="connsiteX5" fmla="*/ 238261 w 238261"/>
                <a:gd name="connsiteY5" fmla="*/ 1900411 h 1907742"/>
                <a:gd name="connsiteX6" fmla="*/ 142402 w 238261"/>
                <a:gd name="connsiteY6" fmla="*/ 1905615 h 1907742"/>
                <a:gd name="connsiteX7" fmla="*/ 1989 w 238261"/>
                <a:gd name="connsiteY7" fmla="*/ 1894120 h 1907742"/>
                <a:gd name="connsiteX8" fmla="*/ 1 w 238261"/>
                <a:gd name="connsiteY8" fmla="*/ 1614026 h 1907742"/>
                <a:gd name="connsiteX0" fmla="*/ 1 w 238261"/>
                <a:gd name="connsiteY0" fmla="*/ 1611000 h 1904716"/>
                <a:gd name="connsiteX1" fmla="*/ 8376 w 238261"/>
                <a:gd name="connsiteY1" fmla="*/ 474656 h 1904716"/>
                <a:gd name="connsiteX2" fmla="*/ 17497 w 238261"/>
                <a:gd name="connsiteY2" fmla="*/ 77 h 1904716"/>
                <a:gd name="connsiteX3" fmla="*/ 189843 w 238261"/>
                <a:gd name="connsiteY3" fmla="*/ 686 h 1904716"/>
                <a:gd name="connsiteX4" fmla="*/ 238261 w 238261"/>
                <a:gd name="connsiteY4" fmla="*/ 2038 h 1904716"/>
                <a:gd name="connsiteX5" fmla="*/ 238261 w 238261"/>
                <a:gd name="connsiteY5" fmla="*/ 1897385 h 1904716"/>
                <a:gd name="connsiteX6" fmla="*/ 142402 w 238261"/>
                <a:gd name="connsiteY6" fmla="*/ 1902589 h 1904716"/>
                <a:gd name="connsiteX7" fmla="*/ 1989 w 238261"/>
                <a:gd name="connsiteY7" fmla="*/ 1891094 h 1904716"/>
                <a:gd name="connsiteX8" fmla="*/ 1 w 238261"/>
                <a:gd name="connsiteY8" fmla="*/ 1611000 h 1904716"/>
                <a:gd name="connsiteX0" fmla="*/ 1 w 238261"/>
                <a:gd name="connsiteY0" fmla="*/ 1611301 h 1905017"/>
                <a:gd name="connsiteX1" fmla="*/ 8376 w 238261"/>
                <a:gd name="connsiteY1" fmla="*/ 474957 h 1905017"/>
                <a:gd name="connsiteX2" fmla="*/ 17497 w 238261"/>
                <a:gd name="connsiteY2" fmla="*/ 378 h 1905017"/>
                <a:gd name="connsiteX3" fmla="*/ 189843 w 238261"/>
                <a:gd name="connsiteY3" fmla="*/ 987 h 1905017"/>
                <a:gd name="connsiteX4" fmla="*/ 238261 w 238261"/>
                <a:gd name="connsiteY4" fmla="*/ 2339 h 1905017"/>
                <a:gd name="connsiteX5" fmla="*/ 238261 w 238261"/>
                <a:gd name="connsiteY5" fmla="*/ 1897686 h 1905017"/>
                <a:gd name="connsiteX6" fmla="*/ 142402 w 238261"/>
                <a:gd name="connsiteY6" fmla="*/ 1902890 h 1905017"/>
                <a:gd name="connsiteX7" fmla="*/ 1989 w 238261"/>
                <a:gd name="connsiteY7" fmla="*/ 1891395 h 1905017"/>
                <a:gd name="connsiteX8" fmla="*/ 1 w 238261"/>
                <a:gd name="connsiteY8" fmla="*/ 1611301 h 190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61" h="1905017">
                  <a:moveTo>
                    <a:pt x="1" y="1611301"/>
                  </a:moveTo>
                  <a:cubicBezTo>
                    <a:pt x="-84" y="1252524"/>
                    <a:pt x="5460" y="743444"/>
                    <a:pt x="8376" y="474957"/>
                  </a:cubicBezTo>
                  <a:cubicBezTo>
                    <a:pt x="11292" y="206470"/>
                    <a:pt x="10354" y="-10318"/>
                    <a:pt x="17497" y="378"/>
                  </a:cubicBezTo>
                  <a:lnTo>
                    <a:pt x="189843" y="987"/>
                  </a:lnTo>
                  <a:lnTo>
                    <a:pt x="238261" y="2339"/>
                  </a:lnTo>
                  <a:lnTo>
                    <a:pt x="238261" y="1897686"/>
                  </a:lnTo>
                  <a:lnTo>
                    <a:pt x="142402" y="1902890"/>
                  </a:lnTo>
                  <a:cubicBezTo>
                    <a:pt x="58794" y="1906720"/>
                    <a:pt x="-6412" y="1906720"/>
                    <a:pt x="1989" y="1891395"/>
                  </a:cubicBezTo>
                  <a:cubicBezTo>
                    <a:pt x="613" y="1830259"/>
                    <a:pt x="29" y="1730893"/>
                    <a:pt x="1" y="1611301"/>
                  </a:cubicBezTo>
                  <a:close/>
                </a:path>
              </a:pathLst>
            </a:custGeom>
            <a:solidFill>
              <a:schemeClr val="bg2"/>
            </a:solidFill>
            <a:ln w="0" cap="flat">
              <a:noFill/>
              <a:prstDash val="solid"/>
              <a:miter/>
            </a:ln>
          </p:spPr>
          <p:txBody>
            <a:bodyPr wrap="square" rtlCol="0" anchor="ctr">
              <a:noAutofit/>
            </a:bodyPr>
            <a:lstStyle/>
            <a:p>
              <a:endParaRPr lang="en-US"/>
            </a:p>
          </p:txBody>
        </p:sp>
        <p:sp>
          <p:nvSpPr>
            <p:cNvPr id="16" name="Freeform 59">
              <a:extLst>
                <a:ext uri="{FF2B5EF4-FFF2-40B4-BE49-F238E27FC236}">
                  <a16:creationId xmlns:a16="http://schemas.microsoft.com/office/drawing/2014/main" id="{E15EE773-B1F7-D956-0343-6EC80F531293}"/>
                </a:ext>
              </a:extLst>
            </p:cNvPr>
            <p:cNvSpPr/>
            <p:nvPr/>
          </p:nvSpPr>
          <p:spPr>
            <a:xfrm rot="10800000">
              <a:off x="11231536" y="5450155"/>
              <a:ext cx="290316" cy="1010323"/>
            </a:xfrm>
            <a:custGeom>
              <a:avLst/>
              <a:gdLst>
                <a:gd name="connsiteX0" fmla="*/ 0 w 83972"/>
                <a:gd name="connsiteY0" fmla="*/ 0 h 977992"/>
                <a:gd name="connsiteX1" fmla="*/ 79522 w 83972"/>
                <a:gd name="connsiteY1" fmla="*/ 6071 h 977992"/>
                <a:gd name="connsiteX2" fmla="*/ 83973 w 83972"/>
                <a:gd name="connsiteY2" fmla="*/ 965041 h 977992"/>
                <a:gd name="connsiteX3" fmla="*/ 22791 w 83972"/>
                <a:gd name="connsiteY3" fmla="*/ 977993 h 977992"/>
                <a:gd name="connsiteX4" fmla="*/ 0 w 83972"/>
                <a:gd name="connsiteY4" fmla="*/ 0 h 977992"/>
                <a:gd name="connsiteX0" fmla="*/ 0 w 83973"/>
                <a:gd name="connsiteY0" fmla="*/ 15448 h 993441"/>
                <a:gd name="connsiteX1" fmla="*/ 80269 w 83973"/>
                <a:gd name="connsiteY1" fmla="*/ 0 h 993441"/>
                <a:gd name="connsiteX2" fmla="*/ 83973 w 83973"/>
                <a:gd name="connsiteY2" fmla="*/ 980489 h 993441"/>
                <a:gd name="connsiteX3" fmla="*/ 22791 w 83973"/>
                <a:gd name="connsiteY3" fmla="*/ 993441 h 993441"/>
                <a:gd name="connsiteX4" fmla="*/ 0 w 83973"/>
                <a:gd name="connsiteY4" fmla="*/ 15448 h 993441"/>
                <a:gd name="connsiteX0" fmla="*/ 0 w 86202"/>
                <a:gd name="connsiteY0" fmla="*/ 15448 h 993441"/>
                <a:gd name="connsiteX1" fmla="*/ 80269 w 86202"/>
                <a:gd name="connsiteY1" fmla="*/ 0 h 993441"/>
                <a:gd name="connsiteX2" fmla="*/ 83973 w 86202"/>
                <a:gd name="connsiteY2" fmla="*/ 980489 h 993441"/>
                <a:gd name="connsiteX3" fmla="*/ 22791 w 86202"/>
                <a:gd name="connsiteY3" fmla="*/ 993441 h 993441"/>
                <a:gd name="connsiteX4" fmla="*/ 0 w 86202"/>
                <a:gd name="connsiteY4" fmla="*/ 15448 h 99344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5088"/>
                <a:gd name="connsiteY0" fmla="*/ 8965 h 994301"/>
                <a:gd name="connsiteX1" fmla="*/ 79155 w 85088"/>
                <a:gd name="connsiteY1" fmla="*/ 0 h 994301"/>
                <a:gd name="connsiteX2" fmla="*/ 82859 w 85088"/>
                <a:gd name="connsiteY2" fmla="*/ 980489 h 994301"/>
                <a:gd name="connsiteX3" fmla="*/ 21677 w 85088"/>
                <a:gd name="connsiteY3" fmla="*/ 993441 h 994301"/>
                <a:gd name="connsiteX4" fmla="*/ 0 w 85088"/>
                <a:gd name="connsiteY4" fmla="*/ 8965 h 994301"/>
                <a:gd name="connsiteX0" fmla="*/ 0 w 85088"/>
                <a:gd name="connsiteY0" fmla="*/ 8965 h 984427"/>
                <a:gd name="connsiteX1" fmla="*/ 79155 w 85088"/>
                <a:gd name="connsiteY1" fmla="*/ 0 h 984427"/>
                <a:gd name="connsiteX2" fmla="*/ 82859 w 85088"/>
                <a:gd name="connsiteY2" fmla="*/ 980489 h 984427"/>
                <a:gd name="connsiteX3" fmla="*/ 21677 w 85088"/>
                <a:gd name="connsiteY3" fmla="*/ 981772 h 984427"/>
                <a:gd name="connsiteX4" fmla="*/ 0 w 85088"/>
                <a:gd name="connsiteY4" fmla="*/ 8965 h 984427"/>
                <a:gd name="connsiteX0" fmla="*/ 0 w 85088"/>
                <a:gd name="connsiteY0" fmla="*/ 8965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8965 h 98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88" h="985277">
                  <a:moveTo>
                    <a:pt x="0" y="8965"/>
                  </a:moveTo>
                  <a:cubicBezTo>
                    <a:pt x="26756" y="3816"/>
                    <a:pt x="52399" y="5149"/>
                    <a:pt x="79155" y="0"/>
                  </a:cubicBezTo>
                  <a:cubicBezTo>
                    <a:pt x="80390" y="326830"/>
                    <a:pt x="89098" y="952051"/>
                    <a:pt x="82859" y="980489"/>
                  </a:cubicBezTo>
                  <a:cubicBezTo>
                    <a:pt x="62465" y="984806"/>
                    <a:pt x="34243" y="987358"/>
                    <a:pt x="18333" y="983068"/>
                  </a:cubicBezTo>
                  <a:cubicBezTo>
                    <a:pt x="9241" y="757490"/>
                    <a:pt x="7597" y="334963"/>
                    <a:pt x="0" y="8965"/>
                  </a:cubicBezTo>
                  <a:close/>
                </a:path>
              </a:pathLst>
            </a:custGeom>
            <a:solidFill>
              <a:schemeClr val="bg2"/>
            </a:solidFill>
            <a:ln w="0" cap="flat">
              <a:noFill/>
              <a:prstDash val="solid"/>
              <a:miter/>
            </a:ln>
          </p:spPr>
          <p:txBody>
            <a:bodyPr rtlCol="0" anchor="ctr"/>
            <a:lstStyle/>
            <a:p>
              <a:endParaRPr lang="en-US"/>
            </a:p>
          </p:txBody>
        </p:sp>
        <p:sp>
          <p:nvSpPr>
            <p:cNvPr id="17" name="Freeform 60">
              <a:extLst>
                <a:ext uri="{FF2B5EF4-FFF2-40B4-BE49-F238E27FC236}">
                  <a16:creationId xmlns:a16="http://schemas.microsoft.com/office/drawing/2014/main" id="{44F5153A-F688-0901-CE13-9AEF5D9C4E15}"/>
                </a:ext>
              </a:extLst>
            </p:cNvPr>
            <p:cNvSpPr/>
            <p:nvPr/>
          </p:nvSpPr>
          <p:spPr>
            <a:xfrm rot="10800000">
              <a:off x="10868295" y="5461295"/>
              <a:ext cx="316903" cy="1003290"/>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7166">
                  <a:moveTo>
                    <a:pt x="0" y="2347"/>
                  </a:moveTo>
                  <a:cubicBezTo>
                    <a:pt x="36299" y="-2337"/>
                    <a:pt x="59549" y="1508"/>
                    <a:pt x="89323" y="1088"/>
                  </a:cubicBezTo>
                  <a:cubicBezTo>
                    <a:pt x="88693" y="316098"/>
                    <a:pt x="92142" y="805905"/>
                    <a:pt x="87434" y="946117"/>
                  </a:cubicBezTo>
                  <a:cubicBezTo>
                    <a:pt x="60069" y="947883"/>
                    <a:pt x="37596" y="946806"/>
                    <a:pt x="12677" y="947151"/>
                  </a:cubicBezTo>
                  <a:cubicBezTo>
                    <a:pt x="7636" y="757275"/>
                    <a:pt x="4226" y="317282"/>
                    <a:pt x="0" y="2347"/>
                  </a:cubicBezTo>
                  <a:close/>
                </a:path>
              </a:pathLst>
            </a:custGeom>
            <a:solidFill>
              <a:schemeClr val="bg2"/>
            </a:solidFill>
            <a:ln w="0" cap="flat">
              <a:noFill/>
              <a:prstDash val="solid"/>
              <a:miter/>
            </a:ln>
          </p:spPr>
          <p:txBody>
            <a:bodyPr rtlCol="0" anchor="ctr"/>
            <a:lstStyle/>
            <a:p>
              <a:endParaRPr lang="en-US"/>
            </a:p>
          </p:txBody>
        </p:sp>
        <p:sp>
          <p:nvSpPr>
            <p:cNvPr id="18" name="Freeform 61">
              <a:extLst>
                <a:ext uri="{FF2B5EF4-FFF2-40B4-BE49-F238E27FC236}">
                  <a16:creationId xmlns:a16="http://schemas.microsoft.com/office/drawing/2014/main" id="{ADEC983C-7BC9-F798-EC9C-2E9B71E5A170}"/>
                </a:ext>
              </a:extLst>
            </p:cNvPr>
            <p:cNvSpPr/>
            <p:nvPr/>
          </p:nvSpPr>
          <p:spPr>
            <a:xfrm rot="10800000">
              <a:off x="10503244" y="5458651"/>
              <a:ext cx="295509" cy="1010774"/>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 name="connsiteX0" fmla="*/ 1034 w 94716"/>
                <a:gd name="connsiteY0" fmla="*/ 1399 h 983574"/>
                <a:gd name="connsiteX1" fmla="*/ 93643 w 94716"/>
                <a:gd name="connsiteY1" fmla="*/ 0 h 983574"/>
                <a:gd name="connsiteX2" fmla="*/ 94716 w 94716"/>
                <a:gd name="connsiteY2" fmla="*/ 980516 h 983574"/>
                <a:gd name="connsiteX3" fmla="*/ 0 w 94716"/>
                <a:gd name="connsiteY3" fmla="*/ 983574 h 983574"/>
                <a:gd name="connsiteX4" fmla="*/ 1034 w 94716"/>
                <a:gd name="connsiteY4" fmla="*/ 1399 h 98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3574">
                  <a:moveTo>
                    <a:pt x="1034" y="1399"/>
                  </a:moveTo>
                  <a:lnTo>
                    <a:pt x="93643" y="0"/>
                  </a:lnTo>
                  <a:cubicBezTo>
                    <a:pt x="94001" y="326839"/>
                    <a:pt x="94358" y="653677"/>
                    <a:pt x="94716" y="980516"/>
                  </a:cubicBezTo>
                  <a:lnTo>
                    <a:pt x="0" y="983574"/>
                  </a:lnTo>
                  <a:cubicBezTo>
                    <a:pt x="345" y="656182"/>
                    <a:pt x="689" y="328791"/>
                    <a:pt x="1034" y="1399"/>
                  </a:cubicBezTo>
                  <a:close/>
                </a:path>
              </a:pathLst>
            </a:custGeom>
            <a:solidFill>
              <a:schemeClr val="bg2"/>
            </a:solidFill>
            <a:ln w="0" cap="flat">
              <a:noFill/>
              <a:prstDash val="solid"/>
              <a:miter/>
            </a:ln>
          </p:spPr>
          <p:txBody>
            <a:bodyPr rtlCol="0" anchor="ctr"/>
            <a:lstStyle/>
            <a:p>
              <a:endParaRPr lang="en-US"/>
            </a:p>
          </p:txBody>
        </p:sp>
        <p:sp>
          <p:nvSpPr>
            <p:cNvPr id="19" name="Freeform 62">
              <a:extLst>
                <a:ext uri="{FF2B5EF4-FFF2-40B4-BE49-F238E27FC236}">
                  <a16:creationId xmlns:a16="http://schemas.microsoft.com/office/drawing/2014/main" id="{F868DB42-82E7-D13D-995D-F5F8D21639D7}"/>
                </a:ext>
              </a:extLst>
            </p:cNvPr>
            <p:cNvSpPr/>
            <p:nvPr/>
          </p:nvSpPr>
          <p:spPr>
            <a:xfrm rot="10800000">
              <a:off x="10142354" y="5468074"/>
              <a:ext cx="279322" cy="1003887"/>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8540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18540 h 975171"/>
                <a:gd name="connsiteX0" fmla="*/ 0 w 76151"/>
                <a:gd name="connsiteY0" fmla="*/ 5629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5629 h 975171"/>
                <a:gd name="connsiteX0" fmla="*/ 0 w 76151"/>
                <a:gd name="connsiteY0" fmla="*/ 5629 h 969909"/>
                <a:gd name="connsiteX1" fmla="*/ 76151 w 76151"/>
                <a:gd name="connsiteY1" fmla="*/ 0 h 969909"/>
                <a:gd name="connsiteX2" fmla="*/ 76061 w 76151"/>
                <a:gd name="connsiteY2" fmla="*/ 967976 h 969909"/>
                <a:gd name="connsiteX3" fmla="*/ 11688 w 76151"/>
                <a:gd name="connsiteY3" fmla="*/ 969909 h 969909"/>
                <a:gd name="connsiteX4" fmla="*/ 0 w 76151"/>
                <a:gd name="connsiteY4" fmla="*/ 5629 h 969909"/>
                <a:gd name="connsiteX0" fmla="*/ 0 w 76151"/>
                <a:gd name="connsiteY0" fmla="*/ 5629 h 967976"/>
                <a:gd name="connsiteX1" fmla="*/ 76151 w 76151"/>
                <a:gd name="connsiteY1" fmla="*/ 0 h 967976"/>
                <a:gd name="connsiteX2" fmla="*/ 76061 w 76151"/>
                <a:gd name="connsiteY2" fmla="*/ 967976 h 967976"/>
                <a:gd name="connsiteX3" fmla="*/ 3647 w 76151"/>
                <a:gd name="connsiteY3" fmla="*/ 959212 h 967976"/>
                <a:gd name="connsiteX4" fmla="*/ 0 w 76151"/>
                <a:gd name="connsiteY4" fmla="*/ 5629 h 967976"/>
                <a:gd name="connsiteX0" fmla="*/ 0 w 76151"/>
                <a:gd name="connsiteY0" fmla="*/ 5629 h 959212"/>
                <a:gd name="connsiteX1" fmla="*/ 76151 w 76151"/>
                <a:gd name="connsiteY1" fmla="*/ 0 h 959212"/>
                <a:gd name="connsiteX2" fmla="*/ 76061 w 76151"/>
                <a:gd name="connsiteY2" fmla="*/ 946581 h 959212"/>
                <a:gd name="connsiteX3" fmla="*/ 3647 w 76151"/>
                <a:gd name="connsiteY3" fmla="*/ 959212 h 959212"/>
                <a:gd name="connsiteX4" fmla="*/ 0 w 76151"/>
                <a:gd name="connsiteY4" fmla="*/ 5629 h 959212"/>
                <a:gd name="connsiteX0" fmla="*/ 0 w 76151"/>
                <a:gd name="connsiteY0" fmla="*/ 5629 h 946581"/>
                <a:gd name="connsiteX1" fmla="*/ 76151 w 76151"/>
                <a:gd name="connsiteY1" fmla="*/ 0 h 946581"/>
                <a:gd name="connsiteX2" fmla="*/ 76061 w 76151"/>
                <a:gd name="connsiteY2" fmla="*/ 946581 h 946581"/>
                <a:gd name="connsiteX3" fmla="*/ 3647 w 76151"/>
                <a:gd name="connsiteY3" fmla="*/ 946375 h 946581"/>
                <a:gd name="connsiteX4" fmla="*/ 0 w 76151"/>
                <a:gd name="connsiteY4" fmla="*/ 5629 h 94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46581">
                  <a:moveTo>
                    <a:pt x="0" y="5629"/>
                  </a:moveTo>
                  <a:lnTo>
                    <a:pt x="76151" y="0"/>
                  </a:lnTo>
                  <a:cubicBezTo>
                    <a:pt x="76121" y="322659"/>
                    <a:pt x="76091" y="623922"/>
                    <a:pt x="76061" y="946581"/>
                  </a:cubicBezTo>
                  <a:lnTo>
                    <a:pt x="3647" y="946375"/>
                  </a:lnTo>
                  <a:cubicBezTo>
                    <a:pt x="2431" y="628514"/>
                    <a:pt x="1216" y="323490"/>
                    <a:pt x="0" y="5629"/>
                  </a:cubicBezTo>
                  <a:close/>
                </a:path>
              </a:pathLst>
            </a:custGeom>
            <a:solidFill>
              <a:schemeClr val="bg2"/>
            </a:solidFill>
            <a:ln w="0" cap="flat">
              <a:noFill/>
              <a:prstDash val="solid"/>
              <a:miter/>
            </a:ln>
          </p:spPr>
          <p:txBody>
            <a:bodyPr rtlCol="0" anchor="ctr"/>
            <a:lstStyle/>
            <a:p>
              <a:endParaRPr lang="en-US"/>
            </a:p>
          </p:txBody>
        </p:sp>
        <p:sp>
          <p:nvSpPr>
            <p:cNvPr id="20" name="Freeform 71">
              <a:extLst>
                <a:ext uri="{FF2B5EF4-FFF2-40B4-BE49-F238E27FC236}">
                  <a16:creationId xmlns:a16="http://schemas.microsoft.com/office/drawing/2014/main" id="{DD784232-B0DB-FC88-9868-F4D54B936AD4}"/>
                </a:ext>
              </a:extLst>
            </p:cNvPr>
            <p:cNvSpPr/>
            <p:nvPr/>
          </p:nvSpPr>
          <p:spPr>
            <a:xfrm rot="10800000">
              <a:off x="9752240" y="5465834"/>
              <a:ext cx="293497" cy="1013822"/>
            </a:xfrm>
            <a:custGeom>
              <a:avLst/>
              <a:gdLst>
                <a:gd name="connsiteX0" fmla="*/ 5844 w 97638"/>
                <a:gd name="connsiteY0" fmla="*/ 3688 h 970662"/>
                <a:gd name="connsiteX1" fmla="*/ 84693 w 97638"/>
                <a:gd name="connsiteY1" fmla="*/ 0 h 970662"/>
                <a:gd name="connsiteX2" fmla="*/ 97639 w 97638"/>
                <a:gd name="connsiteY2" fmla="*/ 970663 h 970662"/>
                <a:gd name="connsiteX3" fmla="*/ 0 w 97638"/>
                <a:gd name="connsiteY3" fmla="*/ 968684 h 970662"/>
                <a:gd name="connsiteX4" fmla="*/ 5844 w 97638"/>
                <a:gd name="connsiteY4" fmla="*/ 3688 h 970662"/>
                <a:gd name="connsiteX0" fmla="*/ 0 w 91795"/>
                <a:gd name="connsiteY0" fmla="*/ 3688 h 970663"/>
                <a:gd name="connsiteX1" fmla="*/ 78849 w 91795"/>
                <a:gd name="connsiteY1" fmla="*/ 0 h 970663"/>
                <a:gd name="connsiteX2" fmla="*/ 91795 w 91795"/>
                <a:gd name="connsiteY2" fmla="*/ 970663 h 970663"/>
                <a:gd name="connsiteX3" fmla="*/ 1881 w 91795"/>
                <a:gd name="connsiteY3" fmla="*/ 959802 h 970663"/>
                <a:gd name="connsiteX4" fmla="*/ 0 w 91795"/>
                <a:gd name="connsiteY4" fmla="*/ 3688 h 970663"/>
                <a:gd name="connsiteX0" fmla="*/ 2218 w 94013"/>
                <a:gd name="connsiteY0" fmla="*/ 3688 h 970663"/>
                <a:gd name="connsiteX1" fmla="*/ 81067 w 94013"/>
                <a:gd name="connsiteY1" fmla="*/ 0 h 970663"/>
                <a:gd name="connsiteX2" fmla="*/ 94013 w 94013"/>
                <a:gd name="connsiteY2" fmla="*/ 970663 h 970663"/>
                <a:gd name="connsiteX3" fmla="*/ 4099 w 94013"/>
                <a:gd name="connsiteY3" fmla="*/ 959802 h 970663"/>
                <a:gd name="connsiteX4" fmla="*/ 2218 w 94013"/>
                <a:gd name="connsiteY4" fmla="*/ 3688 h 970663"/>
                <a:gd name="connsiteX0" fmla="*/ 2218 w 94013"/>
                <a:gd name="connsiteY0" fmla="*/ 3688 h 970663"/>
                <a:gd name="connsiteX1" fmla="*/ 81067 w 94013"/>
                <a:gd name="connsiteY1" fmla="*/ 0 h 970663"/>
                <a:gd name="connsiteX2" fmla="*/ 92870 w 94013"/>
                <a:gd name="connsiteY2" fmla="*/ 937704 h 970663"/>
                <a:gd name="connsiteX3" fmla="*/ 94013 w 94013"/>
                <a:gd name="connsiteY3" fmla="*/ 970663 h 970663"/>
                <a:gd name="connsiteX4" fmla="*/ 4099 w 94013"/>
                <a:gd name="connsiteY4" fmla="*/ 959802 h 970663"/>
                <a:gd name="connsiteX5" fmla="*/ 2218 w 94013"/>
                <a:gd name="connsiteY5" fmla="*/ 3688 h 970663"/>
                <a:gd name="connsiteX0" fmla="*/ 2218 w 94013"/>
                <a:gd name="connsiteY0" fmla="*/ 3688 h 974035"/>
                <a:gd name="connsiteX1" fmla="*/ 81067 w 94013"/>
                <a:gd name="connsiteY1" fmla="*/ 0 h 974035"/>
                <a:gd name="connsiteX2" fmla="*/ 92870 w 94013"/>
                <a:gd name="connsiteY2" fmla="*/ 937704 h 974035"/>
                <a:gd name="connsiteX3" fmla="*/ 94013 w 94013"/>
                <a:gd name="connsiteY3" fmla="*/ 970663 h 974035"/>
                <a:gd name="connsiteX4" fmla="*/ 4099 w 94013"/>
                <a:gd name="connsiteY4" fmla="*/ 959802 h 974035"/>
                <a:gd name="connsiteX5" fmla="*/ 2218 w 94013"/>
                <a:gd name="connsiteY5" fmla="*/ 3688 h 974035"/>
                <a:gd name="connsiteX0" fmla="*/ 2218 w 94013"/>
                <a:gd name="connsiteY0" fmla="*/ 3688 h 974841"/>
                <a:gd name="connsiteX1" fmla="*/ 81067 w 94013"/>
                <a:gd name="connsiteY1" fmla="*/ 0 h 974841"/>
                <a:gd name="connsiteX2" fmla="*/ 92870 w 94013"/>
                <a:gd name="connsiteY2" fmla="*/ 937704 h 974841"/>
                <a:gd name="connsiteX3" fmla="*/ 94013 w 94013"/>
                <a:gd name="connsiteY3" fmla="*/ 970663 h 974841"/>
                <a:gd name="connsiteX4" fmla="*/ 4099 w 94013"/>
                <a:gd name="connsiteY4" fmla="*/ 959802 h 974841"/>
                <a:gd name="connsiteX5" fmla="*/ 2218 w 94013"/>
                <a:gd name="connsiteY5" fmla="*/ 3688 h 974841"/>
                <a:gd name="connsiteX0" fmla="*/ 417 w 92212"/>
                <a:gd name="connsiteY0" fmla="*/ 3688 h 974841"/>
                <a:gd name="connsiteX1" fmla="*/ 79266 w 92212"/>
                <a:gd name="connsiteY1" fmla="*/ 0 h 974841"/>
                <a:gd name="connsiteX2" fmla="*/ 91069 w 92212"/>
                <a:gd name="connsiteY2" fmla="*/ 937704 h 974841"/>
                <a:gd name="connsiteX3" fmla="*/ 92212 w 92212"/>
                <a:gd name="connsiteY3" fmla="*/ 970663 h 974841"/>
                <a:gd name="connsiteX4" fmla="*/ 2298 w 92212"/>
                <a:gd name="connsiteY4" fmla="*/ 959802 h 974841"/>
                <a:gd name="connsiteX5" fmla="*/ 417 w 92212"/>
                <a:gd name="connsiteY5" fmla="*/ 3688 h 974841"/>
                <a:gd name="connsiteX0" fmla="*/ 417 w 92212"/>
                <a:gd name="connsiteY0" fmla="*/ 4006 h 975159"/>
                <a:gd name="connsiteX1" fmla="*/ 79266 w 92212"/>
                <a:gd name="connsiteY1" fmla="*/ 318 h 975159"/>
                <a:gd name="connsiteX2" fmla="*/ 91069 w 92212"/>
                <a:gd name="connsiteY2" fmla="*/ 938022 h 975159"/>
                <a:gd name="connsiteX3" fmla="*/ 92212 w 92212"/>
                <a:gd name="connsiteY3" fmla="*/ 970981 h 975159"/>
                <a:gd name="connsiteX4" fmla="*/ 2298 w 92212"/>
                <a:gd name="connsiteY4" fmla="*/ 960120 h 975159"/>
                <a:gd name="connsiteX5" fmla="*/ 417 w 92212"/>
                <a:gd name="connsiteY5" fmla="*/ 4006 h 975159"/>
                <a:gd name="connsiteX0" fmla="*/ 417 w 91146"/>
                <a:gd name="connsiteY0" fmla="*/ 4006 h 973108"/>
                <a:gd name="connsiteX1" fmla="*/ 79266 w 91146"/>
                <a:gd name="connsiteY1" fmla="*/ 318 h 973108"/>
                <a:gd name="connsiteX2" fmla="*/ 91069 w 91146"/>
                <a:gd name="connsiteY2" fmla="*/ 938022 h 973108"/>
                <a:gd name="connsiteX3" fmla="*/ 90657 w 91146"/>
                <a:gd name="connsiteY3" fmla="*/ 968388 h 973108"/>
                <a:gd name="connsiteX4" fmla="*/ 2298 w 91146"/>
                <a:gd name="connsiteY4" fmla="*/ 960120 h 973108"/>
                <a:gd name="connsiteX5" fmla="*/ 417 w 91146"/>
                <a:gd name="connsiteY5" fmla="*/ 4006 h 973108"/>
                <a:gd name="connsiteX0" fmla="*/ 417 w 91146"/>
                <a:gd name="connsiteY0" fmla="*/ 4006 h 968388"/>
                <a:gd name="connsiteX1" fmla="*/ 79266 w 91146"/>
                <a:gd name="connsiteY1" fmla="*/ 318 h 968388"/>
                <a:gd name="connsiteX2" fmla="*/ 91069 w 91146"/>
                <a:gd name="connsiteY2" fmla="*/ 938022 h 968388"/>
                <a:gd name="connsiteX3" fmla="*/ 90657 w 91146"/>
                <a:gd name="connsiteY3" fmla="*/ 968388 h 968388"/>
                <a:gd name="connsiteX4" fmla="*/ 2298 w 91146"/>
                <a:gd name="connsiteY4" fmla="*/ 960120 h 968388"/>
                <a:gd name="connsiteX5" fmla="*/ 417 w 91146"/>
                <a:gd name="connsiteY5" fmla="*/ 4006 h 968388"/>
                <a:gd name="connsiteX0" fmla="*/ 417 w 91069"/>
                <a:gd name="connsiteY0" fmla="*/ 4006 h 1067906"/>
                <a:gd name="connsiteX1" fmla="*/ 79266 w 91069"/>
                <a:gd name="connsiteY1" fmla="*/ 318 h 1067906"/>
                <a:gd name="connsiteX2" fmla="*/ 91069 w 91069"/>
                <a:gd name="connsiteY2" fmla="*/ 938022 h 1067906"/>
                <a:gd name="connsiteX3" fmla="*/ 2298 w 91069"/>
                <a:gd name="connsiteY3" fmla="*/ 960120 h 1067906"/>
                <a:gd name="connsiteX4" fmla="*/ 417 w 91069"/>
                <a:gd name="connsiteY4" fmla="*/ 4006 h 1067906"/>
                <a:gd name="connsiteX0" fmla="*/ 417 w 91069"/>
                <a:gd name="connsiteY0" fmla="*/ 4006 h 1026125"/>
                <a:gd name="connsiteX1" fmla="*/ 79266 w 91069"/>
                <a:gd name="connsiteY1" fmla="*/ 318 h 1026125"/>
                <a:gd name="connsiteX2" fmla="*/ 91069 w 91069"/>
                <a:gd name="connsiteY2" fmla="*/ 938022 h 1026125"/>
                <a:gd name="connsiteX3" fmla="*/ 2298 w 91069"/>
                <a:gd name="connsiteY3" fmla="*/ 960120 h 1026125"/>
                <a:gd name="connsiteX4" fmla="*/ 417 w 91069"/>
                <a:gd name="connsiteY4" fmla="*/ 4006 h 1026125"/>
                <a:gd name="connsiteX0" fmla="*/ 417 w 91069"/>
                <a:gd name="connsiteY0" fmla="*/ 4006 h 1028529"/>
                <a:gd name="connsiteX1" fmla="*/ 79266 w 91069"/>
                <a:gd name="connsiteY1" fmla="*/ 318 h 1028529"/>
                <a:gd name="connsiteX2" fmla="*/ 91069 w 91069"/>
                <a:gd name="connsiteY2" fmla="*/ 947915 h 1028529"/>
                <a:gd name="connsiteX3" fmla="*/ 2298 w 91069"/>
                <a:gd name="connsiteY3" fmla="*/ 960120 h 1028529"/>
                <a:gd name="connsiteX4" fmla="*/ 417 w 91069"/>
                <a:gd name="connsiteY4" fmla="*/ 4006 h 1028529"/>
                <a:gd name="connsiteX0" fmla="*/ 417 w 91069"/>
                <a:gd name="connsiteY0" fmla="*/ 4006 h 960120"/>
                <a:gd name="connsiteX1" fmla="*/ 79266 w 91069"/>
                <a:gd name="connsiteY1" fmla="*/ 318 h 960120"/>
                <a:gd name="connsiteX2" fmla="*/ 91069 w 91069"/>
                <a:gd name="connsiteY2" fmla="*/ 947915 h 960120"/>
                <a:gd name="connsiteX3" fmla="*/ 2298 w 91069"/>
                <a:gd name="connsiteY3" fmla="*/ 960120 h 960120"/>
                <a:gd name="connsiteX4" fmla="*/ 417 w 91069"/>
                <a:gd name="connsiteY4" fmla="*/ 4006 h 960120"/>
                <a:gd name="connsiteX0" fmla="*/ 1389 w 92041"/>
                <a:gd name="connsiteY0" fmla="*/ 4006 h 956522"/>
                <a:gd name="connsiteX1" fmla="*/ 80238 w 92041"/>
                <a:gd name="connsiteY1" fmla="*/ 318 h 956522"/>
                <a:gd name="connsiteX2" fmla="*/ 92041 w 92041"/>
                <a:gd name="connsiteY2" fmla="*/ 947915 h 956522"/>
                <a:gd name="connsiteX3" fmla="*/ 1832 w 92041"/>
                <a:gd name="connsiteY3" fmla="*/ 956522 h 956522"/>
                <a:gd name="connsiteX4" fmla="*/ 1389 w 92041"/>
                <a:gd name="connsiteY4" fmla="*/ 4006 h 956522"/>
                <a:gd name="connsiteX0" fmla="*/ 0 w 90652"/>
                <a:gd name="connsiteY0" fmla="*/ 4006 h 956522"/>
                <a:gd name="connsiteX1" fmla="*/ 78849 w 90652"/>
                <a:gd name="connsiteY1" fmla="*/ 318 h 956522"/>
                <a:gd name="connsiteX2" fmla="*/ 90652 w 90652"/>
                <a:gd name="connsiteY2" fmla="*/ 947915 h 956522"/>
                <a:gd name="connsiteX3" fmla="*/ 443 w 90652"/>
                <a:gd name="connsiteY3" fmla="*/ 956522 h 956522"/>
                <a:gd name="connsiteX4" fmla="*/ 0 w 90652"/>
                <a:gd name="connsiteY4" fmla="*/ 4006 h 956522"/>
                <a:gd name="connsiteX0" fmla="*/ 0 w 90652"/>
                <a:gd name="connsiteY0" fmla="*/ 3433 h 955949"/>
                <a:gd name="connsiteX1" fmla="*/ 77551 w 90652"/>
                <a:gd name="connsiteY1" fmla="*/ 1241 h 955949"/>
                <a:gd name="connsiteX2" fmla="*/ 90652 w 90652"/>
                <a:gd name="connsiteY2" fmla="*/ 947342 h 955949"/>
                <a:gd name="connsiteX3" fmla="*/ 443 w 90652"/>
                <a:gd name="connsiteY3" fmla="*/ 955949 h 955949"/>
                <a:gd name="connsiteX4" fmla="*/ 0 w 90652"/>
                <a:gd name="connsiteY4" fmla="*/ 3433 h 955949"/>
                <a:gd name="connsiteX0" fmla="*/ 0 w 90652"/>
                <a:gd name="connsiteY0" fmla="*/ 3433 h 955949"/>
                <a:gd name="connsiteX1" fmla="*/ 84559 w 90652"/>
                <a:gd name="connsiteY1" fmla="*/ 1241 h 955949"/>
                <a:gd name="connsiteX2" fmla="*/ 90652 w 90652"/>
                <a:gd name="connsiteY2" fmla="*/ 947342 h 955949"/>
                <a:gd name="connsiteX3" fmla="*/ 443 w 90652"/>
                <a:gd name="connsiteY3" fmla="*/ 955949 h 955949"/>
                <a:gd name="connsiteX4" fmla="*/ 0 w 90652"/>
                <a:gd name="connsiteY4" fmla="*/ 3433 h 9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2" h="955949">
                  <a:moveTo>
                    <a:pt x="0" y="3433"/>
                  </a:moveTo>
                  <a:cubicBezTo>
                    <a:pt x="39492" y="-3535"/>
                    <a:pt x="58276" y="2470"/>
                    <a:pt x="84559" y="1241"/>
                  </a:cubicBezTo>
                  <a:cubicBezTo>
                    <a:pt x="88493" y="320982"/>
                    <a:pt x="86718" y="627601"/>
                    <a:pt x="90652" y="947342"/>
                  </a:cubicBezTo>
                  <a:cubicBezTo>
                    <a:pt x="79622" y="958012"/>
                    <a:pt x="21665" y="954227"/>
                    <a:pt x="443" y="955949"/>
                  </a:cubicBezTo>
                  <a:cubicBezTo>
                    <a:pt x="221" y="862771"/>
                    <a:pt x="627" y="322138"/>
                    <a:pt x="0" y="3433"/>
                  </a:cubicBezTo>
                  <a:close/>
                </a:path>
              </a:pathLst>
            </a:custGeom>
            <a:solidFill>
              <a:schemeClr val="bg2"/>
            </a:solidFill>
            <a:ln w="0" cap="flat">
              <a:noFill/>
              <a:prstDash val="solid"/>
              <a:miter/>
            </a:ln>
          </p:spPr>
          <p:txBody>
            <a:bodyPr rtlCol="0" anchor="ctr"/>
            <a:lstStyle/>
            <a:p>
              <a:endParaRPr lang="en-US"/>
            </a:p>
          </p:txBody>
        </p:sp>
        <p:sp>
          <p:nvSpPr>
            <p:cNvPr id="21" name="Freeform 57">
              <a:extLst>
                <a:ext uri="{FF2B5EF4-FFF2-40B4-BE49-F238E27FC236}">
                  <a16:creationId xmlns:a16="http://schemas.microsoft.com/office/drawing/2014/main" id="{00B93DF8-1A84-9C6F-442A-2B6BB6ABFF87}"/>
                </a:ext>
              </a:extLst>
            </p:cNvPr>
            <p:cNvSpPr/>
            <p:nvPr/>
          </p:nvSpPr>
          <p:spPr>
            <a:xfrm rot="10800000">
              <a:off x="11549137" y="5488073"/>
              <a:ext cx="286626" cy="973777"/>
            </a:xfrm>
            <a:custGeom>
              <a:avLst/>
              <a:gdLst>
                <a:gd name="connsiteX0" fmla="*/ 0 w 98672"/>
                <a:gd name="connsiteY0" fmla="*/ 0 h 959374"/>
                <a:gd name="connsiteX1" fmla="*/ 81995 w 98672"/>
                <a:gd name="connsiteY1" fmla="*/ 765 h 959374"/>
                <a:gd name="connsiteX2" fmla="*/ 98672 w 98672"/>
                <a:gd name="connsiteY2" fmla="*/ 943725 h 959374"/>
                <a:gd name="connsiteX3" fmla="*/ 16633 w 98672"/>
                <a:gd name="connsiteY3" fmla="*/ 959375 h 959374"/>
                <a:gd name="connsiteX4" fmla="*/ 0 w 98672"/>
                <a:gd name="connsiteY4" fmla="*/ 0 h 959374"/>
                <a:gd name="connsiteX0" fmla="*/ 0 w 97714"/>
                <a:gd name="connsiteY0" fmla="*/ 0 h 959375"/>
                <a:gd name="connsiteX1" fmla="*/ 81995 w 97714"/>
                <a:gd name="connsiteY1" fmla="*/ 765 h 959375"/>
                <a:gd name="connsiteX2" fmla="*/ 97714 w 97714"/>
                <a:gd name="connsiteY2" fmla="*/ 950799 h 959375"/>
                <a:gd name="connsiteX3" fmla="*/ 16633 w 97714"/>
                <a:gd name="connsiteY3" fmla="*/ 959375 h 959375"/>
                <a:gd name="connsiteX4" fmla="*/ 0 w 97714"/>
                <a:gd name="connsiteY4" fmla="*/ 0 h 959375"/>
                <a:gd name="connsiteX0" fmla="*/ 0 w 98498"/>
                <a:gd name="connsiteY0" fmla="*/ 0 h 959375"/>
                <a:gd name="connsiteX1" fmla="*/ 81995 w 98498"/>
                <a:gd name="connsiteY1" fmla="*/ 765 h 959375"/>
                <a:gd name="connsiteX2" fmla="*/ 97714 w 98498"/>
                <a:gd name="connsiteY2" fmla="*/ 950799 h 959375"/>
                <a:gd name="connsiteX3" fmla="*/ 16633 w 98498"/>
                <a:gd name="connsiteY3" fmla="*/ 959375 h 959375"/>
                <a:gd name="connsiteX4" fmla="*/ 0 w 98498"/>
                <a:gd name="connsiteY4" fmla="*/ 0 h 959375"/>
                <a:gd name="connsiteX0" fmla="*/ 0 w 98498"/>
                <a:gd name="connsiteY0" fmla="*/ 0 h 959375"/>
                <a:gd name="connsiteX1" fmla="*/ 81995 w 98498"/>
                <a:gd name="connsiteY1" fmla="*/ 765 h 959375"/>
                <a:gd name="connsiteX2" fmla="*/ 97714 w 98498"/>
                <a:gd name="connsiteY2" fmla="*/ 950799 h 959375"/>
                <a:gd name="connsiteX3" fmla="*/ 16633 w 98498"/>
                <a:gd name="connsiteY3" fmla="*/ 959375 h 959375"/>
                <a:gd name="connsiteX4" fmla="*/ 0 w 98498"/>
                <a:gd name="connsiteY4" fmla="*/ 0 h 959375"/>
                <a:gd name="connsiteX0" fmla="*/ 0 w 98498"/>
                <a:gd name="connsiteY0" fmla="*/ 0 h 957646"/>
                <a:gd name="connsiteX1" fmla="*/ 81995 w 98498"/>
                <a:gd name="connsiteY1" fmla="*/ 765 h 957646"/>
                <a:gd name="connsiteX2" fmla="*/ 97714 w 98498"/>
                <a:gd name="connsiteY2" fmla="*/ 950799 h 957646"/>
                <a:gd name="connsiteX3" fmla="*/ 16634 w 98498"/>
                <a:gd name="connsiteY3" fmla="*/ 955130 h 957646"/>
                <a:gd name="connsiteX4" fmla="*/ 0 w 98498"/>
                <a:gd name="connsiteY4" fmla="*/ 0 h 957646"/>
                <a:gd name="connsiteX0" fmla="*/ 0 w 98498"/>
                <a:gd name="connsiteY0" fmla="*/ 0 h 956959"/>
                <a:gd name="connsiteX1" fmla="*/ 81995 w 98498"/>
                <a:gd name="connsiteY1" fmla="*/ 765 h 956959"/>
                <a:gd name="connsiteX2" fmla="*/ 97714 w 98498"/>
                <a:gd name="connsiteY2" fmla="*/ 950799 h 956959"/>
                <a:gd name="connsiteX3" fmla="*/ 16634 w 98498"/>
                <a:gd name="connsiteY3" fmla="*/ 955130 h 956959"/>
                <a:gd name="connsiteX4" fmla="*/ 0 w 98498"/>
                <a:gd name="connsiteY4" fmla="*/ 0 h 956959"/>
                <a:gd name="connsiteX0" fmla="*/ 0 w 98498"/>
                <a:gd name="connsiteY0" fmla="*/ 0 h 959817"/>
                <a:gd name="connsiteX1" fmla="*/ 81995 w 98498"/>
                <a:gd name="connsiteY1" fmla="*/ 765 h 959817"/>
                <a:gd name="connsiteX2" fmla="*/ 97714 w 98498"/>
                <a:gd name="connsiteY2" fmla="*/ 950799 h 959817"/>
                <a:gd name="connsiteX3" fmla="*/ 16634 w 98498"/>
                <a:gd name="connsiteY3" fmla="*/ 955130 h 959817"/>
                <a:gd name="connsiteX4" fmla="*/ 0 w 98498"/>
                <a:gd name="connsiteY4" fmla="*/ 0 h 959817"/>
                <a:gd name="connsiteX0" fmla="*/ 0 w 98498"/>
                <a:gd name="connsiteY0" fmla="*/ 0 h 956824"/>
                <a:gd name="connsiteX1" fmla="*/ 81995 w 98498"/>
                <a:gd name="connsiteY1" fmla="*/ 765 h 956824"/>
                <a:gd name="connsiteX2" fmla="*/ 97714 w 98498"/>
                <a:gd name="connsiteY2" fmla="*/ 950799 h 956824"/>
                <a:gd name="connsiteX3" fmla="*/ 16634 w 98498"/>
                <a:gd name="connsiteY3" fmla="*/ 955130 h 956824"/>
                <a:gd name="connsiteX4" fmla="*/ 0 w 98498"/>
                <a:gd name="connsiteY4" fmla="*/ 0 h 95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98" h="956824">
                  <a:moveTo>
                    <a:pt x="0" y="0"/>
                  </a:moveTo>
                  <a:lnTo>
                    <a:pt x="81995" y="765"/>
                  </a:lnTo>
                  <a:cubicBezTo>
                    <a:pt x="87235" y="317443"/>
                    <a:pt x="102052" y="827963"/>
                    <a:pt x="97714" y="950799"/>
                  </a:cubicBezTo>
                  <a:cubicBezTo>
                    <a:pt x="71844" y="955220"/>
                    <a:pt x="21306" y="959198"/>
                    <a:pt x="16634" y="955130"/>
                  </a:cubicBezTo>
                  <a:lnTo>
                    <a:pt x="0" y="0"/>
                  </a:lnTo>
                  <a:close/>
                </a:path>
              </a:pathLst>
            </a:custGeom>
            <a:solidFill>
              <a:schemeClr val="bg2"/>
            </a:solidFill>
            <a:ln w="0" cap="flat">
              <a:noFill/>
              <a:prstDash val="solid"/>
              <a:miter/>
            </a:ln>
          </p:spPr>
          <p:txBody>
            <a:bodyPr rtlCol="0" anchor="ctr"/>
            <a:lstStyle/>
            <a:p>
              <a:endParaRPr lang="en-US"/>
            </a:p>
          </p:txBody>
        </p:sp>
        <p:sp>
          <p:nvSpPr>
            <p:cNvPr id="22" name="Freeform 63">
              <a:extLst>
                <a:ext uri="{FF2B5EF4-FFF2-40B4-BE49-F238E27FC236}">
                  <a16:creationId xmlns:a16="http://schemas.microsoft.com/office/drawing/2014/main" id="{BF4EF527-AE1E-DF9B-6C1E-C499578B8E4C}"/>
                </a:ext>
              </a:extLst>
            </p:cNvPr>
            <p:cNvSpPr/>
            <p:nvPr/>
          </p:nvSpPr>
          <p:spPr>
            <a:xfrm rot="10800000">
              <a:off x="3383077" y="5473785"/>
              <a:ext cx="316904" cy="1014192"/>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3990"/>
                <a:gd name="connsiteY0" fmla="*/ 2159 h 966120"/>
                <a:gd name="connsiteX1" fmla="*/ 71243 w 93990"/>
                <a:gd name="connsiteY1" fmla="*/ 0 h 966120"/>
                <a:gd name="connsiteX2" fmla="*/ 93990 w 93990"/>
                <a:gd name="connsiteY2" fmla="*/ 965401 h 966120"/>
                <a:gd name="connsiteX3" fmla="*/ 9027 w 93990"/>
                <a:gd name="connsiteY3" fmla="*/ 966120 h 966120"/>
                <a:gd name="connsiteX4" fmla="*/ 0 w 93990"/>
                <a:gd name="connsiteY4" fmla="*/ 2159 h 966120"/>
                <a:gd name="connsiteX0" fmla="*/ 0 w 93990"/>
                <a:gd name="connsiteY0" fmla="*/ 2159 h 966120"/>
                <a:gd name="connsiteX1" fmla="*/ 71243 w 93990"/>
                <a:gd name="connsiteY1" fmla="*/ 0 h 966120"/>
                <a:gd name="connsiteX2" fmla="*/ 77750 w 93990"/>
                <a:gd name="connsiteY2" fmla="*/ 23106 h 966120"/>
                <a:gd name="connsiteX3" fmla="*/ 93990 w 93990"/>
                <a:gd name="connsiteY3" fmla="*/ 965401 h 966120"/>
                <a:gd name="connsiteX4" fmla="*/ 9027 w 93990"/>
                <a:gd name="connsiteY4" fmla="*/ 966120 h 966120"/>
                <a:gd name="connsiteX5" fmla="*/ 0 w 93990"/>
                <a:gd name="connsiteY5" fmla="*/ 2159 h 966120"/>
                <a:gd name="connsiteX0" fmla="*/ 0 w 93990"/>
                <a:gd name="connsiteY0" fmla="*/ 5428 h 969389"/>
                <a:gd name="connsiteX1" fmla="*/ 71243 w 93990"/>
                <a:gd name="connsiteY1" fmla="*/ 3269 h 969389"/>
                <a:gd name="connsiteX2" fmla="*/ 77750 w 93990"/>
                <a:gd name="connsiteY2" fmla="*/ 26375 h 969389"/>
                <a:gd name="connsiteX3" fmla="*/ 93990 w 93990"/>
                <a:gd name="connsiteY3" fmla="*/ 968670 h 969389"/>
                <a:gd name="connsiteX4" fmla="*/ 9027 w 93990"/>
                <a:gd name="connsiteY4" fmla="*/ 969389 h 969389"/>
                <a:gd name="connsiteX5" fmla="*/ 0 w 93990"/>
                <a:gd name="connsiteY5" fmla="*/ 5428 h 969389"/>
                <a:gd name="connsiteX0" fmla="*/ 0 w 93990"/>
                <a:gd name="connsiteY0" fmla="*/ 8575 h 972536"/>
                <a:gd name="connsiteX1" fmla="*/ 71243 w 93990"/>
                <a:gd name="connsiteY1" fmla="*/ 6416 h 972536"/>
                <a:gd name="connsiteX2" fmla="*/ 77750 w 93990"/>
                <a:gd name="connsiteY2" fmla="*/ 29522 h 972536"/>
                <a:gd name="connsiteX3" fmla="*/ 93990 w 93990"/>
                <a:gd name="connsiteY3" fmla="*/ 971817 h 972536"/>
                <a:gd name="connsiteX4" fmla="*/ 9027 w 93990"/>
                <a:gd name="connsiteY4" fmla="*/ 972536 h 972536"/>
                <a:gd name="connsiteX5" fmla="*/ 0 w 93990"/>
                <a:gd name="connsiteY5" fmla="*/ 8575 h 972536"/>
                <a:gd name="connsiteX0" fmla="*/ 0 w 89935"/>
                <a:gd name="connsiteY0" fmla="*/ 5329 h 978172"/>
                <a:gd name="connsiteX1" fmla="*/ 67188 w 89935"/>
                <a:gd name="connsiteY1" fmla="*/ 12052 h 978172"/>
                <a:gd name="connsiteX2" fmla="*/ 73695 w 89935"/>
                <a:gd name="connsiteY2" fmla="*/ 35158 h 978172"/>
                <a:gd name="connsiteX3" fmla="*/ 89935 w 89935"/>
                <a:gd name="connsiteY3" fmla="*/ 977453 h 978172"/>
                <a:gd name="connsiteX4" fmla="*/ 4972 w 89935"/>
                <a:gd name="connsiteY4" fmla="*/ 978172 h 978172"/>
                <a:gd name="connsiteX5" fmla="*/ 0 w 89935"/>
                <a:gd name="connsiteY5" fmla="*/ 5329 h 978172"/>
                <a:gd name="connsiteX0" fmla="*/ 2422 w 92357"/>
                <a:gd name="connsiteY0" fmla="*/ 5329 h 978172"/>
                <a:gd name="connsiteX1" fmla="*/ 69610 w 92357"/>
                <a:gd name="connsiteY1" fmla="*/ 12052 h 978172"/>
                <a:gd name="connsiteX2" fmla="*/ 76117 w 92357"/>
                <a:gd name="connsiteY2" fmla="*/ 35158 h 978172"/>
                <a:gd name="connsiteX3" fmla="*/ 92357 w 92357"/>
                <a:gd name="connsiteY3" fmla="*/ 977453 h 978172"/>
                <a:gd name="connsiteX4" fmla="*/ 7394 w 92357"/>
                <a:gd name="connsiteY4" fmla="*/ 978172 h 978172"/>
                <a:gd name="connsiteX5" fmla="*/ 2422 w 92357"/>
                <a:gd name="connsiteY5" fmla="*/ 5329 h 978172"/>
                <a:gd name="connsiteX0" fmla="*/ 2422 w 86564"/>
                <a:gd name="connsiteY0" fmla="*/ 5329 h 978172"/>
                <a:gd name="connsiteX1" fmla="*/ 69610 w 86564"/>
                <a:gd name="connsiteY1" fmla="*/ 12052 h 978172"/>
                <a:gd name="connsiteX2" fmla="*/ 76117 w 86564"/>
                <a:gd name="connsiteY2" fmla="*/ 35158 h 978172"/>
                <a:gd name="connsiteX3" fmla="*/ 86564 w 86564"/>
                <a:gd name="connsiteY3" fmla="*/ 964130 h 978172"/>
                <a:gd name="connsiteX4" fmla="*/ 7394 w 86564"/>
                <a:gd name="connsiteY4" fmla="*/ 978172 h 978172"/>
                <a:gd name="connsiteX5" fmla="*/ 2422 w 86564"/>
                <a:gd name="connsiteY5" fmla="*/ 5329 h 978172"/>
                <a:gd name="connsiteX0" fmla="*/ 2256 w 86398"/>
                <a:gd name="connsiteY0" fmla="*/ 5329 h 964130"/>
                <a:gd name="connsiteX1" fmla="*/ 69444 w 86398"/>
                <a:gd name="connsiteY1" fmla="*/ 12052 h 964130"/>
                <a:gd name="connsiteX2" fmla="*/ 75951 w 86398"/>
                <a:gd name="connsiteY2" fmla="*/ 35158 h 964130"/>
                <a:gd name="connsiteX3" fmla="*/ 86398 w 86398"/>
                <a:gd name="connsiteY3" fmla="*/ 964130 h 964130"/>
                <a:gd name="connsiteX4" fmla="*/ 8386 w 86398"/>
                <a:gd name="connsiteY4" fmla="*/ 953746 h 964130"/>
                <a:gd name="connsiteX5" fmla="*/ 2256 w 86398"/>
                <a:gd name="connsiteY5" fmla="*/ 5329 h 964130"/>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7"/>
                <a:gd name="connsiteY0" fmla="*/ 6607 h 963562"/>
                <a:gd name="connsiteX1" fmla="*/ 69443 w 86397"/>
                <a:gd name="connsiteY1" fmla="*/ 9026 h 963562"/>
                <a:gd name="connsiteX2" fmla="*/ 75950 w 86397"/>
                <a:gd name="connsiteY2" fmla="*/ 32132 h 963562"/>
                <a:gd name="connsiteX3" fmla="*/ 86397 w 86397"/>
                <a:gd name="connsiteY3" fmla="*/ 961104 h 963562"/>
                <a:gd name="connsiteX4" fmla="*/ 8385 w 86397"/>
                <a:gd name="connsiteY4" fmla="*/ 950720 h 963562"/>
                <a:gd name="connsiteX5" fmla="*/ 2256 w 86397"/>
                <a:gd name="connsiteY5" fmla="*/ 6607 h 963562"/>
                <a:gd name="connsiteX0" fmla="*/ 2256 w 86397"/>
                <a:gd name="connsiteY0" fmla="*/ 12964 h 969919"/>
                <a:gd name="connsiteX1" fmla="*/ 68053 w 86397"/>
                <a:gd name="connsiteY1" fmla="*/ 3907 h 969919"/>
                <a:gd name="connsiteX2" fmla="*/ 75950 w 86397"/>
                <a:gd name="connsiteY2" fmla="*/ 38489 h 969919"/>
                <a:gd name="connsiteX3" fmla="*/ 86397 w 86397"/>
                <a:gd name="connsiteY3" fmla="*/ 967461 h 969919"/>
                <a:gd name="connsiteX4" fmla="*/ 8385 w 86397"/>
                <a:gd name="connsiteY4" fmla="*/ 957077 h 969919"/>
                <a:gd name="connsiteX5" fmla="*/ 2256 w 86397"/>
                <a:gd name="connsiteY5" fmla="*/ 12964 h 969919"/>
                <a:gd name="connsiteX0" fmla="*/ 2256 w 86397"/>
                <a:gd name="connsiteY0" fmla="*/ 9057 h 966012"/>
                <a:gd name="connsiteX1" fmla="*/ 68053 w 86397"/>
                <a:gd name="connsiteY1" fmla="*/ 0 h 966012"/>
                <a:gd name="connsiteX2" fmla="*/ 75950 w 86397"/>
                <a:gd name="connsiteY2" fmla="*/ 34582 h 966012"/>
                <a:gd name="connsiteX3" fmla="*/ 86397 w 86397"/>
                <a:gd name="connsiteY3" fmla="*/ 963554 h 966012"/>
                <a:gd name="connsiteX4" fmla="*/ 8385 w 86397"/>
                <a:gd name="connsiteY4" fmla="*/ 953170 h 966012"/>
                <a:gd name="connsiteX5" fmla="*/ 2256 w 86397"/>
                <a:gd name="connsiteY5" fmla="*/ 9057 h 966012"/>
                <a:gd name="connsiteX0" fmla="*/ 2256 w 86397"/>
                <a:gd name="connsiteY0" fmla="*/ 5579 h 962534"/>
                <a:gd name="connsiteX1" fmla="*/ 68054 w 86397"/>
                <a:gd name="connsiteY1" fmla="*/ 411 h 962534"/>
                <a:gd name="connsiteX2" fmla="*/ 75950 w 86397"/>
                <a:gd name="connsiteY2" fmla="*/ 31104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579 h 962534"/>
                <a:gd name="connsiteX1" fmla="*/ 68054 w 86397"/>
                <a:gd name="connsiteY1" fmla="*/ 411 h 962534"/>
                <a:gd name="connsiteX2" fmla="*/ 75950 w 86397"/>
                <a:gd name="connsiteY2" fmla="*/ 10359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168 h 962123"/>
                <a:gd name="connsiteX1" fmla="*/ 68054 w 86397"/>
                <a:gd name="connsiteY1" fmla="*/ 0 h 962123"/>
                <a:gd name="connsiteX2" fmla="*/ 75950 w 86397"/>
                <a:gd name="connsiteY2" fmla="*/ 9948 h 962123"/>
                <a:gd name="connsiteX3" fmla="*/ 86397 w 86397"/>
                <a:gd name="connsiteY3" fmla="*/ 959665 h 962123"/>
                <a:gd name="connsiteX4" fmla="*/ 8385 w 86397"/>
                <a:gd name="connsiteY4" fmla="*/ 949281 h 962123"/>
                <a:gd name="connsiteX5" fmla="*/ 2256 w 86397"/>
                <a:gd name="connsiteY5" fmla="*/ 5168 h 962123"/>
                <a:gd name="connsiteX0" fmla="*/ 2256 w 86397"/>
                <a:gd name="connsiteY0" fmla="*/ 5168 h 964398"/>
                <a:gd name="connsiteX1" fmla="*/ 68054 w 86397"/>
                <a:gd name="connsiteY1" fmla="*/ 0 h 964398"/>
                <a:gd name="connsiteX2" fmla="*/ 75950 w 86397"/>
                <a:gd name="connsiteY2" fmla="*/ 9948 h 964398"/>
                <a:gd name="connsiteX3" fmla="*/ 86397 w 86397"/>
                <a:gd name="connsiteY3" fmla="*/ 959665 h 964398"/>
                <a:gd name="connsiteX4" fmla="*/ 8385 w 86397"/>
                <a:gd name="connsiteY4" fmla="*/ 949281 h 964398"/>
                <a:gd name="connsiteX5" fmla="*/ 2256 w 86397"/>
                <a:gd name="connsiteY5" fmla="*/ 5168 h 964398"/>
                <a:gd name="connsiteX0" fmla="*/ 2256 w 86397"/>
                <a:gd name="connsiteY0" fmla="*/ 5168 h 960791"/>
                <a:gd name="connsiteX1" fmla="*/ 68054 w 86397"/>
                <a:gd name="connsiteY1" fmla="*/ 0 h 960791"/>
                <a:gd name="connsiteX2" fmla="*/ 75950 w 86397"/>
                <a:gd name="connsiteY2" fmla="*/ 9948 h 960791"/>
                <a:gd name="connsiteX3" fmla="*/ 86397 w 86397"/>
                <a:gd name="connsiteY3" fmla="*/ 959665 h 960791"/>
                <a:gd name="connsiteX4" fmla="*/ 8385 w 86397"/>
                <a:gd name="connsiteY4" fmla="*/ 949281 h 960791"/>
                <a:gd name="connsiteX5" fmla="*/ 2256 w 86397"/>
                <a:gd name="connsiteY5" fmla="*/ 5168 h 960791"/>
                <a:gd name="connsiteX0" fmla="*/ 2256 w 86397"/>
                <a:gd name="connsiteY0" fmla="*/ 5168 h 956295"/>
                <a:gd name="connsiteX1" fmla="*/ 68054 w 86397"/>
                <a:gd name="connsiteY1" fmla="*/ 0 h 956295"/>
                <a:gd name="connsiteX2" fmla="*/ 75950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7" h="956295">
                  <a:moveTo>
                    <a:pt x="2256" y="5168"/>
                  </a:moveTo>
                  <a:cubicBezTo>
                    <a:pt x="15577" y="1124"/>
                    <a:pt x="20555" y="4749"/>
                    <a:pt x="68054" y="0"/>
                  </a:cubicBezTo>
                  <a:cubicBezTo>
                    <a:pt x="68678" y="10663"/>
                    <a:pt x="75326" y="-715"/>
                    <a:pt x="75950" y="9948"/>
                  </a:cubicBezTo>
                  <a:cubicBezTo>
                    <a:pt x="79432" y="319605"/>
                    <a:pt x="86391" y="643525"/>
                    <a:pt x="86397" y="953182"/>
                  </a:cubicBezTo>
                  <a:cubicBezTo>
                    <a:pt x="74389" y="956203"/>
                    <a:pt x="7163" y="959761"/>
                    <a:pt x="8385" y="949281"/>
                  </a:cubicBezTo>
                  <a:cubicBezTo>
                    <a:pt x="6728" y="625000"/>
                    <a:pt x="-4776" y="165133"/>
                    <a:pt x="2256" y="5168"/>
                  </a:cubicBezTo>
                  <a:close/>
                </a:path>
              </a:pathLst>
            </a:custGeom>
            <a:solidFill>
              <a:schemeClr val="bg2"/>
            </a:solidFill>
            <a:ln w="0" cap="flat">
              <a:noFill/>
              <a:prstDash val="solid"/>
              <a:miter/>
            </a:ln>
          </p:spPr>
          <p:txBody>
            <a:bodyPr rtlCol="0" anchor="ctr"/>
            <a:lstStyle/>
            <a:p>
              <a:endParaRPr lang="en-US"/>
            </a:p>
          </p:txBody>
        </p:sp>
        <p:sp>
          <p:nvSpPr>
            <p:cNvPr id="23" name="Freeform 64">
              <a:extLst>
                <a:ext uri="{FF2B5EF4-FFF2-40B4-BE49-F238E27FC236}">
                  <a16:creationId xmlns:a16="http://schemas.microsoft.com/office/drawing/2014/main" id="{E05A090A-E8AF-ECC0-4004-0BBE2B2CD4FF}"/>
                </a:ext>
              </a:extLst>
            </p:cNvPr>
            <p:cNvSpPr/>
            <p:nvPr/>
          </p:nvSpPr>
          <p:spPr>
            <a:xfrm rot="10800000">
              <a:off x="3052747" y="5488073"/>
              <a:ext cx="269105" cy="999904"/>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bg2"/>
            </a:solidFill>
            <a:ln w="0" cap="flat">
              <a:noFill/>
              <a:prstDash val="solid"/>
              <a:miter/>
            </a:ln>
          </p:spPr>
          <p:txBody>
            <a:bodyPr rtlCol="0" anchor="ctr"/>
            <a:lstStyle/>
            <a:p>
              <a:endParaRPr lang="en-US"/>
            </a:p>
          </p:txBody>
        </p:sp>
        <p:sp>
          <p:nvSpPr>
            <p:cNvPr id="24" name="Freeform 65">
              <a:extLst>
                <a:ext uri="{FF2B5EF4-FFF2-40B4-BE49-F238E27FC236}">
                  <a16:creationId xmlns:a16="http://schemas.microsoft.com/office/drawing/2014/main" id="{F2BB2641-4232-4EEA-1DD5-08D815EC1819}"/>
                </a:ext>
              </a:extLst>
            </p:cNvPr>
            <p:cNvSpPr/>
            <p:nvPr/>
          </p:nvSpPr>
          <p:spPr>
            <a:xfrm rot="10800000">
              <a:off x="4129611" y="5455717"/>
              <a:ext cx="312630" cy="1019587"/>
            </a:xfrm>
            <a:custGeom>
              <a:avLst/>
              <a:gdLst>
                <a:gd name="connsiteX0" fmla="*/ 0 w 85905"/>
                <a:gd name="connsiteY0" fmla="*/ 3912 h 933785"/>
                <a:gd name="connsiteX1" fmla="*/ 70262 w 85905"/>
                <a:gd name="connsiteY1" fmla="*/ 0 h 933785"/>
                <a:gd name="connsiteX2" fmla="*/ 85905 w 85905"/>
                <a:gd name="connsiteY2" fmla="*/ 929873 h 933785"/>
                <a:gd name="connsiteX3" fmla="*/ 13666 w 85905"/>
                <a:gd name="connsiteY3" fmla="*/ 933786 h 933785"/>
                <a:gd name="connsiteX4" fmla="*/ 0 w 85905"/>
                <a:gd name="connsiteY4" fmla="*/ 3912 h 933785"/>
                <a:gd name="connsiteX0" fmla="*/ 0 w 85905"/>
                <a:gd name="connsiteY0" fmla="*/ 1692 h 931566"/>
                <a:gd name="connsiteX1" fmla="*/ 77793 w 85905"/>
                <a:gd name="connsiteY1" fmla="*/ 0 h 931566"/>
                <a:gd name="connsiteX2" fmla="*/ 85905 w 85905"/>
                <a:gd name="connsiteY2" fmla="*/ 927653 h 931566"/>
                <a:gd name="connsiteX3" fmla="*/ 13666 w 85905"/>
                <a:gd name="connsiteY3" fmla="*/ 931566 h 931566"/>
                <a:gd name="connsiteX4" fmla="*/ 0 w 85905"/>
                <a:gd name="connsiteY4" fmla="*/ 1692 h 931566"/>
                <a:gd name="connsiteX0" fmla="*/ 0 w 85905"/>
                <a:gd name="connsiteY0" fmla="*/ 6083 h 935957"/>
                <a:gd name="connsiteX1" fmla="*/ 77793 w 85905"/>
                <a:gd name="connsiteY1" fmla="*/ 4391 h 935957"/>
                <a:gd name="connsiteX2" fmla="*/ 85905 w 85905"/>
                <a:gd name="connsiteY2" fmla="*/ 932044 h 935957"/>
                <a:gd name="connsiteX3" fmla="*/ 13666 w 85905"/>
                <a:gd name="connsiteY3" fmla="*/ 935957 h 935957"/>
                <a:gd name="connsiteX4" fmla="*/ 0 w 85905"/>
                <a:gd name="connsiteY4" fmla="*/ 6083 h 935957"/>
                <a:gd name="connsiteX0" fmla="*/ 3895 w 89800"/>
                <a:gd name="connsiteY0" fmla="*/ 6083 h 935957"/>
                <a:gd name="connsiteX1" fmla="*/ 81688 w 89800"/>
                <a:gd name="connsiteY1" fmla="*/ 4391 h 935957"/>
                <a:gd name="connsiteX2" fmla="*/ 89800 w 89800"/>
                <a:gd name="connsiteY2" fmla="*/ 932044 h 935957"/>
                <a:gd name="connsiteX3" fmla="*/ 17561 w 89800"/>
                <a:gd name="connsiteY3" fmla="*/ 935957 h 935957"/>
                <a:gd name="connsiteX4" fmla="*/ 0 w 89800"/>
                <a:gd name="connsiteY4" fmla="*/ 80790 h 935957"/>
                <a:gd name="connsiteX5" fmla="*/ 3895 w 89800"/>
                <a:gd name="connsiteY5" fmla="*/ 6083 h 935957"/>
                <a:gd name="connsiteX0" fmla="*/ 3896 w 89800"/>
                <a:gd name="connsiteY0" fmla="*/ 53 h 945470"/>
                <a:gd name="connsiteX1" fmla="*/ 81688 w 89800"/>
                <a:gd name="connsiteY1" fmla="*/ 13904 h 945470"/>
                <a:gd name="connsiteX2" fmla="*/ 89800 w 89800"/>
                <a:gd name="connsiteY2" fmla="*/ 941557 h 945470"/>
                <a:gd name="connsiteX3" fmla="*/ 17561 w 89800"/>
                <a:gd name="connsiteY3" fmla="*/ 945470 h 945470"/>
                <a:gd name="connsiteX4" fmla="*/ 0 w 89800"/>
                <a:gd name="connsiteY4" fmla="*/ 90303 h 945470"/>
                <a:gd name="connsiteX5" fmla="*/ 3896 w 89800"/>
                <a:gd name="connsiteY5" fmla="*/ 53 h 945470"/>
                <a:gd name="connsiteX0" fmla="*/ 3902 w 89806"/>
                <a:gd name="connsiteY0" fmla="*/ 53 h 945470"/>
                <a:gd name="connsiteX1" fmla="*/ 81694 w 89806"/>
                <a:gd name="connsiteY1" fmla="*/ 13904 h 945470"/>
                <a:gd name="connsiteX2" fmla="*/ 89806 w 89806"/>
                <a:gd name="connsiteY2" fmla="*/ 941557 h 945470"/>
                <a:gd name="connsiteX3" fmla="*/ 17567 w 89806"/>
                <a:gd name="connsiteY3" fmla="*/ 945470 h 945470"/>
                <a:gd name="connsiteX4" fmla="*/ 6 w 89806"/>
                <a:gd name="connsiteY4" fmla="*/ 90303 h 945470"/>
                <a:gd name="connsiteX5" fmla="*/ 3902 w 89806"/>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50704"/>
                <a:gd name="connsiteX1" fmla="*/ 81694 w 91298"/>
                <a:gd name="connsiteY1" fmla="*/ 13904 h 950704"/>
                <a:gd name="connsiteX2" fmla="*/ 89806 w 91298"/>
                <a:gd name="connsiteY2" fmla="*/ 941557 h 950704"/>
                <a:gd name="connsiteX3" fmla="*/ 17567 w 91298"/>
                <a:gd name="connsiteY3" fmla="*/ 945470 h 950704"/>
                <a:gd name="connsiteX4" fmla="*/ 6 w 91298"/>
                <a:gd name="connsiteY4" fmla="*/ 90303 h 950704"/>
                <a:gd name="connsiteX5" fmla="*/ 3902 w 91298"/>
                <a:gd name="connsiteY5" fmla="*/ 53 h 950704"/>
                <a:gd name="connsiteX0" fmla="*/ 3902 w 91298"/>
                <a:gd name="connsiteY0" fmla="*/ 53 h 958969"/>
                <a:gd name="connsiteX1" fmla="*/ 81694 w 91298"/>
                <a:gd name="connsiteY1" fmla="*/ 13904 h 958969"/>
                <a:gd name="connsiteX2" fmla="*/ 89806 w 91298"/>
                <a:gd name="connsiteY2" fmla="*/ 941557 h 958969"/>
                <a:gd name="connsiteX3" fmla="*/ 17567 w 91298"/>
                <a:gd name="connsiteY3" fmla="*/ 945470 h 958969"/>
                <a:gd name="connsiteX4" fmla="*/ 6 w 91298"/>
                <a:gd name="connsiteY4" fmla="*/ 90303 h 958969"/>
                <a:gd name="connsiteX5" fmla="*/ 3902 w 91298"/>
                <a:gd name="connsiteY5" fmla="*/ 53 h 958969"/>
                <a:gd name="connsiteX0" fmla="*/ 3902 w 91298"/>
                <a:gd name="connsiteY0" fmla="*/ 53 h 976273"/>
                <a:gd name="connsiteX1" fmla="*/ 81694 w 91298"/>
                <a:gd name="connsiteY1" fmla="*/ 13904 h 976273"/>
                <a:gd name="connsiteX2" fmla="*/ 89806 w 91298"/>
                <a:gd name="connsiteY2" fmla="*/ 941557 h 976273"/>
                <a:gd name="connsiteX3" fmla="*/ 17567 w 91298"/>
                <a:gd name="connsiteY3" fmla="*/ 945470 h 976273"/>
                <a:gd name="connsiteX4" fmla="*/ 15678 w 91298"/>
                <a:gd name="connsiteY4" fmla="*/ 899885 h 976273"/>
                <a:gd name="connsiteX5" fmla="*/ 6 w 91298"/>
                <a:gd name="connsiteY5" fmla="*/ 90303 h 976273"/>
                <a:gd name="connsiteX6" fmla="*/ 3902 w 91298"/>
                <a:gd name="connsiteY6" fmla="*/ 53 h 976273"/>
                <a:gd name="connsiteX0" fmla="*/ 3902 w 91298"/>
                <a:gd name="connsiteY0" fmla="*/ 53 h 977848"/>
                <a:gd name="connsiteX1" fmla="*/ 81694 w 91298"/>
                <a:gd name="connsiteY1" fmla="*/ 13904 h 977848"/>
                <a:gd name="connsiteX2" fmla="*/ 89806 w 91298"/>
                <a:gd name="connsiteY2" fmla="*/ 941557 h 977848"/>
                <a:gd name="connsiteX3" fmla="*/ 24531 w 91298"/>
                <a:gd name="connsiteY3" fmla="*/ 949577 h 977848"/>
                <a:gd name="connsiteX4" fmla="*/ 15678 w 91298"/>
                <a:gd name="connsiteY4" fmla="*/ 899885 h 977848"/>
                <a:gd name="connsiteX5" fmla="*/ 6 w 91298"/>
                <a:gd name="connsiteY5" fmla="*/ 90303 h 977848"/>
                <a:gd name="connsiteX6" fmla="*/ 3902 w 91298"/>
                <a:gd name="connsiteY6" fmla="*/ 53 h 977848"/>
                <a:gd name="connsiteX0" fmla="*/ 3902 w 91298"/>
                <a:gd name="connsiteY0" fmla="*/ 53 h 961495"/>
                <a:gd name="connsiteX1" fmla="*/ 81694 w 91298"/>
                <a:gd name="connsiteY1" fmla="*/ 13904 h 961495"/>
                <a:gd name="connsiteX2" fmla="*/ 89806 w 91298"/>
                <a:gd name="connsiteY2" fmla="*/ 941557 h 961495"/>
                <a:gd name="connsiteX3" fmla="*/ 24531 w 91298"/>
                <a:gd name="connsiteY3" fmla="*/ 949577 h 961495"/>
                <a:gd name="connsiteX4" fmla="*/ 15678 w 91298"/>
                <a:gd name="connsiteY4" fmla="*/ 899885 h 961495"/>
                <a:gd name="connsiteX5" fmla="*/ 6 w 91298"/>
                <a:gd name="connsiteY5" fmla="*/ 90303 h 961495"/>
                <a:gd name="connsiteX6" fmla="*/ 3902 w 91298"/>
                <a:gd name="connsiteY6" fmla="*/ 53 h 961495"/>
                <a:gd name="connsiteX0" fmla="*/ 7646 w 91292"/>
                <a:gd name="connsiteY0" fmla="*/ 53 h 961495"/>
                <a:gd name="connsiteX1" fmla="*/ 81688 w 91292"/>
                <a:gd name="connsiteY1" fmla="*/ 13904 h 961495"/>
                <a:gd name="connsiteX2" fmla="*/ 89800 w 91292"/>
                <a:gd name="connsiteY2" fmla="*/ 941557 h 961495"/>
                <a:gd name="connsiteX3" fmla="*/ 24525 w 91292"/>
                <a:gd name="connsiteY3" fmla="*/ 949577 h 961495"/>
                <a:gd name="connsiteX4" fmla="*/ 15672 w 91292"/>
                <a:gd name="connsiteY4" fmla="*/ 899885 h 961495"/>
                <a:gd name="connsiteX5" fmla="*/ 0 w 91292"/>
                <a:gd name="connsiteY5" fmla="*/ 90303 h 961495"/>
                <a:gd name="connsiteX6" fmla="*/ 7646 w 91292"/>
                <a:gd name="connsiteY6" fmla="*/ 53 h 961495"/>
                <a:gd name="connsiteX0" fmla="*/ 3903 w 87549"/>
                <a:gd name="connsiteY0" fmla="*/ 53 h 961495"/>
                <a:gd name="connsiteX1" fmla="*/ 77945 w 87549"/>
                <a:gd name="connsiteY1" fmla="*/ 13904 h 961495"/>
                <a:gd name="connsiteX2" fmla="*/ 86057 w 87549"/>
                <a:gd name="connsiteY2" fmla="*/ 941557 h 961495"/>
                <a:gd name="connsiteX3" fmla="*/ 20782 w 87549"/>
                <a:gd name="connsiteY3" fmla="*/ 949577 h 961495"/>
                <a:gd name="connsiteX4" fmla="*/ 11929 w 87549"/>
                <a:gd name="connsiteY4" fmla="*/ 899885 h 961495"/>
                <a:gd name="connsiteX5" fmla="*/ 7 w 87549"/>
                <a:gd name="connsiteY5" fmla="*/ 153958 h 961495"/>
                <a:gd name="connsiteX6" fmla="*/ 3903 w 87549"/>
                <a:gd name="connsiteY6" fmla="*/ 53 h 961495"/>
                <a:gd name="connsiteX0" fmla="*/ 3903 w 87549"/>
                <a:gd name="connsiteY0" fmla="*/ 53 h 953349"/>
                <a:gd name="connsiteX1" fmla="*/ 77945 w 87549"/>
                <a:gd name="connsiteY1" fmla="*/ 13904 h 953349"/>
                <a:gd name="connsiteX2" fmla="*/ 86057 w 87549"/>
                <a:gd name="connsiteY2" fmla="*/ 941557 h 953349"/>
                <a:gd name="connsiteX3" fmla="*/ 20782 w 87549"/>
                <a:gd name="connsiteY3" fmla="*/ 949577 h 953349"/>
                <a:gd name="connsiteX4" fmla="*/ 11929 w 87549"/>
                <a:gd name="connsiteY4" fmla="*/ 899885 h 953349"/>
                <a:gd name="connsiteX5" fmla="*/ 7 w 87549"/>
                <a:gd name="connsiteY5" fmla="*/ 153958 h 953349"/>
                <a:gd name="connsiteX6" fmla="*/ 3903 w 87549"/>
                <a:gd name="connsiteY6" fmla="*/ 53 h 953349"/>
                <a:gd name="connsiteX0" fmla="*/ 3903 w 87549"/>
                <a:gd name="connsiteY0" fmla="*/ 930 h 954226"/>
                <a:gd name="connsiteX1" fmla="*/ 77945 w 87549"/>
                <a:gd name="connsiteY1" fmla="*/ 7608 h 954226"/>
                <a:gd name="connsiteX2" fmla="*/ 86057 w 87549"/>
                <a:gd name="connsiteY2" fmla="*/ 942434 h 954226"/>
                <a:gd name="connsiteX3" fmla="*/ 20782 w 87549"/>
                <a:gd name="connsiteY3" fmla="*/ 950454 h 954226"/>
                <a:gd name="connsiteX4" fmla="*/ 11929 w 87549"/>
                <a:gd name="connsiteY4" fmla="*/ 900762 h 954226"/>
                <a:gd name="connsiteX5" fmla="*/ 7 w 87549"/>
                <a:gd name="connsiteY5" fmla="*/ 154835 h 954226"/>
                <a:gd name="connsiteX6" fmla="*/ 3903 w 87549"/>
                <a:gd name="connsiteY6" fmla="*/ 930 h 954226"/>
                <a:gd name="connsiteX0" fmla="*/ 3093 w 86739"/>
                <a:gd name="connsiteY0" fmla="*/ 930 h 954226"/>
                <a:gd name="connsiteX1" fmla="*/ 77135 w 86739"/>
                <a:gd name="connsiteY1" fmla="*/ 7608 h 954226"/>
                <a:gd name="connsiteX2" fmla="*/ 85247 w 86739"/>
                <a:gd name="connsiteY2" fmla="*/ 942434 h 954226"/>
                <a:gd name="connsiteX3" fmla="*/ 19972 w 86739"/>
                <a:gd name="connsiteY3" fmla="*/ 950454 h 954226"/>
                <a:gd name="connsiteX4" fmla="*/ 11119 w 86739"/>
                <a:gd name="connsiteY4" fmla="*/ 900762 h 954226"/>
                <a:gd name="connsiteX5" fmla="*/ 1283 w 86739"/>
                <a:gd name="connsiteY5" fmla="*/ 97452 h 954226"/>
                <a:gd name="connsiteX6" fmla="*/ 3093 w 86739"/>
                <a:gd name="connsiteY6" fmla="*/ 930 h 954226"/>
                <a:gd name="connsiteX0" fmla="*/ 3093 w 86642"/>
                <a:gd name="connsiteY0" fmla="*/ 2914 h 956210"/>
                <a:gd name="connsiteX1" fmla="*/ 76098 w 86642"/>
                <a:gd name="connsiteY1" fmla="*/ 5702 h 956210"/>
                <a:gd name="connsiteX2" fmla="*/ 85247 w 86642"/>
                <a:gd name="connsiteY2" fmla="*/ 944418 h 956210"/>
                <a:gd name="connsiteX3" fmla="*/ 19972 w 86642"/>
                <a:gd name="connsiteY3" fmla="*/ 952438 h 956210"/>
                <a:gd name="connsiteX4" fmla="*/ 11119 w 86642"/>
                <a:gd name="connsiteY4" fmla="*/ 902746 h 956210"/>
                <a:gd name="connsiteX5" fmla="*/ 1283 w 86642"/>
                <a:gd name="connsiteY5" fmla="*/ 99436 h 956210"/>
                <a:gd name="connsiteX6" fmla="*/ 3093 w 86642"/>
                <a:gd name="connsiteY6" fmla="*/ 2914 h 956210"/>
                <a:gd name="connsiteX0" fmla="*/ 3093 w 86642"/>
                <a:gd name="connsiteY0" fmla="*/ 103 h 953399"/>
                <a:gd name="connsiteX1" fmla="*/ 76098 w 86642"/>
                <a:gd name="connsiteY1" fmla="*/ 2891 h 953399"/>
                <a:gd name="connsiteX2" fmla="*/ 85247 w 86642"/>
                <a:gd name="connsiteY2" fmla="*/ 941607 h 953399"/>
                <a:gd name="connsiteX3" fmla="*/ 19972 w 86642"/>
                <a:gd name="connsiteY3" fmla="*/ 949627 h 953399"/>
                <a:gd name="connsiteX4" fmla="*/ 11119 w 86642"/>
                <a:gd name="connsiteY4" fmla="*/ 899935 h 953399"/>
                <a:gd name="connsiteX5" fmla="*/ 1283 w 86642"/>
                <a:gd name="connsiteY5" fmla="*/ 96625 h 953399"/>
                <a:gd name="connsiteX6" fmla="*/ 3093 w 86642"/>
                <a:gd name="connsiteY6" fmla="*/ 103 h 953399"/>
                <a:gd name="connsiteX0" fmla="*/ 1810 w 85359"/>
                <a:gd name="connsiteY0" fmla="*/ 103 h 953399"/>
                <a:gd name="connsiteX1" fmla="*/ 74815 w 85359"/>
                <a:gd name="connsiteY1" fmla="*/ 2891 h 953399"/>
                <a:gd name="connsiteX2" fmla="*/ 83964 w 85359"/>
                <a:gd name="connsiteY2" fmla="*/ 941607 h 953399"/>
                <a:gd name="connsiteX3" fmla="*/ 18689 w 85359"/>
                <a:gd name="connsiteY3" fmla="*/ 949627 h 953399"/>
                <a:gd name="connsiteX4" fmla="*/ 9836 w 85359"/>
                <a:gd name="connsiteY4" fmla="*/ 899935 h 953399"/>
                <a:gd name="connsiteX5" fmla="*/ 0 w 85359"/>
                <a:gd name="connsiteY5" fmla="*/ 96625 h 953399"/>
                <a:gd name="connsiteX6" fmla="*/ 1810 w 85359"/>
                <a:gd name="connsiteY6" fmla="*/ 103 h 953399"/>
                <a:gd name="connsiteX0" fmla="*/ 1810 w 85359"/>
                <a:gd name="connsiteY0" fmla="*/ 103 h 958788"/>
                <a:gd name="connsiteX1" fmla="*/ 74815 w 85359"/>
                <a:gd name="connsiteY1" fmla="*/ 2891 h 958788"/>
                <a:gd name="connsiteX2" fmla="*/ 83964 w 85359"/>
                <a:gd name="connsiteY2" fmla="*/ 941607 h 958788"/>
                <a:gd name="connsiteX3" fmla="*/ 18689 w 85359"/>
                <a:gd name="connsiteY3" fmla="*/ 949627 h 958788"/>
                <a:gd name="connsiteX4" fmla="*/ 9836 w 85359"/>
                <a:gd name="connsiteY4" fmla="*/ 932348 h 958788"/>
                <a:gd name="connsiteX5" fmla="*/ 0 w 85359"/>
                <a:gd name="connsiteY5" fmla="*/ 96625 h 958788"/>
                <a:gd name="connsiteX6" fmla="*/ 1810 w 85359"/>
                <a:gd name="connsiteY6" fmla="*/ 103 h 958788"/>
                <a:gd name="connsiteX0" fmla="*/ 1810 w 85359"/>
                <a:gd name="connsiteY0" fmla="*/ 103 h 961418"/>
                <a:gd name="connsiteX1" fmla="*/ 74815 w 85359"/>
                <a:gd name="connsiteY1" fmla="*/ 2891 h 961418"/>
                <a:gd name="connsiteX2" fmla="*/ 83964 w 85359"/>
                <a:gd name="connsiteY2" fmla="*/ 941607 h 961418"/>
                <a:gd name="connsiteX3" fmla="*/ 19208 w 85359"/>
                <a:gd name="connsiteY3" fmla="*/ 956110 h 961418"/>
                <a:gd name="connsiteX4" fmla="*/ 9836 w 85359"/>
                <a:gd name="connsiteY4" fmla="*/ 932348 h 961418"/>
                <a:gd name="connsiteX5" fmla="*/ 0 w 85359"/>
                <a:gd name="connsiteY5" fmla="*/ 96625 h 961418"/>
                <a:gd name="connsiteX6" fmla="*/ 1810 w 85359"/>
                <a:gd name="connsiteY6" fmla="*/ 103 h 961418"/>
                <a:gd name="connsiteX0" fmla="*/ 1810 w 85359"/>
                <a:gd name="connsiteY0" fmla="*/ 103 h 966869"/>
                <a:gd name="connsiteX1" fmla="*/ 74815 w 85359"/>
                <a:gd name="connsiteY1" fmla="*/ 2891 h 966869"/>
                <a:gd name="connsiteX2" fmla="*/ 83964 w 85359"/>
                <a:gd name="connsiteY2" fmla="*/ 958462 h 966869"/>
                <a:gd name="connsiteX3" fmla="*/ 19208 w 85359"/>
                <a:gd name="connsiteY3" fmla="*/ 956110 h 966869"/>
                <a:gd name="connsiteX4" fmla="*/ 9836 w 85359"/>
                <a:gd name="connsiteY4" fmla="*/ 932348 h 966869"/>
                <a:gd name="connsiteX5" fmla="*/ 0 w 85359"/>
                <a:gd name="connsiteY5" fmla="*/ 96625 h 966869"/>
                <a:gd name="connsiteX6" fmla="*/ 1810 w 85359"/>
                <a:gd name="connsiteY6" fmla="*/ 103 h 96686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561 w 86183"/>
                <a:gd name="connsiteY0" fmla="*/ 2770 h 961384"/>
                <a:gd name="connsiteX1" fmla="*/ 75639 w 86183"/>
                <a:gd name="connsiteY1" fmla="*/ 372 h 961384"/>
                <a:gd name="connsiteX2" fmla="*/ 84788 w 86183"/>
                <a:gd name="connsiteY2" fmla="*/ 955943 h 961384"/>
                <a:gd name="connsiteX3" fmla="*/ 16403 w 86183"/>
                <a:gd name="connsiteY3" fmla="*/ 960073 h 961384"/>
                <a:gd name="connsiteX4" fmla="*/ 10660 w 86183"/>
                <a:gd name="connsiteY4" fmla="*/ 929829 h 961384"/>
                <a:gd name="connsiteX5" fmla="*/ 824 w 86183"/>
                <a:gd name="connsiteY5" fmla="*/ 94106 h 961384"/>
                <a:gd name="connsiteX6" fmla="*/ 561 w 86183"/>
                <a:gd name="connsiteY6" fmla="*/ 2770 h 961384"/>
                <a:gd name="connsiteX0" fmla="*/ 561 w 85232"/>
                <a:gd name="connsiteY0" fmla="*/ 2770 h 961384"/>
                <a:gd name="connsiteX1" fmla="*/ 75639 w 85232"/>
                <a:gd name="connsiteY1" fmla="*/ 372 h 961384"/>
                <a:gd name="connsiteX2" fmla="*/ 84788 w 85232"/>
                <a:gd name="connsiteY2" fmla="*/ 955943 h 961384"/>
                <a:gd name="connsiteX3" fmla="*/ 16403 w 85232"/>
                <a:gd name="connsiteY3" fmla="*/ 960073 h 961384"/>
                <a:gd name="connsiteX4" fmla="*/ 10660 w 85232"/>
                <a:gd name="connsiteY4" fmla="*/ 929829 h 961384"/>
                <a:gd name="connsiteX5" fmla="*/ 824 w 85232"/>
                <a:gd name="connsiteY5" fmla="*/ 94106 h 961384"/>
                <a:gd name="connsiteX6" fmla="*/ 561 w 85232"/>
                <a:gd name="connsiteY6" fmla="*/ 2770 h 96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32" h="961384">
                  <a:moveTo>
                    <a:pt x="561" y="2770"/>
                  </a:moveTo>
                  <a:cubicBezTo>
                    <a:pt x="26492" y="2206"/>
                    <a:pt x="51568" y="-1091"/>
                    <a:pt x="75639" y="372"/>
                  </a:cubicBezTo>
                  <a:cubicBezTo>
                    <a:pt x="78343" y="309590"/>
                    <a:pt x="87317" y="869195"/>
                    <a:pt x="84788" y="955943"/>
                  </a:cubicBezTo>
                  <a:cubicBezTo>
                    <a:pt x="82114" y="964107"/>
                    <a:pt x="30753" y="960890"/>
                    <a:pt x="16403" y="960073"/>
                  </a:cubicBezTo>
                  <a:cubicBezTo>
                    <a:pt x="8713" y="963303"/>
                    <a:pt x="10374" y="954023"/>
                    <a:pt x="10660" y="929829"/>
                  </a:cubicBezTo>
                  <a:cubicBezTo>
                    <a:pt x="7733" y="787301"/>
                    <a:pt x="2787" y="246474"/>
                    <a:pt x="824" y="94106"/>
                  </a:cubicBezTo>
                  <a:cubicBezTo>
                    <a:pt x="2123" y="64023"/>
                    <a:pt x="-1285" y="25819"/>
                    <a:pt x="561" y="2770"/>
                  </a:cubicBezTo>
                  <a:close/>
                </a:path>
              </a:pathLst>
            </a:custGeom>
            <a:solidFill>
              <a:schemeClr val="bg2"/>
            </a:solidFill>
            <a:ln w="0" cap="flat">
              <a:noFill/>
              <a:prstDash val="solid"/>
              <a:miter/>
            </a:ln>
          </p:spPr>
          <p:txBody>
            <a:bodyPr rtlCol="0" anchor="ctr"/>
            <a:lstStyle/>
            <a:p>
              <a:endParaRPr lang="en-US"/>
            </a:p>
          </p:txBody>
        </p:sp>
        <p:sp>
          <p:nvSpPr>
            <p:cNvPr id="25" name="Freeform 66">
              <a:extLst>
                <a:ext uri="{FF2B5EF4-FFF2-40B4-BE49-F238E27FC236}">
                  <a16:creationId xmlns:a16="http://schemas.microsoft.com/office/drawing/2014/main" id="{CF1A516D-3E0F-DB0D-8C85-B0522FE1E360}"/>
                </a:ext>
              </a:extLst>
            </p:cNvPr>
            <p:cNvSpPr/>
            <p:nvPr/>
          </p:nvSpPr>
          <p:spPr>
            <a:xfrm rot="10800000">
              <a:off x="2675095" y="5481209"/>
              <a:ext cx="291714" cy="999904"/>
            </a:xfrm>
            <a:custGeom>
              <a:avLst/>
              <a:gdLst>
                <a:gd name="connsiteX0" fmla="*/ 0 w 95749"/>
                <a:gd name="connsiteY0" fmla="*/ 2114 h 950020"/>
                <a:gd name="connsiteX1" fmla="*/ 76151 w 95749"/>
                <a:gd name="connsiteY1" fmla="*/ 0 h 950020"/>
                <a:gd name="connsiteX2" fmla="*/ 95750 w 95749"/>
                <a:gd name="connsiteY2" fmla="*/ 948087 h 950020"/>
                <a:gd name="connsiteX3" fmla="*/ 13755 w 95749"/>
                <a:gd name="connsiteY3" fmla="*/ 950021 h 950020"/>
                <a:gd name="connsiteX4" fmla="*/ 0 w 95749"/>
                <a:gd name="connsiteY4" fmla="*/ 2114 h 950020"/>
                <a:gd name="connsiteX0" fmla="*/ 0 w 79530"/>
                <a:gd name="connsiteY0" fmla="*/ 2114 h 950021"/>
                <a:gd name="connsiteX1" fmla="*/ 76151 w 79530"/>
                <a:gd name="connsiteY1" fmla="*/ 0 h 950021"/>
                <a:gd name="connsiteX2" fmla="*/ 79530 w 79530"/>
                <a:gd name="connsiteY2" fmla="*/ 939205 h 950021"/>
                <a:gd name="connsiteX3" fmla="*/ 13755 w 79530"/>
                <a:gd name="connsiteY3" fmla="*/ 950021 h 950021"/>
                <a:gd name="connsiteX4" fmla="*/ 0 w 79530"/>
                <a:gd name="connsiteY4" fmla="*/ 2114 h 950021"/>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4463 h 939205"/>
                <a:gd name="connsiteX4" fmla="*/ 0 w 79530"/>
                <a:gd name="connsiteY4" fmla="*/ 2114 h 939205"/>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8352 h 939205"/>
                <a:gd name="connsiteX4" fmla="*/ 0 w 79530"/>
                <a:gd name="connsiteY4" fmla="*/ 2114 h 93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0" h="939205">
                  <a:moveTo>
                    <a:pt x="0" y="2114"/>
                  </a:moveTo>
                  <a:lnTo>
                    <a:pt x="76151" y="0"/>
                  </a:lnTo>
                  <a:cubicBezTo>
                    <a:pt x="77277" y="313068"/>
                    <a:pt x="78404" y="626137"/>
                    <a:pt x="79530" y="939205"/>
                  </a:cubicBezTo>
                  <a:lnTo>
                    <a:pt x="13755" y="938352"/>
                  </a:lnTo>
                  <a:lnTo>
                    <a:pt x="0" y="2114"/>
                  </a:lnTo>
                  <a:close/>
                </a:path>
              </a:pathLst>
            </a:custGeom>
            <a:solidFill>
              <a:schemeClr val="bg2"/>
            </a:solidFill>
            <a:ln w="0" cap="flat">
              <a:noFill/>
              <a:prstDash val="solid"/>
              <a:miter/>
            </a:ln>
          </p:spPr>
          <p:txBody>
            <a:bodyPr rtlCol="0" anchor="ctr"/>
            <a:lstStyle/>
            <a:p>
              <a:endParaRPr lang="en-US"/>
            </a:p>
          </p:txBody>
        </p:sp>
        <p:sp>
          <p:nvSpPr>
            <p:cNvPr id="26" name="Freeform 67">
              <a:extLst>
                <a:ext uri="{FF2B5EF4-FFF2-40B4-BE49-F238E27FC236}">
                  <a16:creationId xmlns:a16="http://schemas.microsoft.com/office/drawing/2014/main" id="{A7A724ED-ED4D-6ABF-0BB1-84AA0626899C}"/>
                </a:ext>
              </a:extLst>
            </p:cNvPr>
            <p:cNvSpPr/>
            <p:nvPr/>
          </p:nvSpPr>
          <p:spPr>
            <a:xfrm rot="10800000">
              <a:off x="2306792" y="5467681"/>
              <a:ext cx="289095" cy="1008655"/>
            </a:xfrm>
            <a:custGeom>
              <a:avLst/>
              <a:gdLst>
                <a:gd name="connsiteX0" fmla="*/ 0 w 102178"/>
                <a:gd name="connsiteY0" fmla="*/ 630 h 957350"/>
                <a:gd name="connsiteX1" fmla="*/ 73229 w 102178"/>
                <a:gd name="connsiteY1" fmla="*/ 0 h 957350"/>
                <a:gd name="connsiteX2" fmla="*/ 102179 w 102178"/>
                <a:gd name="connsiteY2" fmla="*/ 957351 h 957350"/>
                <a:gd name="connsiteX3" fmla="*/ 8451 w 102178"/>
                <a:gd name="connsiteY3" fmla="*/ 953439 h 957350"/>
                <a:gd name="connsiteX4" fmla="*/ 0 w 102178"/>
                <a:gd name="connsiteY4" fmla="*/ 630 h 957350"/>
                <a:gd name="connsiteX0" fmla="*/ 0 w 102179"/>
                <a:gd name="connsiteY0" fmla="*/ 630 h 957351"/>
                <a:gd name="connsiteX1" fmla="*/ 82929 w 102179"/>
                <a:gd name="connsiteY1" fmla="*/ 0 h 957351"/>
                <a:gd name="connsiteX2" fmla="*/ 102179 w 102179"/>
                <a:gd name="connsiteY2" fmla="*/ 957351 h 957351"/>
                <a:gd name="connsiteX3" fmla="*/ 8451 w 102179"/>
                <a:gd name="connsiteY3" fmla="*/ 953439 h 957351"/>
                <a:gd name="connsiteX4" fmla="*/ 0 w 102179"/>
                <a:gd name="connsiteY4" fmla="*/ 630 h 957351"/>
                <a:gd name="connsiteX0" fmla="*/ 0 w 96360"/>
                <a:gd name="connsiteY0" fmla="*/ 630 h 957351"/>
                <a:gd name="connsiteX1" fmla="*/ 82929 w 96360"/>
                <a:gd name="connsiteY1" fmla="*/ 0 h 957351"/>
                <a:gd name="connsiteX2" fmla="*/ 96360 w 96360"/>
                <a:gd name="connsiteY2" fmla="*/ 957351 h 957351"/>
                <a:gd name="connsiteX3" fmla="*/ 8451 w 96360"/>
                <a:gd name="connsiteY3" fmla="*/ 953439 h 957351"/>
                <a:gd name="connsiteX4" fmla="*/ 0 w 96360"/>
                <a:gd name="connsiteY4" fmla="*/ 630 h 957351"/>
                <a:gd name="connsiteX0" fmla="*/ 2218 w 98578"/>
                <a:gd name="connsiteY0" fmla="*/ 630 h 957351"/>
                <a:gd name="connsiteX1" fmla="*/ 85147 w 98578"/>
                <a:gd name="connsiteY1" fmla="*/ 0 h 957351"/>
                <a:gd name="connsiteX2" fmla="*/ 98578 w 98578"/>
                <a:gd name="connsiteY2" fmla="*/ 957351 h 957351"/>
                <a:gd name="connsiteX3" fmla="*/ 0 w 98578"/>
                <a:gd name="connsiteY3" fmla="*/ 950478 h 957351"/>
                <a:gd name="connsiteX4" fmla="*/ 2218 w 98578"/>
                <a:gd name="connsiteY4" fmla="*/ 630 h 957351"/>
                <a:gd name="connsiteX0" fmla="*/ 2218 w 92600"/>
                <a:gd name="connsiteY0" fmla="*/ 630 h 951076"/>
                <a:gd name="connsiteX1" fmla="*/ 85147 w 92600"/>
                <a:gd name="connsiteY1" fmla="*/ 0 h 951076"/>
                <a:gd name="connsiteX2" fmla="*/ 92600 w 92600"/>
                <a:gd name="connsiteY2" fmla="*/ 949867 h 951076"/>
                <a:gd name="connsiteX3" fmla="*/ 0 w 92600"/>
                <a:gd name="connsiteY3" fmla="*/ 950478 h 951076"/>
                <a:gd name="connsiteX4" fmla="*/ 2218 w 92600"/>
                <a:gd name="connsiteY4" fmla="*/ 630 h 951076"/>
                <a:gd name="connsiteX0" fmla="*/ 49 w 98976"/>
                <a:gd name="connsiteY0" fmla="*/ 630 h 951076"/>
                <a:gd name="connsiteX1" fmla="*/ 91523 w 98976"/>
                <a:gd name="connsiteY1" fmla="*/ 0 h 951076"/>
                <a:gd name="connsiteX2" fmla="*/ 98976 w 98976"/>
                <a:gd name="connsiteY2" fmla="*/ 949867 h 951076"/>
                <a:gd name="connsiteX3" fmla="*/ 6376 w 98976"/>
                <a:gd name="connsiteY3" fmla="*/ 950478 h 951076"/>
                <a:gd name="connsiteX4" fmla="*/ 49 w 98976"/>
                <a:gd name="connsiteY4" fmla="*/ 630 h 951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76" h="951076">
                  <a:moveTo>
                    <a:pt x="49" y="630"/>
                  </a:moveTo>
                  <a:lnTo>
                    <a:pt x="91523" y="0"/>
                  </a:lnTo>
                  <a:cubicBezTo>
                    <a:pt x="94007" y="316622"/>
                    <a:pt x="96492" y="633245"/>
                    <a:pt x="98976" y="949867"/>
                  </a:cubicBezTo>
                  <a:cubicBezTo>
                    <a:pt x="66117" y="947576"/>
                    <a:pt x="39235" y="952769"/>
                    <a:pt x="6376" y="950478"/>
                  </a:cubicBezTo>
                  <a:cubicBezTo>
                    <a:pt x="7115" y="633862"/>
                    <a:pt x="-690" y="317246"/>
                    <a:pt x="49" y="630"/>
                  </a:cubicBezTo>
                  <a:close/>
                </a:path>
              </a:pathLst>
            </a:custGeom>
            <a:solidFill>
              <a:schemeClr val="bg2"/>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5BA54BB-D5BD-CC79-2F0D-9E3E94A866F2}"/>
                </a:ext>
              </a:extLst>
            </p:cNvPr>
            <p:cNvSpPr/>
            <p:nvPr/>
          </p:nvSpPr>
          <p:spPr>
            <a:xfrm rot="10800000">
              <a:off x="1963397" y="5473784"/>
              <a:ext cx="277605" cy="1005503"/>
            </a:xfrm>
            <a:custGeom>
              <a:avLst/>
              <a:gdLst>
                <a:gd name="connsiteX0" fmla="*/ 1 w 238261"/>
                <a:gd name="connsiteY0" fmla="*/ 1614026 h 1907742"/>
                <a:gd name="connsiteX1" fmla="*/ 8376 w 238261"/>
                <a:gd name="connsiteY1" fmla="*/ 477682 h 1907742"/>
                <a:gd name="connsiteX2" fmla="*/ 30323 w 238261"/>
                <a:gd name="connsiteY2" fmla="*/ 97 h 1907742"/>
                <a:gd name="connsiteX3" fmla="*/ 189843 w 238261"/>
                <a:gd name="connsiteY3" fmla="*/ 3712 h 1907742"/>
                <a:gd name="connsiteX4" fmla="*/ 238261 w 238261"/>
                <a:gd name="connsiteY4" fmla="*/ 5064 h 1907742"/>
                <a:gd name="connsiteX5" fmla="*/ 238261 w 238261"/>
                <a:gd name="connsiteY5" fmla="*/ 1900411 h 1907742"/>
                <a:gd name="connsiteX6" fmla="*/ 142402 w 238261"/>
                <a:gd name="connsiteY6" fmla="*/ 1905615 h 1907742"/>
                <a:gd name="connsiteX7" fmla="*/ 1989 w 238261"/>
                <a:gd name="connsiteY7" fmla="*/ 1894120 h 1907742"/>
                <a:gd name="connsiteX8" fmla="*/ 1 w 238261"/>
                <a:gd name="connsiteY8" fmla="*/ 1614026 h 1907742"/>
                <a:gd name="connsiteX0" fmla="*/ 1 w 238261"/>
                <a:gd name="connsiteY0" fmla="*/ 1611000 h 1904716"/>
                <a:gd name="connsiteX1" fmla="*/ 8376 w 238261"/>
                <a:gd name="connsiteY1" fmla="*/ 474656 h 1904716"/>
                <a:gd name="connsiteX2" fmla="*/ 17497 w 238261"/>
                <a:gd name="connsiteY2" fmla="*/ 77 h 1904716"/>
                <a:gd name="connsiteX3" fmla="*/ 189843 w 238261"/>
                <a:gd name="connsiteY3" fmla="*/ 686 h 1904716"/>
                <a:gd name="connsiteX4" fmla="*/ 238261 w 238261"/>
                <a:gd name="connsiteY4" fmla="*/ 2038 h 1904716"/>
                <a:gd name="connsiteX5" fmla="*/ 238261 w 238261"/>
                <a:gd name="connsiteY5" fmla="*/ 1897385 h 1904716"/>
                <a:gd name="connsiteX6" fmla="*/ 142402 w 238261"/>
                <a:gd name="connsiteY6" fmla="*/ 1902589 h 1904716"/>
                <a:gd name="connsiteX7" fmla="*/ 1989 w 238261"/>
                <a:gd name="connsiteY7" fmla="*/ 1891094 h 1904716"/>
                <a:gd name="connsiteX8" fmla="*/ 1 w 238261"/>
                <a:gd name="connsiteY8" fmla="*/ 1611000 h 1904716"/>
                <a:gd name="connsiteX0" fmla="*/ 1 w 238261"/>
                <a:gd name="connsiteY0" fmla="*/ 1611301 h 1905017"/>
                <a:gd name="connsiteX1" fmla="*/ 8376 w 238261"/>
                <a:gd name="connsiteY1" fmla="*/ 474957 h 1905017"/>
                <a:gd name="connsiteX2" fmla="*/ 17497 w 238261"/>
                <a:gd name="connsiteY2" fmla="*/ 378 h 1905017"/>
                <a:gd name="connsiteX3" fmla="*/ 189843 w 238261"/>
                <a:gd name="connsiteY3" fmla="*/ 987 h 1905017"/>
                <a:gd name="connsiteX4" fmla="*/ 238261 w 238261"/>
                <a:gd name="connsiteY4" fmla="*/ 2339 h 1905017"/>
                <a:gd name="connsiteX5" fmla="*/ 238261 w 238261"/>
                <a:gd name="connsiteY5" fmla="*/ 1897686 h 1905017"/>
                <a:gd name="connsiteX6" fmla="*/ 142402 w 238261"/>
                <a:gd name="connsiteY6" fmla="*/ 1902890 h 1905017"/>
                <a:gd name="connsiteX7" fmla="*/ 1989 w 238261"/>
                <a:gd name="connsiteY7" fmla="*/ 1891395 h 1905017"/>
                <a:gd name="connsiteX8" fmla="*/ 1 w 238261"/>
                <a:gd name="connsiteY8" fmla="*/ 1611301 h 190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61" h="1905017">
                  <a:moveTo>
                    <a:pt x="1" y="1611301"/>
                  </a:moveTo>
                  <a:cubicBezTo>
                    <a:pt x="-84" y="1252524"/>
                    <a:pt x="5460" y="743444"/>
                    <a:pt x="8376" y="474957"/>
                  </a:cubicBezTo>
                  <a:cubicBezTo>
                    <a:pt x="11292" y="206470"/>
                    <a:pt x="10354" y="-10318"/>
                    <a:pt x="17497" y="378"/>
                  </a:cubicBezTo>
                  <a:lnTo>
                    <a:pt x="189843" y="987"/>
                  </a:lnTo>
                  <a:lnTo>
                    <a:pt x="238261" y="2339"/>
                  </a:lnTo>
                  <a:lnTo>
                    <a:pt x="238261" y="1897686"/>
                  </a:lnTo>
                  <a:lnTo>
                    <a:pt x="142402" y="1902890"/>
                  </a:lnTo>
                  <a:cubicBezTo>
                    <a:pt x="58794" y="1906720"/>
                    <a:pt x="-6412" y="1906720"/>
                    <a:pt x="1989" y="1891395"/>
                  </a:cubicBezTo>
                  <a:cubicBezTo>
                    <a:pt x="613" y="1830259"/>
                    <a:pt x="29" y="1730893"/>
                    <a:pt x="1" y="1611301"/>
                  </a:cubicBezTo>
                  <a:close/>
                </a:path>
              </a:pathLst>
            </a:custGeom>
            <a:solidFill>
              <a:schemeClr val="bg2"/>
            </a:solidFill>
            <a:ln w="0" cap="flat">
              <a:noFill/>
              <a:prstDash val="solid"/>
              <a:miter/>
            </a:ln>
          </p:spPr>
          <p:txBody>
            <a:bodyPr wrap="square" rtlCol="0" anchor="ctr">
              <a:noAutofit/>
            </a:bodyPr>
            <a:lstStyle/>
            <a:p>
              <a:endParaRPr lang="en-US"/>
            </a:p>
          </p:txBody>
        </p:sp>
        <p:sp>
          <p:nvSpPr>
            <p:cNvPr id="28" name="Freeform 59">
              <a:extLst>
                <a:ext uri="{FF2B5EF4-FFF2-40B4-BE49-F238E27FC236}">
                  <a16:creationId xmlns:a16="http://schemas.microsoft.com/office/drawing/2014/main" id="{31E9EC2B-A636-1F75-12B6-5B3A886B6E8E}"/>
                </a:ext>
              </a:extLst>
            </p:cNvPr>
            <p:cNvSpPr/>
            <p:nvPr/>
          </p:nvSpPr>
          <p:spPr>
            <a:xfrm rot="10800000">
              <a:off x="6820412" y="5472057"/>
              <a:ext cx="281574" cy="995642"/>
            </a:xfrm>
            <a:custGeom>
              <a:avLst/>
              <a:gdLst>
                <a:gd name="connsiteX0" fmla="*/ 0 w 83972"/>
                <a:gd name="connsiteY0" fmla="*/ 0 h 977992"/>
                <a:gd name="connsiteX1" fmla="*/ 79522 w 83972"/>
                <a:gd name="connsiteY1" fmla="*/ 6071 h 977992"/>
                <a:gd name="connsiteX2" fmla="*/ 83973 w 83972"/>
                <a:gd name="connsiteY2" fmla="*/ 965041 h 977992"/>
                <a:gd name="connsiteX3" fmla="*/ 22791 w 83972"/>
                <a:gd name="connsiteY3" fmla="*/ 977993 h 977992"/>
                <a:gd name="connsiteX4" fmla="*/ 0 w 83972"/>
                <a:gd name="connsiteY4" fmla="*/ 0 h 977992"/>
                <a:gd name="connsiteX0" fmla="*/ 0 w 83973"/>
                <a:gd name="connsiteY0" fmla="*/ 15448 h 993441"/>
                <a:gd name="connsiteX1" fmla="*/ 80269 w 83973"/>
                <a:gd name="connsiteY1" fmla="*/ 0 h 993441"/>
                <a:gd name="connsiteX2" fmla="*/ 83973 w 83973"/>
                <a:gd name="connsiteY2" fmla="*/ 980489 h 993441"/>
                <a:gd name="connsiteX3" fmla="*/ 22791 w 83973"/>
                <a:gd name="connsiteY3" fmla="*/ 993441 h 993441"/>
                <a:gd name="connsiteX4" fmla="*/ 0 w 83973"/>
                <a:gd name="connsiteY4" fmla="*/ 15448 h 993441"/>
                <a:gd name="connsiteX0" fmla="*/ 0 w 86202"/>
                <a:gd name="connsiteY0" fmla="*/ 15448 h 993441"/>
                <a:gd name="connsiteX1" fmla="*/ 80269 w 86202"/>
                <a:gd name="connsiteY1" fmla="*/ 0 h 993441"/>
                <a:gd name="connsiteX2" fmla="*/ 83973 w 86202"/>
                <a:gd name="connsiteY2" fmla="*/ 980489 h 993441"/>
                <a:gd name="connsiteX3" fmla="*/ 22791 w 86202"/>
                <a:gd name="connsiteY3" fmla="*/ 993441 h 993441"/>
                <a:gd name="connsiteX4" fmla="*/ 0 w 86202"/>
                <a:gd name="connsiteY4" fmla="*/ 15448 h 99344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5088"/>
                <a:gd name="connsiteY0" fmla="*/ 8965 h 994301"/>
                <a:gd name="connsiteX1" fmla="*/ 79155 w 85088"/>
                <a:gd name="connsiteY1" fmla="*/ 0 h 994301"/>
                <a:gd name="connsiteX2" fmla="*/ 82859 w 85088"/>
                <a:gd name="connsiteY2" fmla="*/ 980489 h 994301"/>
                <a:gd name="connsiteX3" fmla="*/ 21677 w 85088"/>
                <a:gd name="connsiteY3" fmla="*/ 993441 h 994301"/>
                <a:gd name="connsiteX4" fmla="*/ 0 w 85088"/>
                <a:gd name="connsiteY4" fmla="*/ 8965 h 994301"/>
                <a:gd name="connsiteX0" fmla="*/ 0 w 85088"/>
                <a:gd name="connsiteY0" fmla="*/ 8965 h 984427"/>
                <a:gd name="connsiteX1" fmla="*/ 79155 w 85088"/>
                <a:gd name="connsiteY1" fmla="*/ 0 h 984427"/>
                <a:gd name="connsiteX2" fmla="*/ 82859 w 85088"/>
                <a:gd name="connsiteY2" fmla="*/ 980489 h 984427"/>
                <a:gd name="connsiteX3" fmla="*/ 21677 w 85088"/>
                <a:gd name="connsiteY3" fmla="*/ 981772 h 984427"/>
                <a:gd name="connsiteX4" fmla="*/ 0 w 85088"/>
                <a:gd name="connsiteY4" fmla="*/ 8965 h 984427"/>
                <a:gd name="connsiteX0" fmla="*/ 0 w 85088"/>
                <a:gd name="connsiteY0" fmla="*/ 8965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8965 h 985277"/>
                <a:gd name="connsiteX0" fmla="*/ 0 w 85088"/>
                <a:gd name="connsiteY0" fmla="*/ 2686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2686 h 985277"/>
                <a:gd name="connsiteX0" fmla="*/ 0 w 85088"/>
                <a:gd name="connsiteY0" fmla="*/ 720 h 983311"/>
                <a:gd name="connsiteX1" fmla="*/ 79155 w 85088"/>
                <a:gd name="connsiteY1" fmla="*/ 14779 h 983311"/>
                <a:gd name="connsiteX2" fmla="*/ 82859 w 85088"/>
                <a:gd name="connsiteY2" fmla="*/ 978523 h 983311"/>
                <a:gd name="connsiteX3" fmla="*/ 18333 w 85088"/>
                <a:gd name="connsiteY3" fmla="*/ 981102 h 983311"/>
                <a:gd name="connsiteX4" fmla="*/ 0 w 85088"/>
                <a:gd name="connsiteY4" fmla="*/ 720 h 983311"/>
                <a:gd name="connsiteX0" fmla="*/ 0 w 85088"/>
                <a:gd name="connsiteY0" fmla="*/ 1013 h 983604"/>
                <a:gd name="connsiteX1" fmla="*/ 79155 w 85088"/>
                <a:gd name="connsiteY1" fmla="*/ 15072 h 983604"/>
                <a:gd name="connsiteX2" fmla="*/ 82859 w 85088"/>
                <a:gd name="connsiteY2" fmla="*/ 978816 h 983604"/>
                <a:gd name="connsiteX3" fmla="*/ 18333 w 85088"/>
                <a:gd name="connsiteY3" fmla="*/ 981395 h 983604"/>
                <a:gd name="connsiteX4" fmla="*/ 0 w 85088"/>
                <a:gd name="connsiteY4" fmla="*/ 1013 h 983604"/>
                <a:gd name="connsiteX0" fmla="*/ 0 w 85088"/>
                <a:gd name="connsiteY0" fmla="*/ 1013 h 983604"/>
                <a:gd name="connsiteX1" fmla="*/ 79155 w 85088"/>
                <a:gd name="connsiteY1" fmla="*/ 15072 h 983604"/>
                <a:gd name="connsiteX2" fmla="*/ 82859 w 85088"/>
                <a:gd name="connsiteY2" fmla="*/ 978816 h 983604"/>
                <a:gd name="connsiteX3" fmla="*/ 14558 w 85088"/>
                <a:gd name="connsiteY3" fmla="*/ 981395 h 983604"/>
                <a:gd name="connsiteX4" fmla="*/ 0 w 85088"/>
                <a:gd name="connsiteY4" fmla="*/ 1013 h 983604"/>
                <a:gd name="connsiteX0" fmla="*/ 0 w 81943"/>
                <a:gd name="connsiteY0" fmla="*/ 1013 h 983604"/>
                <a:gd name="connsiteX1" fmla="*/ 76010 w 81943"/>
                <a:gd name="connsiteY1" fmla="*/ 15072 h 983604"/>
                <a:gd name="connsiteX2" fmla="*/ 79714 w 81943"/>
                <a:gd name="connsiteY2" fmla="*/ 978816 h 983604"/>
                <a:gd name="connsiteX3" fmla="*/ 11413 w 81943"/>
                <a:gd name="connsiteY3" fmla="*/ 981395 h 983604"/>
                <a:gd name="connsiteX4" fmla="*/ 0 w 81943"/>
                <a:gd name="connsiteY4" fmla="*/ 1013 h 983604"/>
                <a:gd name="connsiteX0" fmla="*/ 0 w 81943"/>
                <a:gd name="connsiteY0" fmla="*/ 1013 h 983604"/>
                <a:gd name="connsiteX1" fmla="*/ 76010 w 81943"/>
                <a:gd name="connsiteY1" fmla="*/ 15072 h 983604"/>
                <a:gd name="connsiteX2" fmla="*/ 79714 w 81943"/>
                <a:gd name="connsiteY2" fmla="*/ 978816 h 983604"/>
                <a:gd name="connsiteX3" fmla="*/ 11413 w 81943"/>
                <a:gd name="connsiteY3" fmla="*/ 981395 h 983604"/>
                <a:gd name="connsiteX4" fmla="*/ 0 w 81943"/>
                <a:gd name="connsiteY4" fmla="*/ 1013 h 983604"/>
                <a:gd name="connsiteX0" fmla="*/ 0 w 82526"/>
                <a:gd name="connsiteY0" fmla="*/ 1430 h 978205"/>
                <a:gd name="connsiteX1" fmla="*/ 76593 w 82526"/>
                <a:gd name="connsiteY1" fmla="*/ 9673 h 978205"/>
                <a:gd name="connsiteX2" fmla="*/ 80297 w 82526"/>
                <a:gd name="connsiteY2" fmla="*/ 973417 h 978205"/>
                <a:gd name="connsiteX3" fmla="*/ 11996 w 82526"/>
                <a:gd name="connsiteY3" fmla="*/ 975996 h 978205"/>
                <a:gd name="connsiteX4" fmla="*/ 0 w 82526"/>
                <a:gd name="connsiteY4" fmla="*/ 1430 h 978205"/>
                <a:gd name="connsiteX0" fmla="*/ 0 w 82526"/>
                <a:gd name="connsiteY0" fmla="*/ 0 h 976775"/>
                <a:gd name="connsiteX1" fmla="*/ 76593 w 82526"/>
                <a:gd name="connsiteY1" fmla="*/ 8243 h 976775"/>
                <a:gd name="connsiteX2" fmla="*/ 80297 w 82526"/>
                <a:gd name="connsiteY2" fmla="*/ 971987 h 976775"/>
                <a:gd name="connsiteX3" fmla="*/ 11996 w 82526"/>
                <a:gd name="connsiteY3" fmla="*/ 974566 h 976775"/>
                <a:gd name="connsiteX4" fmla="*/ 0 w 82526"/>
                <a:gd name="connsiteY4" fmla="*/ 0 h 976775"/>
                <a:gd name="connsiteX0" fmla="*/ 0 w 82526"/>
                <a:gd name="connsiteY0" fmla="*/ 0 h 970960"/>
                <a:gd name="connsiteX1" fmla="*/ 76593 w 82526"/>
                <a:gd name="connsiteY1" fmla="*/ 2428 h 970960"/>
                <a:gd name="connsiteX2" fmla="*/ 80297 w 82526"/>
                <a:gd name="connsiteY2" fmla="*/ 966172 h 970960"/>
                <a:gd name="connsiteX3" fmla="*/ 11996 w 82526"/>
                <a:gd name="connsiteY3" fmla="*/ 968751 h 970960"/>
                <a:gd name="connsiteX4" fmla="*/ 0 w 82526"/>
                <a:gd name="connsiteY4" fmla="*/ 0 h 97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26" h="970960">
                  <a:moveTo>
                    <a:pt x="0" y="0"/>
                  </a:moveTo>
                  <a:lnTo>
                    <a:pt x="76593" y="2428"/>
                  </a:lnTo>
                  <a:cubicBezTo>
                    <a:pt x="77828" y="329258"/>
                    <a:pt x="86536" y="937734"/>
                    <a:pt x="80297" y="966172"/>
                  </a:cubicBezTo>
                  <a:cubicBezTo>
                    <a:pt x="59903" y="970489"/>
                    <a:pt x="27906" y="973041"/>
                    <a:pt x="11996" y="968751"/>
                  </a:cubicBezTo>
                  <a:cubicBezTo>
                    <a:pt x="2904" y="743173"/>
                    <a:pt x="3193" y="294600"/>
                    <a:pt x="0" y="0"/>
                  </a:cubicBezTo>
                  <a:close/>
                </a:path>
              </a:pathLst>
            </a:custGeom>
            <a:solidFill>
              <a:schemeClr val="bg2"/>
            </a:solidFill>
            <a:ln w="0" cap="flat">
              <a:noFill/>
              <a:prstDash val="solid"/>
              <a:miter/>
            </a:ln>
          </p:spPr>
          <p:txBody>
            <a:bodyPr rtlCol="0" anchor="ctr"/>
            <a:lstStyle/>
            <a:p>
              <a:endParaRPr lang="en-US"/>
            </a:p>
          </p:txBody>
        </p:sp>
        <p:sp>
          <p:nvSpPr>
            <p:cNvPr id="29" name="Freeform 60">
              <a:extLst>
                <a:ext uri="{FF2B5EF4-FFF2-40B4-BE49-F238E27FC236}">
                  <a16:creationId xmlns:a16="http://schemas.microsoft.com/office/drawing/2014/main" id="{9D811459-4B0E-AC2C-50FD-D73E8DA97AD7}"/>
                </a:ext>
              </a:extLst>
            </p:cNvPr>
            <p:cNvSpPr/>
            <p:nvPr/>
          </p:nvSpPr>
          <p:spPr>
            <a:xfrm rot="10800000">
              <a:off x="6085301" y="5446939"/>
              <a:ext cx="304895" cy="1016754"/>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 name="connsiteX0" fmla="*/ 0 w 89955"/>
                <a:gd name="connsiteY0" fmla="*/ 2347 h 946335"/>
                <a:gd name="connsiteX1" fmla="*/ 89323 w 89955"/>
                <a:gd name="connsiteY1" fmla="*/ 1088 h 946335"/>
                <a:gd name="connsiteX2" fmla="*/ 87434 w 89955"/>
                <a:gd name="connsiteY2" fmla="*/ 946117 h 946335"/>
                <a:gd name="connsiteX3" fmla="*/ 3970 w 89955"/>
                <a:gd name="connsiteY3" fmla="*/ 938704 h 946335"/>
                <a:gd name="connsiteX4" fmla="*/ 0 w 89955"/>
                <a:gd name="connsiteY4" fmla="*/ 2347 h 946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6335">
                  <a:moveTo>
                    <a:pt x="0" y="2347"/>
                  </a:moveTo>
                  <a:cubicBezTo>
                    <a:pt x="36299" y="-2337"/>
                    <a:pt x="59549" y="1508"/>
                    <a:pt x="89323" y="1088"/>
                  </a:cubicBezTo>
                  <a:cubicBezTo>
                    <a:pt x="88693" y="316098"/>
                    <a:pt x="92142" y="805905"/>
                    <a:pt x="87434" y="946117"/>
                  </a:cubicBezTo>
                  <a:cubicBezTo>
                    <a:pt x="60069" y="947883"/>
                    <a:pt x="28889" y="938359"/>
                    <a:pt x="3970" y="938704"/>
                  </a:cubicBezTo>
                  <a:cubicBezTo>
                    <a:pt x="-1071" y="748828"/>
                    <a:pt x="4226" y="317282"/>
                    <a:pt x="0" y="2347"/>
                  </a:cubicBezTo>
                  <a:close/>
                </a:path>
              </a:pathLst>
            </a:custGeom>
            <a:solidFill>
              <a:schemeClr val="bg2"/>
            </a:solidFill>
            <a:ln w="0" cap="flat">
              <a:noFill/>
              <a:prstDash val="solid"/>
              <a:miter/>
            </a:ln>
          </p:spPr>
          <p:txBody>
            <a:bodyPr rtlCol="0" anchor="ctr"/>
            <a:lstStyle/>
            <a:p>
              <a:endParaRPr lang="en-US"/>
            </a:p>
          </p:txBody>
        </p:sp>
        <p:sp>
          <p:nvSpPr>
            <p:cNvPr id="30" name="Freeform 61">
              <a:extLst>
                <a:ext uri="{FF2B5EF4-FFF2-40B4-BE49-F238E27FC236}">
                  <a16:creationId xmlns:a16="http://schemas.microsoft.com/office/drawing/2014/main" id="{9083DABB-0B09-41BD-20F6-EEED9D743830}"/>
                </a:ext>
              </a:extLst>
            </p:cNvPr>
            <p:cNvSpPr/>
            <p:nvPr/>
          </p:nvSpPr>
          <p:spPr>
            <a:xfrm rot="10800000">
              <a:off x="5693176" y="5461296"/>
              <a:ext cx="295509" cy="1009336"/>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2175">
                  <a:moveTo>
                    <a:pt x="1034" y="0"/>
                  </a:moveTo>
                  <a:lnTo>
                    <a:pt x="84916" y="809"/>
                  </a:lnTo>
                  <a:lnTo>
                    <a:pt x="94716" y="979117"/>
                  </a:lnTo>
                  <a:lnTo>
                    <a:pt x="0" y="982175"/>
                  </a:lnTo>
                  <a:lnTo>
                    <a:pt x="1034" y="0"/>
                  </a:lnTo>
                  <a:close/>
                </a:path>
              </a:pathLst>
            </a:custGeom>
            <a:solidFill>
              <a:schemeClr val="bg2"/>
            </a:solidFill>
            <a:ln w="0" cap="flat">
              <a:noFill/>
              <a:prstDash val="solid"/>
              <a:miter/>
            </a:ln>
          </p:spPr>
          <p:txBody>
            <a:bodyPr rtlCol="0" anchor="ctr"/>
            <a:lstStyle/>
            <a:p>
              <a:endParaRPr lang="en-US"/>
            </a:p>
          </p:txBody>
        </p:sp>
        <p:sp>
          <p:nvSpPr>
            <p:cNvPr id="31" name="Freeform 62">
              <a:extLst>
                <a:ext uri="{FF2B5EF4-FFF2-40B4-BE49-F238E27FC236}">
                  <a16:creationId xmlns:a16="http://schemas.microsoft.com/office/drawing/2014/main" id="{1474249F-66D0-95C2-7A0D-AA0AA32BC1CE}"/>
                </a:ext>
              </a:extLst>
            </p:cNvPr>
            <p:cNvSpPr/>
            <p:nvPr/>
          </p:nvSpPr>
          <p:spPr>
            <a:xfrm rot="10800000">
              <a:off x="5310007" y="5452972"/>
              <a:ext cx="281266" cy="1018120"/>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8540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18540 h 975171"/>
                <a:gd name="connsiteX0" fmla="*/ 0 w 76151"/>
                <a:gd name="connsiteY0" fmla="*/ 5629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5629 h 975171"/>
                <a:gd name="connsiteX0" fmla="*/ 0 w 76151"/>
                <a:gd name="connsiteY0" fmla="*/ 5629 h 969909"/>
                <a:gd name="connsiteX1" fmla="*/ 76151 w 76151"/>
                <a:gd name="connsiteY1" fmla="*/ 0 h 969909"/>
                <a:gd name="connsiteX2" fmla="*/ 76061 w 76151"/>
                <a:gd name="connsiteY2" fmla="*/ 967976 h 969909"/>
                <a:gd name="connsiteX3" fmla="*/ 11688 w 76151"/>
                <a:gd name="connsiteY3" fmla="*/ 969909 h 969909"/>
                <a:gd name="connsiteX4" fmla="*/ 0 w 76151"/>
                <a:gd name="connsiteY4" fmla="*/ 5629 h 969909"/>
                <a:gd name="connsiteX0" fmla="*/ 0 w 76151"/>
                <a:gd name="connsiteY0" fmla="*/ 5629 h 967976"/>
                <a:gd name="connsiteX1" fmla="*/ 76151 w 76151"/>
                <a:gd name="connsiteY1" fmla="*/ 0 h 967976"/>
                <a:gd name="connsiteX2" fmla="*/ 76061 w 76151"/>
                <a:gd name="connsiteY2" fmla="*/ 967976 h 967976"/>
                <a:gd name="connsiteX3" fmla="*/ 3028 w 76151"/>
                <a:gd name="connsiteY3" fmla="*/ 957072 h 967976"/>
                <a:gd name="connsiteX4" fmla="*/ 0 w 76151"/>
                <a:gd name="connsiteY4" fmla="*/ 5629 h 967976"/>
                <a:gd name="connsiteX0" fmla="*/ 0 w 76681"/>
                <a:gd name="connsiteY0" fmla="*/ 5629 h 957072"/>
                <a:gd name="connsiteX1" fmla="*/ 76151 w 76681"/>
                <a:gd name="connsiteY1" fmla="*/ 0 h 957072"/>
                <a:gd name="connsiteX2" fmla="*/ 76680 w 76681"/>
                <a:gd name="connsiteY2" fmla="*/ 953000 h 957072"/>
                <a:gd name="connsiteX3" fmla="*/ 3028 w 76681"/>
                <a:gd name="connsiteY3" fmla="*/ 957072 h 957072"/>
                <a:gd name="connsiteX4" fmla="*/ 0 w 76681"/>
                <a:gd name="connsiteY4" fmla="*/ 5629 h 957072"/>
                <a:gd name="connsiteX0" fmla="*/ 0 w 76681"/>
                <a:gd name="connsiteY0" fmla="*/ 0 h 960001"/>
                <a:gd name="connsiteX1" fmla="*/ 76151 w 76681"/>
                <a:gd name="connsiteY1" fmla="*/ 2929 h 960001"/>
                <a:gd name="connsiteX2" fmla="*/ 76680 w 76681"/>
                <a:gd name="connsiteY2" fmla="*/ 955929 h 960001"/>
                <a:gd name="connsiteX3" fmla="*/ 3028 w 76681"/>
                <a:gd name="connsiteY3" fmla="*/ 960001 h 960001"/>
                <a:gd name="connsiteX4" fmla="*/ 0 w 76681"/>
                <a:gd name="connsiteY4" fmla="*/ 0 h 96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81" h="960001">
                  <a:moveTo>
                    <a:pt x="0" y="0"/>
                  </a:moveTo>
                  <a:lnTo>
                    <a:pt x="76151" y="2929"/>
                  </a:lnTo>
                  <a:cubicBezTo>
                    <a:pt x="76121" y="325588"/>
                    <a:pt x="76710" y="633270"/>
                    <a:pt x="76680" y="955929"/>
                  </a:cubicBezTo>
                  <a:lnTo>
                    <a:pt x="3028" y="960001"/>
                  </a:lnTo>
                  <a:cubicBezTo>
                    <a:pt x="2019" y="642853"/>
                    <a:pt x="1009" y="317148"/>
                    <a:pt x="0" y="0"/>
                  </a:cubicBezTo>
                  <a:close/>
                </a:path>
              </a:pathLst>
            </a:custGeom>
            <a:solidFill>
              <a:schemeClr val="bg2"/>
            </a:solidFill>
            <a:ln w="0" cap="flat">
              <a:noFill/>
              <a:prstDash val="solid"/>
              <a:miter/>
            </a:ln>
          </p:spPr>
          <p:txBody>
            <a:bodyPr rtlCol="0" anchor="ctr"/>
            <a:lstStyle/>
            <a:p>
              <a:endParaRPr lang="en-US"/>
            </a:p>
          </p:txBody>
        </p:sp>
        <p:sp>
          <p:nvSpPr>
            <p:cNvPr id="32" name="Freeform 71">
              <a:extLst>
                <a:ext uri="{FF2B5EF4-FFF2-40B4-BE49-F238E27FC236}">
                  <a16:creationId xmlns:a16="http://schemas.microsoft.com/office/drawing/2014/main" id="{000CA8C6-C3E8-D5D5-58AE-7828FB6D78B9}"/>
                </a:ext>
              </a:extLst>
            </p:cNvPr>
            <p:cNvSpPr/>
            <p:nvPr/>
          </p:nvSpPr>
          <p:spPr>
            <a:xfrm rot="10800000">
              <a:off x="4890615" y="5460063"/>
              <a:ext cx="293497" cy="1017044"/>
            </a:xfrm>
            <a:custGeom>
              <a:avLst/>
              <a:gdLst>
                <a:gd name="connsiteX0" fmla="*/ 5844 w 97638"/>
                <a:gd name="connsiteY0" fmla="*/ 3688 h 970662"/>
                <a:gd name="connsiteX1" fmla="*/ 84693 w 97638"/>
                <a:gd name="connsiteY1" fmla="*/ 0 h 970662"/>
                <a:gd name="connsiteX2" fmla="*/ 97639 w 97638"/>
                <a:gd name="connsiteY2" fmla="*/ 970663 h 970662"/>
                <a:gd name="connsiteX3" fmla="*/ 0 w 97638"/>
                <a:gd name="connsiteY3" fmla="*/ 968684 h 970662"/>
                <a:gd name="connsiteX4" fmla="*/ 5844 w 97638"/>
                <a:gd name="connsiteY4" fmla="*/ 3688 h 970662"/>
                <a:gd name="connsiteX0" fmla="*/ 0 w 91795"/>
                <a:gd name="connsiteY0" fmla="*/ 3688 h 970663"/>
                <a:gd name="connsiteX1" fmla="*/ 78849 w 91795"/>
                <a:gd name="connsiteY1" fmla="*/ 0 h 970663"/>
                <a:gd name="connsiteX2" fmla="*/ 91795 w 91795"/>
                <a:gd name="connsiteY2" fmla="*/ 970663 h 970663"/>
                <a:gd name="connsiteX3" fmla="*/ 1881 w 91795"/>
                <a:gd name="connsiteY3" fmla="*/ 959802 h 970663"/>
                <a:gd name="connsiteX4" fmla="*/ 0 w 91795"/>
                <a:gd name="connsiteY4" fmla="*/ 3688 h 970663"/>
                <a:gd name="connsiteX0" fmla="*/ 2218 w 94013"/>
                <a:gd name="connsiteY0" fmla="*/ 3688 h 970663"/>
                <a:gd name="connsiteX1" fmla="*/ 81067 w 94013"/>
                <a:gd name="connsiteY1" fmla="*/ 0 h 970663"/>
                <a:gd name="connsiteX2" fmla="*/ 94013 w 94013"/>
                <a:gd name="connsiteY2" fmla="*/ 970663 h 970663"/>
                <a:gd name="connsiteX3" fmla="*/ 4099 w 94013"/>
                <a:gd name="connsiteY3" fmla="*/ 959802 h 970663"/>
                <a:gd name="connsiteX4" fmla="*/ 2218 w 94013"/>
                <a:gd name="connsiteY4" fmla="*/ 3688 h 970663"/>
                <a:gd name="connsiteX0" fmla="*/ 2218 w 94013"/>
                <a:gd name="connsiteY0" fmla="*/ 3688 h 970663"/>
                <a:gd name="connsiteX1" fmla="*/ 81067 w 94013"/>
                <a:gd name="connsiteY1" fmla="*/ 0 h 970663"/>
                <a:gd name="connsiteX2" fmla="*/ 92870 w 94013"/>
                <a:gd name="connsiteY2" fmla="*/ 937704 h 970663"/>
                <a:gd name="connsiteX3" fmla="*/ 94013 w 94013"/>
                <a:gd name="connsiteY3" fmla="*/ 970663 h 970663"/>
                <a:gd name="connsiteX4" fmla="*/ 4099 w 94013"/>
                <a:gd name="connsiteY4" fmla="*/ 959802 h 970663"/>
                <a:gd name="connsiteX5" fmla="*/ 2218 w 94013"/>
                <a:gd name="connsiteY5" fmla="*/ 3688 h 970663"/>
                <a:gd name="connsiteX0" fmla="*/ 2218 w 94013"/>
                <a:gd name="connsiteY0" fmla="*/ 3688 h 974035"/>
                <a:gd name="connsiteX1" fmla="*/ 81067 w 94013"/>
                <a:gd name="connsiteY1" fmla="*/ 0 h 974035"/>
                <a:gd name="connsiteX2" fmla="*/ 92870 w 94013"/>
                <a:gd name="connsiteY2" fmla="*/ 937704 h 974035"/>
                <a:gd name="connsiteX3" fmla="*/ 94013 w 94013"/>
                <a:gd name="connsiteY3" fmla="*/ 970663 h 974035"/>
                <a:gd name="connsiteX4" fmla="*/ 4099 w 94013"/>
                <a:gd name="connsiteY4" fmla="*/ 959802 h 974035"/>
                <a:gd name="connsiteX5" fmla="*/ 2218 w 94013"/>
                <a:gd name="connsiteY5" fmla="*/ 3688 h 974035"/>
                <a:gd name="connsiteX0" fmla="*/ 2218 w 94013"/>
                <a:gd name="connsiteY0" fmla="*/ 3688 h 974841"/>
                <a:gd name="connsiteX1" fmla="*/ 81067 w 94013"/>
                <a:gd name="connsiteY1" fmla="*/ 0 h 974841"/>
                <a:gd name="connsiteX2" fmla="*/ 92870 w 94013"/>
                <a:gd name="connsiteY2" fmla="*/ 937704 h 974841"/>
                <a:gd name="connsiteX3" fmla="*/ 94013 w 94013"/>
                <a:gd name="connsiteY3" fmla="*/ 970663 h 974841"/>
                <a:gd name="connsiteX4" fmla="*/ 4099 w 94013"/>
                <a:gd name="connsiteY4" fmla="*/ 959802 h 974841"/>
                <a:gd name="connsiteX5" fmla="*/ 2218 w 94013"/>
                <a:gd name="connsiteY5" fmla="*/ 3688 h 974841"/>
                <a:gd name="connsiteX0" fmla="*/ 417 w 92212"/>
                <a:gd name="connsiteY0" fmla="*/ 3688 h 974841"/>
                <a:gd name="connsiteX1" fmla="*/ 79266 w 92212"/>
                <a:gd name="connsiteY1" fmla="*/ 0 h 974841"/>
                <a:gd name="connsiteX2" fmla="*/ 91069 w 92212"/>
                <a:gd name="connsiteY2" fmla="*/ 937704 h 974841"/>
                <a:gd name="connsiteX3" fmla="*/ 92212 w 92212"/>
                <a:gd name="connsiteY3" fmla="*/ 970663 h 974841"/>
                <a:gd name="connsiteX4" fmla="*/ 2298 w 92212"/>
                <a:gd name="connsiteY4" fmla="*/ 959802 h 974841"/>
                <a:gd name="connsiteX5" fmla="*/ 417 w 92212"/>
                <a:gd name="connsiteY5" fmla="*/ 3688 h 974841"/>
                <a:gd name="connsiteX0" fmla="*/ 417 w 92212"/>
                <a:gd name="connsiteY0" fmla="*/ 4006 h 975159"/>
                <a:gd name="connsiteX1" fmla="*/ 79266 w 92212"/>
                <a:gd name="connsiteY1" fmla="*/ 318 h 975159"/>
                <a:gd name="connsiteX2" fmla="*/ 91069 w 92212"/>
                <a:gd name="connsiteY2" fmla="*/ 938022 h 975159"/>
                <a:gd name="connsiteX3" fmla="*/ 92212 w 92212"/>
                <a:gd name="connsiteY3" fmla="*/ 970981 h 975159"/>
                <a:gd name="connsiteX4" fmla="*/ 2298 w 92212"/>
                <a:gd name="connsiteY4" fmla="*/ 960120 h 975159"/>
                <a:gd name="connsiteX5" fmla="*/ 417 w 92212"/>
                <a:gd name="connsiteY5" fmla="*/ 4006 h 975159"/>
                <a:gd name="connsiteX0" fmla="*/ 417 w 91146"/>
                <a:gd name="connsiteY0" fmla="*/ 4006 h 973108"/>
                <a:gd name="connsiteX1" fmla="*/ 79266 w 91146"/>
                <a:gd name="connsiteY1" fmla="*/ 318 h 973108"/>
                <a:gd name="connsiteX2" fmla="*/ 91069 w 91146"/>
                <a:gd name="connsiteY2" fmla="*/ 938022 h 973108"/>
                <a:gd name="connsiteX3" fmla="*/ 90657 w 91146"/>
                <a:gd name="connsiteY3" fmla="*/ 968388 h 973108"/>
                <a:gd name="connsiteX4" fmla="*/ 2298 w 91146"/>
                <a:gd name="connsiteY4" fmla="*/ 960120 h 973108"/>
                <a:gd name="connsiteX5" fmla="*/ 417 w 91146"/>
                <a:gd name="connsiteY5" fmla="*/ 4006 h 973108"/>
                <a:gd name="connsiteX0" fmla="*/ 417 w 91146"/>
                <a:gd name="connsiteY0" fmla="*/ 4006 h 968388"/>
                <a:gd name="connsiteX1" fmla="*/ 79266 w 91146"/>
                <a:gd name="connsiteY1" fmla="*/ 318 h 968388"/>
                <a:gd name="connsiteX2" fmla="*/ 91069 w 91146"/>
                <a:gd name="connsiteY2" fmla="*/ 938022 h 968388"/>
                <a:gd name="connsiteX3" fmla="*/ 90657 w 91146"/>
                <a:gd name="connsiteY3" fmla="*/ 968388 h 968388"/>
                <a:gd name="connsiteX4" fmla="*/ 2298 w 91146"/>
                <a:gd name="connsiteY4" fmla="*/ 960120 h 968388"/>
                <a:gd name="connsiteX5" fmla="*/ 417 w 91146"/>
                <a:gd name="connsiteY5" fmla="*/ 4006 h 968388"/>
                <a:gd name="connsiteX0" fmla="*/ 417 w 91069"/>
                <a:gd name="connsiteY0" fmla="*/ 4006 h 1067906"/>
                <a:gd name="connsiteX1" fmla="*/ 79266 w 91069"/>
                <a:gd name="connsiteY1" fmla="*/ 318 h 1067906"/>
                <a:gd name="connsiteX2" fmla="*/ 91069 w 91069"/>
                <a:gd name="connsiteY2" fmla="*/ 938022 h 1067906"/>
                <a:gd name="connsiteX3" fmla="*/ 2298 w 91069"/>
                <a:gd name="connsiteY3" fmla="*/ 960120 h 1067906"/>
                <a:gd name="connsiteX4" fmla="*/ 417 w 91069"/>
                <a:gd name="connsiteY4" fmla="*/ 4006 h 1067906"/>
                <a:gd name="connsiteX0" fmla="*/ 417 w 91069"/>
                <a:gd name="connsiteY0" fmla="*/ 4006 h 1026125"/>
                <a:gd name="connsiteX1" fmla="*/ 79266 w 91069"/>
                <a:gd name="connsiteY1" fmla="*/ 318 h 1026125"/>
                <a:gd name="connsiteX2" fmla="*/ 91069 w 91069"/>
                <a:gd name="connsiteY2" fmla="*/ 938022 h 1026125"/>
                <a:gd name="connsiteX3" fmla="*/ 2298 w 91069"/>
                <a:gd name="connsiteY3" fmla="*/ 960120 h 1026125"/>
                <a:gd name="connsiteX4" fmla="*/ 417 w 91069"/>
                <a:gd name="connsiteY4" fmla="*/ 4006 h 1026125"/>
                <a:gd name="connsiteX0" fmla="*/ 417 w 91069"/>
                <a:gd name="connsiteY0" fmla="*/ 4006 h 1028529"/>
                <a:gd name="connsiteX1" fmla="*/ 79266 w 91069"/>
                <a:gd name="connsiteY1" fmla="*/ 318 h 1028529"/>
                <a:gd name="connsiteX2" fmla="*/ 91069 w 91069"/>
                <a:gd name="connsiteY2" fmla="*/ 947915 h 1028529"/>
                <a:gd name="connsiteX3" fmla="*/ 2298 w 91069"/>
                <a:gd name="connsiteY3" fmla="*/ 960120 h 1028529"/>
                <a:gd name="connsiteX4" fmla="*/ 417 w 91069"/>
                <a:gd name="connsiteY4" fmla="*/ 4006 h 1028529"/>
                <a:gd name="connsiteX0" fmla="*/ 417 w 91069"/>
                <a:gd name="connsiteY0" fmla="*/ 4006 h 960120"/>
                <a:gd name="connsiteX1" fmla="*/ 79266 w 91069"/>
                <a:gd name="connsiteY1" fmla="*/ 318 h 960120"/>
                <a:gd name="connsiteX2" fmla="*/ 91069 w 91069"/>
                <a:gd name="connsiteY2" fmla="*/ 947915 h 960120"/>
                <a:gd name="connsiteX3" fmla="*/ 2298 w 91069"/>
                <a:gd name="connsiteY3" fmla="*/ 960120 h 960120"/>
                <a:gd name="connsiteX4" fmla="*/ 417 w 91069"/>
                <a:gd name="connsiteY4" fmla="*/ 4006 h 960120"/>
                <a:gd name="connsiteX0" fmla="*/ 1389 w 92041"/>
                <a:gd name="connsiteY0" fmla="*/ 4006 h 956522"/>
                <a:gd name="connsiteX1" fmla="*/ 80238 w 92041"/>
                <a:gd name="connsiteY1" fmla="*/ 318 h 956522"/>
                <a:gd name="connsiteX2" fmla="*/ 92041 w 92041"/>
                <a:gd name="connsiteY2" fmla="*/ 947915 h 956522"/>
                <a:gd name="connsiteX3" fmla="*/ 1832 w 92041"/>
                <a:gd name="connsiteY3" fmla="*/ 956522 h 956522"/>
                <a:gd name="connsiteX4" fmla="*/ 1389 w 92041"/>
                <a:gd name="connsiteY4" fmla="*/ 4006 h 956522"/>
                <a:gd name="connsiteX0" fmla="*/ 0 w 90652"/>
                <a:gd name="connsiteY0" fmla="*/ 4006 h 956522"/>
                <a:gd name="connsiteX1" fmla="*/ 78849 w 90652"/>
                <a:gd name="connsiteY1" fmla="*/ 318 h 956522"/>
                <a:gd name="connsiteX2" fmla="*/ 90652 w 90652"/>
                <a:gd name="connsiteY2" fmla="*/ 947915 h 956522"/>
                <a:gd name="connsiteX3" fmla="*/ 443 w 90652"/>
                <a:gd name="connsiteY3" fmla="*/ 956522 h 956522"/>
                <a:gd name="connsiteX4" fmla="*/ 0 w 90652"/>
                <a:gd name="connsiteY4" fmla="*/ 4006 h 956522"/>
                <a:gd name="connsiteX0" fmla="*/ 0 w 90652"/>
                <a:gd name="connsiteY0" fmla="*/ 3433 h 955949"/>
                <a:gd name="connsiteX1" fmla="*/ 77551 w 90652"/>
                <a:gd name="connsiteY1" fmla="*/ 1241 h 955949"/>
                <a:gd name="connsiteX2" fmla="*/ 90652 w 90652"/>
                <a:gd name="connsiteY2" fmla="*/ 947342 h 955949"/>
                <a:gd name="connsiteX3" fmla="*/ 443 w 90652"/>
                <a:gd name="connsiteY3" fmla="*/ 955949 h 955949"/>
                <a:gd name="connsiteX4" fmla="*/ 0 w 90652"/>
                <a:gd name="connsiteY4" fmla="*/ 3433 h 955949"/>
                <a:gd name="connsiteX0" fmla="*/ 0 w 90652"/>
                <a:gd name="connsiteY0" fmla="*/ 6471 h 958987"/>
                <a:gd name="connsiteX1" fmla="*/ 88063 w 90652"/>
                <a:gd name="connsiteY1" fmla="*/ 0 h 958987"/>
                <a:gd name="connsiteX2" fmla="*/ 90652 w 90652"/>
                <a:gd name="connsiteY2" fmla="*/ 950380 h 958987"/>
                <a:gd name="connsiteX3" fmla="*/ 443 w 90652"/>
                <a:gd name="connsiteY3" fmla="*/ 958987 h 958987"/>
                <a:gd name="connsiteX4" fmla="*/ 0 w 90652"/>
                <a:gd name="connsiteY4" fmla="*/ 6471 h 958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2" h="958987">
                  <a:moveTo>
                    <a:pt x="0" y="6471"/>
                  </a:moveTo>
                  <a:cubicBezTo>
                    <a:pt x="39492" y="-497"/>
                    <a:pt x="61780" y="1229"/>
                    <a:pt x="88063" y="0"/>
                  </a:cubicBezTo>
                  <a:cubicBezTo>
                    <a:pt x="91997" y="319741"/>
                    <a:pt x="86718" y="630639"/>
                    <a:pt x="90652" y="950380"/>
                  </a:cubicBezTo>
                  <a:cubicBezTo>
                    <a:pt x="79622" y="961050"/>
                    <a:pt x="21665" y="957265"/>
                    <a:pt x="443" y="958987"/>
                  </a:cubicBezTo>
                  <a:cubicBezTo>
                    <a:pt x="221" y="865809"/>
                    <a:pt x="627" y="325176"/>
                    <a:pt x="0" y="6471"/>
                  </a:cubicBezTo>
                  <a:close/>
                </a:path>
              </a:pathLst>
            </a:custGeom>
            <a:solidFill>
              <a:schemeClr val="bg2"/>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F07C2570-29D3-6E35-6C3C-3007E513EC95}"/>
                </a:ext>
              </a:extLst>
            </p:cNvPr>
            <p:cNvSpPr/>
            <p:nvPr/>
          </p:nvSpPr>
          <p:spPr>
            <a:xfrm rot="10800000">
              <a:off x="0" y="5460011"/>
              <a:ext cx="270955" cy="1017145"/>
            </a:xfrm>
            <a:custGeom>
              <a:avLst/>
              <a:gdLst>
                <a:gd name="connsiteX0" fmla="*/ 176579 w 270955"/>
                <a:gd name="connsiteY0" fmla="*/ 1017136 h 1017145"/>
                <a:gd name="connsiteX1" fmla="*/ 52689 w 270955"/>
                <a:gd name="connsiteY1" fmla="*/ 1015754 h 1017145"/>
                <a:gd name="connsiteX2" fmla="*/ 34242 w 270955"/>
                <a:gd name="connsiteY2" fmla="*/ 983679 h 1017145"/>
                <a:gd name="connsiteX3" fmla="*/ 2649 w 270955"/>
                <a:gd name="connsiteY3" fmla="*/ 97360 h 1017145"/>
                <a:gd name="connsiteX4" fmla="*/ 1804 w 270955"/>
                <a:gd name="connsiteY4" fmla="*/ 495 h 1017145"/>
                <a:gd name="connsiteX5" fmla="*/ 210228 w 270955"/>
                <a:gd name="connsiteY5" fmla="*/ 289 h 1017145"/>
                <a:gd name="connsiteX6" fmla="*/ 270955 w 270955"/>
                <a:gd name="connsiteY6" fmla="*/ 1092 h 1017145"/>
                <a:gd name="connsiteX7" fmla="*/ 270955 w 270955"/>
                <a:gd name="connsiteY7" fmla="*/ 1011749 h 1017145"/>
                <a:gd name="connsiteX8" fmla="*/ 262328 w 270955"/>
                <a:gd name="connsiteY8" fmla="*/ 1014083 h 1017145"/>
                <a:gd name="connsiteX9" fmla="*/ 176579 w 270955"/>
                <a:gd name="connsiteY9" fmla="*/ 1017136 h 101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955" h="1017145">
                  <a:moveTo>
                    <a:pt x="176579" y="1017136"/>
                  </a:moveTo>
                  <a:cubicBezTo>
                    <a:pt x="128501" y="1017257"/>
                    <a:pt x="75735" y="1016187"/>
                    <a:pt x="52689" y="1015754"/>
                  </a:cubicBezTo>
                  <a:cubicBezTo>
                    <a:pt x="27988" y="1019179"/>
                    <a:pt x="33323" y="1009338"/>
                    <a:pt x="34242" y="983679"/>
                  </a:cubicBezTo>
                  <a:cubicBezTo>
                    <a:pt x="24840" y="832522"/>
                    <a:pt x="8954" y="258953"/>
                    <a:pt x="2649" y="97360"/>
                  </a:cubicBezTo>
                  <a:cubicBezTo>
                    <a:pt x="6821" y="65456"/>
                    <a:pt x="-4126" y="24939"/>
                    <a:pt x="1804" y="495"/>
                  </a:cubicBezTo>
                  <a:cubicBezTo>
                    <a:pt x="64272" y="46"/>
                    <a:pt x="142433" y="-247"/>
                    <a:pt x="210228" y="289"/>
                  </a:cubicBezTo>
                  <a:lnTo>
                    <a:pt x="270955" y="1092"/>
                  </a:lnTo>
                  <a:lnTo>
                    <a:pt x="270955" y="1011749"/>
                  </a:lnTo>
                  <a:lnTo>
                    <a:pt x="262328" y="1014083"/>
                  </a:lnTo>
                  <a:cubicBezTo>
                    <a:pt x="246059" y="1016284"/>
                    <a:pt x="212638" y="1017045"/>
                    <a:pt x="176579" y="1017136"/>
                  </a:cubicBezTo>
                  <a:close/>
                </a:path>
              </a:pathLst>
            </a:custGeom>
            <a:solidFill>
              <a:schemeClr val="bg2"/>
            </a:solidFill>
            <a:ln w="0" cap="flat">
              <a:noFill/>
              <a:prstDash val="solid"/>
              <a:miter/>
            </a:ln>
          </p:spPr>
          <p:txBody>
            <a:bodyPr wrap="square" rtlCol="0" anchor="ctr">
              <a:noAutofit/>
            </a:bodyPr>
            <a:lstStyle/>
            <a:p>
              <a:endParaRPr lang="en-US"/>
            </a:p>
          </p:txBody>
        </p:sp>
        <p:sp>
          <p:nvSpPr>
            <p:cNvPr id="34" name="Freeform 60">
              <a:extLst>
                <a:ext uri="{FF2B5EF4-FFF2-40B4-BE49-F238E27FC236}">
                  <a16:creationId xmlns:a16="http://schemas.microsoft.com/office/drawing/2014/main" id="{0629246A-74FF-1BE3-1D38-4802914A236D}"/>
                </a:ext>
              </a:extLst>
            </p:cNvPr>
            <p:cNvSpPr/>
            <p:nvPr/>
          </p:nvSpPr>
          <p:spPr>
            <a:xfrm rot="10800000">
              <a:off x="1579694" y="5455717"/>
              <a:ext cx="295511" cy="1016688"/>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 name="connsiteX0" fmla="*/ 30 w 89985"/>
                <a:gd name="connsiteY0" fmla="*/ 2347 h 946273"/>
                <a:gd name="connsiteX1" fmla="*/ 89353 w 89985"/>
                <a:gd name="connsiteY1" fmla="*/ 1088 h 946273"/>
                <a:gd name="connsiteX2" fmla="*/ 87464 w 89985"/>
                <a:gd name="connsiteY2" fmla="*/ 946117 h 946273"/>
                <a:gd name="connsiteX3" fmla="*/ 1823 w 89985"/>
                <a:gd name="connsiteY3" fmla="*/ 934480 h 946273"/>
                <a:gd name="connsiteX4" fmla="*/ 30 w 89985"/>
                <a:gd name="connsiteY4" fmla="*/ 2347 h 946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85" h="946273">
                  <a:moveTo>
                    <a:pt x="30" y="2347"/>
                  </a:moveTo>
                  <a:cubicBezTo>
                    <a:pt x="36329" y="-2337"/>
                    <a:pt x="59579" y="1508"/>
                    <a:pt x="89353" y="1088"/>
                  </a:cubicBezTo>
                  <a:cubicBezTo>
                    <a:pt x="88723" y="316098"/>
                    <a:pt x="92172" y="805905"/>
                    <a:pt x="87464" y="946117"/>
                  </a:cubicBezTo>
                  <a:cubicBezTo>
                    <a:pt x="60099" y="947883"/>
                    <a:pt x="26742" y="934135"/>
                    <a:pt x="1823" y="934480"/>
                  </a:cubicBezTo>
                  <a:cubicBezTo>
                    <a:pt x="-3218" y="744604"/>
                    <a:pt x="4256" y="317282"/>
                    <a:pt x="30" y="2347"/>
                  </a:cubicBezTo>
                  <a:close/>
                </a:path>
              </a:pathLst>
            </a:custGeom>
            <a:solidFill>
              <a:schemeClr val="bg2"/>
            </a:solidFill>
            <a:ln w="0" cap="flat">
              <a:noFill/>
              <a:prstDash val="solid"/>
              <a:miter/>
            </a:ln>
          </p:spPr>
          <p:txBody>
            <a:bodyPr rtlCol="0" anchor="ctr"/>
            <a:lstStyle/>
            <a:p>
              <a:endParaRPr lang="en-US"/>
            </a:p>
          </p:txBody>
        </p:sp>
        <p:sp>
          <p:nvSpPr>
            <p:cNvPr id="35" name="Freeform 61">
              <a:extLst>
                <a:ext uri="{FF2B5EF4-FFF2-40B4-BE49-F238E27FC236}">
                  <a16:creationId xmlns:a16="http://schemas.microsoft.com/office/drawing/2014/main" id="{5851AC75-1647-6A6D-790B-C3155537DB0E}"/>
                </a:ext>
              </a:extLst>
            </p:cNvPr>
            <p:cNvSpPr/>
            <p:nvPr/>
          </p:nvSpPr>
          <p:spPr>
            <a:xfrm rot="10800000">
              <a:off x="1158637" y="5461660"/>
              <a:ext cx="310732" cy="1009336"/>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2175">
                  <a:moveTo>
                    <a:pt x="1034" y="0"/>
                  </a:moveTo>
                  <a:lnTo>
                    <a:pt x="84916" y="809"/>
                  </a:lnTo>
                  <a:lnTo>
                    <a:pt x="94716" y="979117"/>
                  </a:lnTo>
                  <a:lnTo>
                    <a:pt x="0" y="982175"/>
                  </a:lnTo>
                  <a:lnTo>
                    <a:pt x="1034" y="0"/>
                  </a:lnTo>
                  <a:close/>
                </a:path>
              </a:pathLst>
            </a:custGeom>
            <a:solidFill>
              <a:schemeClr val="bg2"/>
            </a:solidFill>
            <a:ln w="0" cap="flat">
              <a:noFill/>
              <a:prstDash val="solid"/>
              <a:miter/>
            </a:ln>
          </p:spPr>
          <p:txBody>
            <a:bodyPr rtlCol="0" anchor="ctr"/>
            <a:lstStyle/>
            <a:p>
              <a:endParaRPr lang="en-US"/>
            </a:p>
          </p:txBody>
        </p:sp>
        <p:sp>
          <p:nvSpPr>
            <p:cNvPr id="36" name="Freeform 62">
              <a:extLst>
                <a:ext uri="{FF2B5EF4-FFF2-40B4-BE49-F238E27FC236}">
                  <a16:creationId xmlns:a16="http://schemas.microsoft.com/office/drawing/2014/main" id="{3B14A804-1777-505E-A40B-4775A0D16239}"/>
                </a:ext>
              </a:extLst>
            </p:cNvPr>
            <p:cNvSpPr/>
            <p:nvPr/>
          </p:nvSpPr>
          <p:spPr>
            <a:xfrm rot="10800000">
              <a:off x="762690" y="5448027"/>
              <a:ext cx="299330" cy="1026578"/>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8540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18540 h 975171"/>
                <a:gd name="connsiteX0" fmla="*/ 0 w 76151"/>
                <a:gd name="connsiteY0" fmla="*/ 5629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5629 h 975171"/>
                <a:gd name="connsiteX0" fmla="*/ 0 w 76151"/>
                <a:gd name="connsiteY0" fmla="*/ 5629 h 969909"/>
                <a:gd name="connsiteX1" fmla="*/ 76151 w 76151"/>
                <a:gd name="connsiteY1" fmla="*/ 0 h 969909"/>
                <a:gd name="connsiteX2" fmla="*/ 76061 w 76151"/>
                <a:gd name="connsiteY2" fmla="*/ 967976 h 969909"/>
                <a:gd name="connsiteX3" fmla="*/ 11688 w 76151"/>
                <a:gd name="connsiteY3" fmla="*/ 969909 h 969909"/>
                <a:gd name="connsiteX4" fmla="*/ 0 w 76151"/>
                <a:gd name="connsiteY4" fmla="*/ 5629 h 969909"/>
                <a:gd name="connsiteX0" fmla="*/ 0 w 76151"/>
                <a:gd name="connsiteY0" fmla="*/ 5629 h 967976"/>
                <a:gd name="connsiteX1" fmla="*/ 76151 w 76151"/>
                <a:gd name="connsiteY1" fmla="*/ 0 h 967976"/>
                <a:gd name="connsiteX2" fmla="*/ 76061 w 76151"/>
                <a:gd name="connsiteY2" fmla="*/ 967976 h 967976"/>
                <a:gd name="connsiteX3" fmla="*/ 5502 w 76151"/>
                <a:gd name="connsiteY3" fmla="*/ 959212 h 967976"/>
                <a:gd name="connsiteX4" fmla="*/ 0 w 76151"/>
                <a:gd name="connsiteY4" fmla="*/ 5629 h 967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67976">
                  <a:moveTo>
                    <a:pt x="0" y="5629"/>
                  </a:moveTo>
                  <a:lnTo>
                    <a:pt x="76151" y="0"/>
                  </a:lnTo>
                  <a:cubicBezTo>
                    <a:pt x="76121" y="322659"/>
                    <a:pt x="76091" y="645317"/>
                    <a:pt x="76061" y="967976"/>
                  </a:cubicBezTo>
                  <a:lnTo>
                    <a:pt x="5502" y="959212"/>
                  </a:lnTo>
                  <a:lnTo>
                    <a:pt x="0" y="5629"/>
                  </a:lnTo>
                  <a:close/>
                </a:path>
              </a:pathLst>
            </a:custGeom>
            <a:solidFill>
              <a:schemeClr val="bg2"/>
            </a:solidFill>
            <a:ln w="0" cap="flat">
              <a:noFill/>
              <a:prstDash val="solid"/>
              <a:miter/>
            </a:ln>
          </p:spPr>
          <p:txBody>
            <a:bodyPr rtlCol="0" anchor="ctr"/>
            <a:lstStyle/>
            <a:p>
              <a:endParaRPr lang="en-US"/>
            </a:p>
          </p:txBody>
        </p:sp>
        <p:sp>
          <p:nvSpPr>
            <p:cNvPr id="37" name="Freeform 71">
              <a:extLst>
                <a:ext uri="{FF2B5EF4-FFF2-40B4-BE49-F238E27FC236}">
                  <a16:creationId xmlns:a16="http://schemas.microsoft.com/office/drawing/2014/main" id="{A5E65AF0-2D9F-212C-B1EA-7BEABEABE39A}"/>
                </a:ext>
              </a:extLst>
            </p:cNvPr>
            <p:cNvSpPr/>
            <p:nvPr/>
          </p:nvSpPr>
          <p:spPr>
            <a:xfrm>
              <a:off x="364128" y="5459365"/>
              <a:ext cx="299330" cy="1013822"/>
            </a:xfrm>
            <a:custGeom>
              <a:avLst/>
              <a:gdLst>
                <a:gd name="connsiteX0" fmla="*/ 5844 w 97638"/>
                <a:gd name="connsiteY0" fmla="*/ 3688 h 970662"/>
                <a:gd name="connsiteX1" fmla="*/ 84693 w 97638"/>
                <a:gd name="connsiteY1" fmla="*/ 0 h 970662"/>
                <a:gd name="connsiteX2" fmla="*/ 97639 w 97638"/>
                <a:gd name="connsiteY2" fmla="*/ 970663 h 970662"/>
                <a:gd name="connsiteX3" fmla="*/ 0 w 97638"/>
                <a:gd name="connsiteY3" fmla="*/ 968684 h 970662"/>
                <a:gd name="connsiteX4" fmla="*/ 5844 w 97638"/>
                <a:gd name="connsiteY4" fmla="*/ 3688 h 970662"/>
                <a:gd name="connsiteX0" fmla="*/ 0 w 91795"/>
                <a:gd name="connsiteY0" fmla="*/ 3688 h 970663"/>
                <a:gd name="connsiteX1" fmla="*/ 78849 w 91795"/>
                <a:gd name="connsiteY1" fmla="*/ 0 h 970663"/>
                <a:gd name="connsiteX2" fmla="*/ 91795 w 91795"/>
                <a:gd name="connsiteY2" fmla="*/ 970663 h 970663"/>
                <a:gd name="connsiteX3" fmla="*/ 1881 w 91795"/>
                <a:gd name="connsiteY3" fmla="*/ 959802 h 970663"/>
                <a:gd name="connsiteX4" fmla="*/ 0 w 91795"/>
                <a:gd name="connsiteY4" fmla="*/ 3688 h 970663"/>
                <a:gd name="connsiteX0" fmla="*/ 2218 w 94013"/>
                <a:gd name="connsiteY0" fmla="*/ 3688 h 970663"/>
                <a:gd name="connsiteX1" fmla="*/ 81067 w 94013"/>
                <a:gd name="connsiteY1" fmla="*/ 0 h 970663"/>
                <a:gd name="connsiteX2" fmla="*/ 94013 w 94013"/>
                <a:gd name="connsiteY2" fmla="*/ 970663 h 970663"/>
                <a:gd name="connsiteX3" fmla="*/ 4099 w 94013"/>
                <a:gd name="connsiteY3" fmla="*/ 959802 h 970663"/>
                <a:gd name="connsiteX4" fmla="*/ 2218 w 94013"/>
                <a:gd name="connsiteY4" fmla="*/ 3688 h 970663"/>
                <a:gd name="connsiteX0" fmla="*/ 2218 w 94013"/>
                <a:gd name="connsiteY0" fmla="*/ 3688 h 970663"/>
                <a:gd name="connsiteX1" fmla="*/ 81067 w 94013"/>
                <a:gd name="connsiteY1" fmla="*/ 0 h 970663"/>
                <a:gd name="connsiteX2" fmla="*/ 92870 w 94013"/>
                <a:gd name="connsiteY2" fmla="*/ 937704 h 970663"/>
                <a:gd name="connsiteX3" fmla="*/ 94013 w 94013"/>
                <a:gd name="connsiteY3" fmla="*/ 970663 h 970663"/>
                <a:gd name="connsiteX4" fmla="*/ 4099 w 94013"/>
                <a:gd name="connsiteY4" fmla="*/ 959802 h 970663"/>
                <a:gd name="connsiteX5" fmla="*/ 2218 w 94013"/>
                <a:gd name="connsiteY5" fmla="*/ 3688 h 970663"/>
                <a:gd name="connsiteX0" fmla="*/ 2218 w 94013"/>
                <a:gd name="connsiteY0" fmla="*/ 3688 h 974035"/>
                <a:gd name="connsiteX1" fmla="*/ 81067 w 94013"/>
                <a:gd name="connsiteY1" fmla="*/ 0 h 974035"/>
                <a:gd name="connsiteX2" fmla="*/ 92870 w 94013"/>
                <a:gd name="connsiteY2" fmla="*/ 937704 h 974035"/>
                <a:gd name="connsiteX3" fmla="*/ 94013 w 94013"/>
                <a:gd name="connsiteY3" fmla="*/ 970663 h 974035"/>
                <a:gd name="connsiteX4" fmla="*/ 4099 w 94013"/>
                <a:gd name="connsiteY4" fmla="*/ 959802 h 974035"/>
                <a:gd name="connsiteX5" fmla="*/ 2218 w 94013"/>
                <a:gd name="connsiteY5" fmla="*/ 3688 h 974035"/>
                <a:gd name="connsiteX0" fmla="*/ 2218 w 94013"/>
                <a:gd name="connsiteY0" fmla="*/ 3688 h 974841"/>
                <a:gd name="connsiteX1" fmla="*/ 81067 w 94013"/>
                <a:gd name="connsiteY1" fmla="*/ 0 h 974841"/>
                <a:gd name="connsiteX2" fmla="*/ 92870 w 94013"/>
                <a:gd name="connsiteY2" fmla="*/ 937704 h 974841"/>
                <a:gd name="connsiteX3" fmla="*/ 94013 w 94013"/>
                <a:gd name="connsiteY3" fmla="*/ 970663 h 974841"/>
                <a:gd name="connsiteX4" fmla="*/ 4099 w 94013"/>
                <a:gd name="connsiteY4" fmla="*/ 959802 h 974841"/>
                <a:gd name="connsiteX5" fmla="*/ 2218 w 94013"/>
                <a:gd name="connsiteY5" fmla="*/ 3688 h 974841"/>
                <a:gd name="connsiteX0" fmla="*/ 417 w 92212"/>
                <a:gd name="connsiteY0" fmla="*/ 3688 h 974841"/>
                <a:gd name="connsiteX1" fmla="*/ 79266 w 92212"/>
                <a:gd name="connsiteY1" fmla="*/ 0 h 974841"/>
                <a:gd name="connsiteX2" fmla="*/ 91069 w 92212"/>
                <a:gd name="connsiteY2" fmla="*/ 937704 h 974841"/>
                <a:gd name="connsiteX3" fmla="*/ 92212 w 92212"/>
                <a:gd name="connsiteY3" fmla="*/ 970663 h 974841"/>
                <a:gd name="connsiteX4" fmla="*/ 2298 w 92212"/>
                <a:gd name="connsiteY4" fmla="*/ 959802 h 974841"/>
                <a:gd name="connsiteX5" fmla="*/ 417 w 92212"/>
                <a:gd name="connsiteY5" fmla="*/ 3688 h 974841"/>
                <a:gd name="connsiteX0" fmla="*/ 417 w 92212"/>
                <a:gd name="connsiteY0" fmla="*/ 4006 h 975159"/>
                <a:gd name="connsiteX1" fmla="*/ 79266 w 92212"/>
                <a:gd name="connsiteY1" fmla="*/ 318 h 975159"/>
                <a:gd name="connsiteX2" fmla="*/ 91069 w 92212"/>
                <a:gd name="connsiteY2" fmla="*/ 938022 h 975159"/>
                <a:gd name="connsiteX3" fmla="*/ 92212 w 92212"/>
                <a:gd name="connsiteY3" fmla="*/ 970981 h 975159"/>
                <a:gd name="connsiteX4" fmla="*/ 2298 w 92212"/>
                <a:gd name="connsiteY4" fmla="*/ 960120 h 975159"/>
                <a:gd name="connsiteX5" fmla="*/ 417 w 92212"/>
                <a:gd name="connsiteY5" fmla="*/ 4006 h 975159"/>
                <a:gd name="connsiteX0" fmla="*/ 417 w 91146"/>
                <a:gd name="connsiteY0" fmla="*/ 4006 h 973108"/>
                <a:gd name="connsiteX1" fmla="*/ 79266 w 91146"/>
                <a:gd name="connsiteY1" fmla="*/ 318 h 973108"/>
                <a:gd name="connsiteX2" fmla="*/ 91069 w 91146"/>
                <a:gd name="connsiteY2" fmla="*/ 938022 h 973108"/>
                <a:gd name="connsiteX3" fmla="*/ 90657 w 91146"/>
                <a:gd name="connsiteY3" fmla="*/ 968388 h 973108"/>
                <a:gd name="connsiteX4" fmla="*/ 2298 w 91146"/>
                <a:gd name="connsiteY4" fmla="*/ 960120 h 973108"/>
                <a:gd name="connsiteX5" fmla="*/ 417 w 91146"/>
                <a:gd name="connsiteY5" fmla="*/ 4006 h 973108"/>
                <a:gd name="connsiteX0" fmla="*/ 417 w 91146"/>
                <a:gd name="connsiteY0" fmla="*/ 4006 h 968388"/>
                <a:gd name="connsiteX1" fmla="*/ 79266 w 91146"/>
                <a:gd name="connsiteY1" fmla="*/ 318 h 968388"/>
                <a:gd name="connsiteX2" fmla="*/ 91069 w 91146"/>
                <a:gd name="connsiteY2" fmla="*/ 938022 h 968388"/>
                <a:gd name="connsiteX3" fmla="*/ 90657 w 91146"/>
                <a:gd name="connsiteY3" fmla="*/ 968388 h 968388"/>
                <a:gd name="connsiteX4" fmla="*/ 2298 w 91146"/>
                <a:gd name="connsiteY4" fmla="*/ 960120 h 968388"/>
                <a:gd name="connsiteX5" fmla="*/ 417 w 91146"/>
                <a:gd name="connsiteY5" fmla="*/ 4006 h 968388"/>
                <a:gd name="connsiteX0" fmla="*/ 417 w 91069"/>
                <a:gd name="connsiteY0" fmla="*/ 4006 h 1067906"/>
                <a:gd name="connsiteX1" fmla="*/ 79266 w 91069"/>
                <a:gd name="connsiteY1" fmla="*/ 318 h 1067906"/>
                <a:gd name="connsiteX2" fmla="*/ 91069 w 91069"/>
                <a:gd name="connsiteY2" fmla="*/ 938022 h 1067906"/>
                <a:gd name="connsiteX3" fmla="*/ 2298 w 91069"/>
                <a:gd name="connsiteY3" fmla="*/ 960120 h 1067906"/>
                <a:gd name="connsiteX4" fmla="*/ 417 w 91069"/>
                <a:gd name="connsiteY4" fmla="*/ 4006 h 1067906"/>
                <a:gd name="connsiteX0" fmla="*/ 417 w 91069"/>
                <a:gd name="connsiteY0" fmla="*/ 4006 h 1026125"/>
                <a:gd name="connsiteX1" fmla="*/ 79266 w 91069"/>
                <a:gd name="connsiteY1" fmla="*/ 318 h 1026125"/>
                <a:gd name="connsiteX2" fmla="*/ 91069 w 91069"/>
                <a:gd name="connsiteY2" fmla="*/ 938022 h 1026125"/>
                <a:gd name="connsiteX3" fmla="*/ 2298 w 91069"/>
                <a:gd name="connsiteY3" fmla="*/ 960120 h 1026125"/>
                <a:gd name="connsiteX4" fmla="*/ 417 w 91069"/>
                <a:gd name="connsiteY4" fmla="*/ 4006 h 1026125"/>
                <a:gd name="connsiteX0" fmla="*/ 417 w 91069"/>
                <a:gd name="connsiteY0" fmla="*/ 4006 h 1028529"/>
                <a:gd name="connsiteX1" fmla="*/ 79266 w 91069"/>
                <a:gd name="connsiteY1" fmla="*/ 318 h 1028529"/>
                <a:gd name="connsiteX2" fmla="*/ 91069 w 91069"/>
                <a:gd name="connsiteY2" fmla="*/ 947915 h 1028529"/>
                <a:gd name="connsiteX3" fmla="*/ 2298 w 91069"/>
                <a:gd name="connsiteY3" fmla="*/ 960120 h 1028529"/>
                <a:gd name="connsiteX4" fmla="*/ 417 w 91069"/>
                <a:gd name="connsiteY4" fmla="*/ 4006 h 1028529"/>
                <a:gd name="connsiteX0" fmla="*/ 417 w 91069"/>
                <a:gd name="connsiteY0" fmla="*/ 4006 h 960120"/>
                <a:gd name="connsiteX1" fmla="*/ 79266 w 91069"/>
                <a:gd name="connsiteY1" fmla="*/ 318 h 960120"/>
                <a:gd name="connsiteX2" fmla="*/ 91069 w 91069"/>
                <a:gd name="connsiteY2" fmla="*/ 947915 h 960120"/>
                <a:gd name="connsiteX3" fmla="*/ 2298 w 91069"/>
                <a:gd name="connsiteY3" fmla="*/ 960120 h 960120"/>
                <a:gd name="connsiteX4" fmla="*/ 417 w 91069"/>
                <a:gd name="connsiteY4" fmla="*/ 4006 h 960120"/>
                <a:gd name="connsiteX0" fmla="*/ 1389 w 92041"/>
                <a:gd name="connsiteY0" fmla="*/ 4006 h 956522"/>
                <a:gd name="connsiteX1" fmla="*/ 80238 w 92041"/>
                <a:gd name="connsiteY1" fmla="*/ 318 h 956522"/>
                <a:gd name="connsiteX2" fmla="*/ 92041 w 92041"/>
                <a:gd name="connsiteY2" fmla="*/ 947915 h 956522"/>
                <a:gd name="connsiteX3" fmla="*/ 1832 w 92041"/>
                <a:gd name="connsiteY3" fmla="*/ 956522 h 956522"/>
                <a:gd name="connsiteX4" fmla="*/ 1389 w 92041"/>
                <a:gd name="connsiteY4" fmla="*/ 4006 h 956522"/>
                <a:gd name="connsiteX0" fmla="*/ 0 w 90652"/>
                <a:gd name="connsiteY0" fmla="*/ 4006 h 956522"/>
                <a:gd name="connsiteX1" fmla="*/ 78849 w 90652"/>
                <a:gd name="connsiteY1" fmla="*/ 318 h 956522"/>
                <a:gd name="connsiteX2" fmla="*/ 90652 w 90652"/>
                <a:gd name="connsiteY2" fmla="*/ 947915 h 956522"/>
                <a:gd name="connsiteX3" fmla="*/ 443 w 90652"/>
                <a:gd name="connsiteY3" fmla="*/ 956522 h 956522"/>
                <a:gd name="connsiteX4" fmla="*/ 0 w 90652"/>
                <a:gd name="connsiteY4" fmla="*/ 4006 h 956522"/>
                <a:gd name="connsiteX0" fmla="*/ 0 w 90652"/>
                <a:gd name="connsiteY0" fmla="*/ 3433 h 955949"/>
                <a:gd name="connsiteX1" fmla="*/ 77551 w 90652"/>
                <a:gd name="connsiteY1" fmla="*/ 1241 h 955949"/>
                <a:gd name="connsiteX2" fmla="*/ 90652 w 90652"/>
                <a:gd name="connsiteY2" fmla="*/ 947342 h 955949"/>
                <a:gd name="connsiteX3" fmla="*/ 443 w 90652"/>
                <a:gd name="connsiteY3" fmla="*/ 955949 h 955949"/>
                <a:gd name="connsiteX4" fmla="*/ 0 w 90652"/>
                <a:gd name="connsiteY4" fmla="*/ 3433 h 9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2" h="955949">
                  <a:moveTo>
                    <a:pt x="0" y="3433"/>
                  </a:moveTo>
                  <a:cubicBezTo>
                    <a:pt x="39492" y="-3535"/>
                    <a:pt x="51268" y="2470"/>
                    <a:pt x="77551" y="1241"/>
                  </a:cubicBezTo>
                  <a:cubicBezTo>
                    <a:pt x="81485" y="320982"/>
                    <a:pt x="86718" y="627601"/>
                    <a:pt x="90652" y="947342"/>
                  </a:cubicBezTo>
                  <a:cubicBezTo>
                    <a:pt x="79622" y="958012"/>
                    <a:pt x="21665" y="954227"/>
                    <a:pt x="443" y="955949"/>
                  </a:cubicBezTo>
                  <a:cubicBezTo>
                    <a:pt x="221" y="862771"/>
                    <a:pt x="627" y="322138"/>
                    <a:pt x="0" y="3433"/>
                  </a:cubicBezTo>
                  <a:close/>
                </a:path>
              </a:pathLst>
            </a:custGeom>
            <a:solidFill>
              <a:schemeClr val="bg2"/>
            </a:solidFill>
            <a:ln w="0" cap="flat">
              <a:noFill/>
              <a:prstDash val="solid"/>
              <a:miter/>
            </a:ln>
          </p:spPr>
          <p:txBody>
            <a:bodyPr rtlCol="0" anchor="ctr"/>
            <a:lstStyle/>
            <a:p>
              <a:endParaRPr lang="en-US"/>
            </a:p>
          </p:txBody>
        </p:sp>
        <p:sp>
          <p:nvSpPr>
            <p:cNvPr id="38" name="Freeform 60">
              <a:extLst>
                <a:ext uri="{FF2B5EF4-FFF2-40B4-BE49-F238E27FC236}">
                  <a16:creationId xmlns:a16="http://schemas.microsoft.com/office/drawing/2014/main" id="{EEBD4CAE-C082-5593-01E8-AA43356DC67B}"/>
                </a:ext>
              </a:extLst>
            </p:cNvPr>
            <p:cNvSpPr/>
            <p:nvPr/>
          </p:nvSpPr>
          <p:spPr>
            <a:xfrm rot="10800000">
              <a:off x="3773088" y="5475746"/>
              <a:ext cx="284414" cy="1007736"/>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 name="connsiteX0" fmla="*/ 0 w 89955"/>
                <a:gd name="connsiteY0" fmla="*/ 2347 h 946254"/>
                <a:gd name="connsiteX1" fmla="*/ 89323 w 89955"/>
                <a:gd name="connsiteY1" fmla="*/ 1088 h 946254"/>
                <a:gd name="connsiteX2" fmla="*/ 87434 w 89955"/>
                <a:gd name="connsiteY2" fmla="*/ 946117 h 946254"/>
                <a:gd name="connsiteX3" fmla="*/ 2519 w 89955"/>
                <a:gd name="connsiteY3" fmla="*/ 932368 h 946254"/>
                <a:gd name="connsiteX4" fmla="*/ 0 w 89955"/>
                <a:gd name="connsiteY4" fmla="*/ 2347 h 946254"/>
                <a:gd name="connsiteX0" fmla="*/ 0 w 90951"/>
                <a:gd name="connsiteY0" fmla="*/ 2347 h 937942"/>
                <a:gd name="connsiteX1" fmla="*/ 89323 w 90951"/>
                <a:gd name="connsiteY1" fmla="*/ 1088 h 937942"/>
                <a:gd name="connsiteX2" fmla="*/ 88885 w 90951"/>
                <a:gd name="connsiteY2" fmla="*/ 937670 h 937942"/>
                <a:gd name="connsiteX3" fmla="*/ 2519 w 90951"/>
                <a:gd name="connsiteY3" fmla="*/ 932368 h 937942"/>
                <a:gd name="connsiteX4" fmla="*/ 0 w 90951"/>
                <a:gd name="connsiteY4" fmla="*/ 2347 h 937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51" h="937942">
                  <a:moveTo>
                    <a:pt x="0" y="2347"/>
                  </a:moveTo>
                  <a:cubicBezTo>
                    <a:pt x="36299" y="-2337"/>
                    <a:pt x="59549" y="1508"/>
                    <a:pt x="89323" y="1088"/>
                  </a:cubicBezTo>
                  <a:cubicBezTo>
                    <a:pt x="88693" y="316098"/>
                    <a:pt x="93593" y="797458"/>
                    <a:pt x="88885" y="937670"/>
                  </a:cubicBezTo>
                  <a:cubicBezTo>
                    <a:pt x="61520" y="939436"/>
                    <a:pt x="27438" y="932023"/>
                    <a:pt x="2519" y="932368"/>
                  </a:cubicBezTo>
                  <a:cubicBezTo>
                    <a:pt x="-2522" y="742492"/>
                    <a:pt x="4226" y="317282"/>
                    <a:pt x="0" y="2347"/>
                  </a:cubicBezTo>
                  <a:close/>
                </a:path>
              </a:pathLst>
            </a:custGeom>
            <a:solidFill>
              <a:schemeClr val="bg2"/>
            </a:solidFill>
            <a:ln w="0" cap="flat">
              <a:noFill/>
              <a:prstDash val="solid"/>
              <a:miter/>
            </a:ln>
          </p:spPr>
          <p:txBody>
            <a:bodyPr rtlCol="0" anchor="ctr"/>
            <a:lstStyle/>
            <a:p>
              <a:endParaRPr lang="en-US"/>
            </a:p>
          </p:txBody>
        </p:sp>
        <p:sp>
          <p:nvSpPr>
            <p:cNvPr id="39" name="Freeform 60">
              <a:extLst>
                <a:ext uri="{FF2B5EF4-FFF2-40B4-BE49-F238E27FC236}">
                  <a16:creationId xmlns:a16="http://schemas.microsoft.com/office/drawing/2014/main" id="{1BA7C17B-A8BC-8018-D5A4-02C90B404BDA}"/>
                </a:ext>
              </a:extLst>
            </p:cNvPr>
            <p:cNvSpPr/>
            <p:nvPr/>
          </p:nvSpPr>
          <p:spPr>
            <a:xfrm rot="10800000">
              <a:off x="4520385" y="5457792"/>
              <a:ext cx="281299" cy="1016812"/>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 name="connsiteX0" fmla="*/ 0 w 89955"/>
                <a:gd name="connsiteY0" fmla="*/ 2347 h 946389"/>
                <a:gd name="connsiteX1" fmla="*/ 89323 w 89955"/>
                <a:gd name="connsiteY1" fmla="*/ 1088 h 946389"/>
                <a:gd name="connsiteX2" fmla="*/ 87434 w 89955"/>
                <a:gd name="connsiteY2" fmla="*/ 946117 h 946389"/>
                <a:gd name="connsiteX3" fmla="*/ 6147 w 89955"/>
                <a:gd name="connsiteY3" fmla="*/ 940816 h 946389"/>
                <a:gd name="connsiteX4" fmla="*/ 0 w 89955"/>
                <a:gd name="connsiteY4" fmla="*/ 2347 h 946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6389">
                  <a:moveTo>
                    <a:pt x="0" y="2347"/>
                  </a:moveTo>
                  <a:cubicBezTo>
                    <a:pt x="36299" y="-2337"/>
                    <a:pt x="59549" y="1508"/>
                    <a:pt x="89323" y="1088"/>
                  </a:cubicBezTo>
                  <a:cubicBezTo>
                    <a:pt x="88693" y="316098"/>
                    <a:pt x="92142" y="805905"/>
                    <a:pt x="87434" y="946117"/>
                  </a:cubicBezTo>
                  <a:cubicBezTo>
                    <a:pt x="60069" y="947883"/>
                    <a:pt x="31066" y="940471"/>
                    <a:pt x="6147" y="940816"/>
                  </a:cubicBezTo>
                  <a:cubicBezTo>
                    <a:pt x="1106" y="750940"/>
                    <a:pt x="4226" y="317282"/>
                    <a:pt x="0" y="2347"/>
                  </a:cubicBezTo>
                  <a:close/>
                </a:path>
              </a:pathLst>
            </a:custGeom>
            <a:solidFill>
              <a:schemeClr val="bg2"/>
            </a:solidFill>
            <a:ln w="0" cap="flat">
              <a:noFill/>
              <a:prstDash val="solid"/>
              <a:miter/>
            </a:ln>
          </p:spPr>
          <p:txBody>
            <a:bodyPr rtlCol="0" anchor="ctr"/>
            <a:lstStyle/>
            <a:p>
              <a:endParaRPr lang="en-US"/>
            </a:p>
          </p:txBody>
        </p:sp>
        <p:sp>
          <p:nvSpPr>
            <p:cNvPr id="40" name="Freeform 64">
              <a:extLst>
                <a:ext uri="{FF2B5EF4-FFF2-40B4-BE49-F238E27FC236}">
                  <a16:creationId xmlns:a16="http://schemas.microsoft.com/office/drawing/2014/main" id="{ACDB67FC-8EF7-8969-BBDC-9F83EAABADF9}"/>
                </a:ext>
              </a:extLst>
            </p:cNvPr>
            <p:cNvSpPr/>
            <p:nvPr/>
          </p:nvSpPr>
          <p:spPr>
            <a:xfrm rot="10800000">
              <a:off x="6469391" y="5468634"/>
              <a:ext cx="284112" cy="999904"/>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bg2"/>
            </a:solidFill>
            <a:ln w="0" cap="flat">
              <a:noFill/>
              <a:prstDash val="solid"/>
              <a:miter/>
            </a:ln>
          </p:spPr>
          <p:txBody>
            <a:bodyPr rtlCol="0" anchor="ctr"/>
            <a:lstStyle/>
            <a:p>
              <a:endParaRPr lang="en-US"/>
            </a:p>
          </p:txBody>
        </p:sp>
        <p:sp>
          <p:nvSpPr>
            <p:cNvPr id="41" name="Freeform 64">
              <a:extLst>
                <a:ext uri="{FF2B5EF4-FFF2-40B4-BE49-F238E27FC236}">
                  <a16:creationId xmlns:a16="http://schemas.microsoft.com/office/drawing/2014/main" id="{878789E2-C69B-6CE6-6ED2-D0B5AA27CEF5}"/>
                </a:ext>
              </a:extLst>
            </p:cNvPr>
            <p:cNvSpPr/>
            <p:nvPr/>
          </p:nvSpPr>
          <p:spPr>
            <a:xfrm rot="10800000">
              <a:off x="9381688" y="5472689"/>
              <a:ext cx="307186" cy="1013079"/>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 name="connsiteX0" fmla="*/ 1472 w 85444"/>
                <a:gd name="connsiteY0" fmla="*/ 3643 h 950859"/>
                <a:gd name="connsiteX1" fmla="*/ 83467 w 85444"/>
                <a:gd name="connsiteY1" fmla="*/ 0 h 950859"/>
                <a:gd name="connsiteX2" fmla="*/ 85444 w 85444"/>
                <a:gd name="connsiteY2" fmla="*/ 940622 h 950859"/>
                <a:gd name="connsiteX3" fmla="*/ 0 w 85444"/>
                <a:gd name="connsiteY3" fmla="*/ 950859 h 950859"/>
                <a:gd name="connsiteX4" fmla="*/ 1472 w 85444"/>
                <a:gd name="connsiteY4" fmla="*/ 3643 h 950859"/>
                <a:gd name="connsiteX0" fmla="*/ 22 w 92196"/>
                <a:gd name="connsiteY0" fmla="*/ 0 h 955248"/>
                <a:gd name="connsiteX1" fmla="*/ 90219 w 92196"/>
                <a:gd name="connsiteY1" fmla="*/ 4389 h 955248"/>
                <a:gd name="connsiteX2" fmla="*/ 92196 w 92196"/>
                <a:gd name="connsiteY2" fmla="*/ 945011 h 955248"/>
                <a:gd name="connsiteX3" fmla="*/ 6752 w 92196"/>
                <a:gd name="connsiteY3" fmla="*/ 955248 h 955248"/>
                <a:gd name="connsiteX4" fmla="*/ 22 w 92196"/>
                <a:gd name="connsiteY4" fmla="*/ 0 h 955248"/>
                <a:gd name="connsiteX0" fmla="*/ 22 w 98575"/>
                <a:gd name="connsiteY0" fmla="*/ 0 h 955248"/>
                <a:gd name="connsiteX1" fmla="*/ 90219 w 98575"/>
                <a:gd name="connsiteY1" fmla="*/ 4389 h 955248"/>
                <a:gd name="connsiteX2" fmla="*/ 98575 w 98575"/>
                <a:gd name="connsiteY2" fmla="*/ 945011 h 955248"/>
                <a:gd name="connsiteX3" fmla="*/ 6752 w 98575"/>
                <a:gd name="connsiteY3" fmla="*/ 955248 h 955248"/>
                <a:gd name="connsiteX4" fmla="*/ 22 w 98575"/>
                <a:gd name="connsiteY4" fmla="*/ 0 h 955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75" h="955248">
                  <a:moveTo>
                    <a:pt x="22" y="0"/>
                  </a:moveTo>
                  <a:lnTo>
                    <a:pt x="90219" y="4389"/>
                  </a:lnTo>
                  <a:cubicBezTo>
                    <a:pt x="93004" y="317930"/>
                    <a:pt x="95790" y="631470"/>
                    <a:pt x="98575" y="945011"/>
                  </a:cubicBezTo>
                  <a:lnTo>
                    <a:pt x="6752" y="955248"/>
                  </a:lnTo>
                  <a:cubicBezTo>
                    <a:pt x="7243" y="639509"/>
                    <a:pt x="-469" y="315739"/>
                    <a:pt x="22" y="0"/>
                  </a:cubicBezTo>
                  <a:close/>
                </a:path>
              </a:pathLst>
            </a:custGeom>
            <a:solidFill>
              <a:schemeClr val="bg2"/>
            </a:solidFill>
            <a:ln w="0" cap="flat">
              <a:noFill/>
              <a:prstDash val="solid"/>
              <a:miter/>
            </a:ln>
          </p:spPr>
          <p:txBody>
            <a:bodyPr rtlCol="0" anchor="ctr"/>
            <a:lstStyle/>
            <a:p>
              <a:endParaRPr lang="en-US"/>
            </a:p>
          </p:txBody>
        </p:sp>
        <p:sp>
          <p:nvSpPr>
            <p:cNvPr id="42" name="Freeform 63">
              <a:extLst>
                <a:ext uri="{FF2B5EF4-FFF2-40B4-BE49-F238E27FC236}">
                  <a16:creationId xmlns:a16="http://schemas.microsoft.com/office/drawing/2014/main" id="{C60AB375-8711-368E-13EF-44ED9C9A7AF0}"/>
                </a:ext>
              </a:extLst>
            </p:cNvPr>
            <p:cNvSpPr/>
            <p:nvPr/>
          </p:nvSpPr>
          <p:spPr>
            <a:xfrm rot="10800000">
              <a:off x="11890334" y="5449951"/>
              <a:ext cx="316904" cy="1014192"/>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3990"/>
                <a:gd name="connsiteY0" fmla="*/ 2159 h 966120"/>
                <a:gd name="connsiteX1" fmla="*/ 71243 w 93990"/>
                <a:gd name="connsiteY1" fmla="*/ 0 h 966120"/>
                <a:gd name="connsiteX2" fmla="*/ 93990 w 93990"/>
                <a:gd name="connsiteY2" fmla="*/ 965401 h 966120"/>
                <a:gd name="connsiteX3" fmla="*/ 9027 w 93990"/>
                <a:gd name="connsiteY3" fmla="*/ 966120 h 966120"/>
                <a:gd name="connsiteX4" fmla="*/ 0 w 93990"/>
                <a:gd name="connsiteY4" fmla="*/ 2159 h 966120"/>
                <a:gd name="connsiteX0" fmla="*/ 0 w 93990"/>
                <a:gd name="connsiteY0" fmla="*/ 2159 h 966120"/>
                <a:gd name="connsiteX1" fmla="*/ 71243 w 93990"/>
                <a:gd name="connsiteY1" fmla="*/ 0 h 966120"/>
                <a:gd name="connsiteX2" fmla="*/ 77750 w 93990"/>
                <a:gd name="connsiteY2" fmla="*/ 23106 h 966120"/>
                <a:gd name="connsiteX3" fmla="*/ 93990 w 93990"/>
                <a:gd name="connsiteY3" fmla="*/ 965401 h 966120"/>
                <a:gd name="connsiteX4" fmla="*/ 9027 w 93990"/>
                <a:gd name="connsiteY4" fmla="*/ 966120 h 966120"/>
                <a:gd name="connsiteX5" fmla="*/ 0 w 93990"/>
                <a:gd name="connsiteY5" fmla="*/ 2159 h 966120"/>
                <a:gd name="connsiteX0" fmla="*/ 0 w 93990"/>
                <a:gd name="connsiteY0" fmla="*/ 5428 h 969389"/>
                <a:gd name="connsiteX1" fmla="*/ 71243 w 93990"/>
                <a:gd name="connsiteY1" fmla="*/ 3269 h 969389"/>
                <a:gd name="connsiteX2" fmla="*/ 77750 w 93990"/>
                <a:gd name="connsiteY2" fmla="*/ 26375 h 969389"/>
                <a:gd name="connsiteX3" fmla="*/ 93990 w 93990"/>
                <a:gd name="connsiteY3" fmla="*/ 968670 h 969389"/>
                <a:gd name="connsiteX4" fmla="*/ 9027 w 93990"/>
                <a:gd name="connsiteY4" fmla="*/ 969389 h 969389"/>
                <a:gd name="connsiteX5" fmla="*/ 0 w 93990"/>
                <a:gd name="connsiteY5" fmla="*/ 5428 h 969389"/>
                <a:gd name="connsiteX0" fmla="*/ 0 w 93990"/>
                <a:gd name="connsiteY0" fmla="*/ 8575 h 972536"/>
                <a:gd name="connsiteX1" fmla="*/ 71243 w 93990"/>
                <a:gd name="connsiteY1" fmla="*/ 6416 h 972536"/>
                <a:gd name="connsiteX2" fmla="*/ 77750 w 93990"/>
                <a:gd name="connsiteY2" fmla="*/ 29522 h 972536"/>
                <a:gd name="connsiteX3" fmla="*/ 93990 w 93990"/>
                <a:gd name="connsiteY3" fmla="*/ 971817 h 972536"/>
                <a:gd name="connsiteX4" fmla="*/ 9027 w 93990"/>
                <a:gd name="connsiteY4" fmla="*/ 972536 h 972536"/>
                <a:gd name="connsiteX5" fmla="*/ 0 w 93990"/>
                <a:gd name="connsiteY5" fmla="*/ 8575 h 972536"/>
                <a:gd name="connsiteX0" fmla="*/ 0 w 89935"/>
                <a:gd name="connsiteY0" fmla="*/ 5329 h 978172"/>
                <a:gd name="connsiteX1" fmla="*/ 67188 w 89935"/>
                <a:gd name="connsiteY1" fmla="*/ 12052 h 978172"/>
                <a:gd name="connsiteX2" fmla="*/ 73695 w 89935"/>
                <a:gd name="connsiteY2" fmla="*/ 35158 h 978172"/>
                <a:gd name="connsiteX3" fmla="*/ 89935 w 89935"/>
                <a:gd name="connsiteY3" fmla="*/ 977453 h 978172"/>
                <a:gd name="connsiteX4" fmla="*/ 4972 w 89935"/>
                <a:gd name="connsiteY4" fmla="*/ 978172 h 978172"/>
                <a:gd name="connsiteX5" fmla="*/ 0 w 89935"/>
                <a:gd name="connsiteY5" fmla="*/ 5329 h 978172"/>
                <a:gd name="connsiteX0" fmla="*/ 2422 w 92357"/>
                <a:gd name="connsiteY0" fmla="*/ 5329 h 978172"/>
                <a:gd name="connsiteX1" fmla="*/ 69610 w 92357"/>
                <a:gd name="connsiteY1" fmla="*/ 12052 h 978172"/>
                <a:gd name="connsiteX2" fmla="*/ 76117 w 92357"/>
                <a:gd name="connsiteY2" fmla="*/ 35158 h 978172"/>
                <a:gd name="connsiteX3" fmla="*/ 92357 w 92357"/>
                <a:gd name="connsiteY3" fmla="*/ 977453 h 978172"/>
                <a:gd name="connsiteX4" fmla="*/ 7394 w 92357"/>
                <a:gd name="connsiteY4" fmla="*/ 978172 h 978172"/>
                <a:gd name="connsiteX5" fmla="*/ 2422 w 92357"/>
                <a:gd name="connsiteY5" fmla="*/ 5329 h 978172"/>
                <a:gd name="connsiteX0" fmla="*/ 2422 w 86564"/>
                <a:gd name="connsiteY0" fmla="*/ 5329 h 978172"/>
                <a:gd name="connsiteX1" fmla="*/ 69610 w 86564"/>
                <a:gd name="connsiteY1" fmla="*/ 12052 h 978172"/>
                <a:gd name="connsiteX2" fmla="*/ 76117 w 86564"/>
                <a:gd name="connsiteY2" fmla="*/ 35158 h 978172"/>
                <a:gd name="connsiteX3" fmla="*/ 86564 w 86564"/>
                <a:gd name="connsiteY3" fmla="*/ 964130 h 978172"/>
                <a:gd name="connsiteX4" fmla="*/ 7394 w 86564"/>
                <a:gd name="connsiteY4" fmla="*/ 978172 h 978172"/>
                <a:gd name="connsiteX5" fmla="*/ 2422 w 86564"/>
                <a:gd name="connsiteY5" fmla="*/ 5329 h 978172"/>
                <a:gd name="connsiteX0" fmla="*/ 2256 w 86398"/>
                <a:gd name="connsiteY0" fmla="*/ 5329 h 964130"/>
                <a:gd name="connsiteX1" fmla="*/ 69444 w 86398"/>
                <a:gd name="connsiteY1" fmla="*/ 12052 h 964130"/>
                <a:gd name="connsiteX2" fmla="*/ 75951 w 86398"/>
                <a:gd name="connsiteY2" fmla="*/ 35158 h 964130"/>
                <a:gd name="connsiteX3" fmla="*/ 86398 w 86398"/>
                <a:gd name="connsiteY3" fmla="*/ 964130 h 964130"/>
                <a:gd name="connsiteX4" fmla="*/ 8386 w 86398"/>
                <a:gd name="connsiteY4" fmla="*/ 953746 h 964130"/>
                <a:gd name="connsiteX5" fmla="*/ 2256 w 86398"/>
                <a:gd name="connsiteY5" fmla="*/ 5329 h 964130"/>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7"/>
                <a:gd name="connsiteY0" fmla="*/ 6607 h 963562"/>
                <a:gd name="connsiteX1" fmla="*/ 69443 w 86397"/>
                <a:gd name="connsiteY1" fmla="*/ 9026 h 963562"/>
                <a:gd name="connsiteX2" fmla="*/ 75950 w 86397"/>
                <a:gd name="connsiteY2" fmla="*/ 32132 h 963562"/>
                <a:gd name="connsiteX3" fmla="*/ 86397 w 86397"/>
                <a:gd name="connsiteY3" fmla="*/ 961104 h 963562"/>
                <a:gd name="connsiteX4" fmla="*/ 8385 w 86397"/>
                <a:gd name="connsiteY4" fmla="*/ 950720 h 963562"/>
                <a:gd name="connsiteX5" fmla="*/ 2256 w 86397"/>
                <a:gd name="connsiteY5" fmla="*/ 6607 h 963562"/>
                <a:gd name="connsiteX0" fmla="*/ 2256 w 86397"/>
                <a:gd name="connsiteY0" fmla="*/ 12964 h 969919"/>
                <a:gd name="connsiteX1" fmla="*/ 68053 w 86397"/>
                <a:gd name="connsiteY1" fmla="*/ 3907 h 969919"/>
                <a:gd name="connsiteX2" fmla="*/ 75950 w 86397"/>
                <a:gd name="connsiteY2" fmla="*/ 38489 h 969919"/>
                <a:gd name="connsiteX3" fmla="*/ 86397 w 86397"/>
                <a:gd name="connsiteY3" fmla="*/ 967461 h 969919"/>
                <a:gd name="connsiteX4" fmla="*/ 8385 w 86397"/>
                <a:gd name="connsiteY4" fmla="*/ 957077 h 969919"/>
                <a:gd name="connsiteX5" fmla="*/ 2256 w 86397"/>
                <a:gd name="connsiteY5" fmla="*/ 12964 h 969919"/>
                <a:gd name="connsiteX0" fmla="*/ 2256 w 86397"/>
                <a:gd name="connsiteY0" fmla="*/ 9057 h 966012"/>
                <a:gd name="connsiteX1" fmla="*/ 68053 w 86397"/>
                <a:gd name="connsiteY1" fmla="*/ 0 h 966012"/>
                <a:gd name="connsiteX2" fmla="*/ 75950 w 86397"/>
                <a:gd name="connsiteY2" fmla="*/ 34582 h 966012"/>
                <a:gd name="connsiteX3" fmla="*/ 86397 w 86397"/>
                <a:gd name="connsiteY3" fmla="*/ 963554 h 966012"/>
                <a:gd name="connsiteX4" fmla="*/ 8385 w 86397"/>
                <a:gd name="connsiteY4" fmla="*/ 953170 h 966012"/>
                <a:gd name="connsiteX5" fmla="*/ 2256 w 86397"/>
                <a:gd name="connsiteY5" fmla="*/ 9057 h 966012"/>
                <a:gd name="connsiteX0" fmla="*/ 2256 w 86397"/>
                <a:gd name="connsiteY0" fmla="*/ 5579 h 962534"/>
                <a:gd name="connsiteX1" fmla="*/ 68054 w 86397"/>
                <a:gd name="connsiteY1" fmla="*/ 411 h 962534"/>
                <a:gd name="connsiteX2" fmla="*/ 75950 w 86397"/>
                <a:gd name="connsiteY2" fmla="*/ 31104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579 h 962534"/>
                <a:gd name="connsiteX1" fmla="*/ 68054 w 86397"/>
                <a:gd name="connsiteY1" fmla="*/ 411 h 962534"/>
                <a:gd name="connsiteX2" fmla="*/ 75950 w 86397"/>
                <a:gd name="connsiteY2" fmla="*/ 10359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168 h 962123"/>
                <a:gd name="connsiteX1" fmla="*/ 68054 w 86397"/>
                <a:gd name="connsiteY1" fmla="*/ 0 h 962123"/>
                <a:gd name="connsiteX2" fmla="*/ 75950 w 86397"/>
                <a:gd name="connsiteY2" fmla="*/ 9948 h 962123"/>
                <a:gd name="connsiteX3" fmla="*/ 86397 w 86397"/>
                <a:gd name="connsiteY3" fmla="*/ 959665 h 962123"/>
                <a:gd name="connsiteX4" fmla="*/ 8385 w 86397"/>
                <a:gd name="connsiteY4" fmla="*/ 949281 h 962123"/>
                <a:gd name="connsiteX5" fmla="*/ 2256 w 86397"/>
                <a:gd name="connsiteY5" fmla="*/ 5168 h 962123"/>
                <a:gd name="connsiteX0" fmla="*/ 2256 w 86397"/>
                <a:gd name="connsiteY0" fmla="*/ 5168 h 964398"/>
                <a:gd name="connsiteX1" fmla="*/ 68054 w 86397"/>
                <a:gd name="connsiteY1" fmla="*/ 0 h 964398"/>
                <a:gd name="connsiteX2" fmla="*/ 75950 w 86397"/>
                <a:gd name="connsiteY2" fmla="*/ 9948 h 964398"/>
                <a:gd name="connsiteX3" fmla="*/ 86397 w 86397"/>
                <a:gd name="connsiteY3" fmla="*/ 959665 h 964398"/>
                <a:gd name="connsiteX4" fmla="*/ 8385 w 86397"/>
                <a:gd name="connsiteY4" fmla="*/ 949281 h 964398"/>
                <a:gd name="connsiteX5" fmla="*/ 2256 w 86397"/>
                <a:gd name="connsiteY5" fmla="*/ 5168 h 964398"/>
                <a:gd name="connsiteX0" fmla="*/ 2256 w 86397"/>
                <a:gd name="connsiteY0" fmla="*/ 5168 h 960791"/>
                <a:gd name="connsiteX1" fmla="*/ 68054 w 86397"/>
                <a:gd name="connsiteY1" fmla="*/ 0 h 960791"/>
                <a:gd name="connsiteX2" fmla="*/ 75950 w 86397"/>
                <a:gd name="connsiteY2" fmla="*/ 9948 h 960791"/>
                <a:gd name="connsiteX3" fmla="*/ 86397 w 86397"/>
                <a:gd name="connsiteY3" fmla="*/ 959665 h 960791"/>
                <a:gd name="connsiteX4" fmla="*/ 8385 w 86397"/>
                <a:gd name="connsiteY4" fmla="*/ 949281 h 960791"/>
                <a:gd name="connsiteX5" fmla="*/ 2256 w 86397"/>
                <a:gd name="connsiteY5" fmla="*/ 5168 h 960791"/>
                <a:gd name="connsiteX0" fmla="*/ 2256 w 86397"/>
                <a:gd name="connsiteY0" fmla="*/ 5168 h 956295"/>
                <a:gd name="connsiteX1" fmla="*/ 68054 w 86397"/>
                <a:gd name="connsiteY1" fmla="*/ 0 h 956295"/>
                <a:gd name="connsiteX2" fmla="*/ 75950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7" h="956295">
                  <a:moveTo>
                    <a:pt x="2256" y="5168"/>
                  </a:moveTo>
                  <a:cubicBezTo>
                    <a:pt x="15577" y="1124"/>
                    <a:pt x="20555" y="4749"/>
                    <a:pt x="68054" y="0"/>
                  </a:cubicBezTo>
                  <a:cubicBezTo>
                    <a:pt x="68678" y="10663"/>
                    <a:pt x="75326" y="-715"/>
                    <a:pt x="75950" y="9948"/>
                  </a:cubicBezTo>
                  <a:cubicBezTo>
                    <a:pt x="79432" y="319605"/>
                    <a:pt x="86391" y="643525"/>
                    <a:pt x="86397" y="953182"/>
                  </a:cubicBezTo>
                  <a:cubicBezTo>
                    <a:pt x="74389" y="956203"/>
                    <a:pt x="7163" y="959761"/>
                    <a:pt x="8385" y="949281"/>
                  </a:cubicBezTo>
                  <a:cubicBezTo>
                    <a:pt x="6728" y="625000"/>
                    <a:pt x="-4776" y="165133"/>
                    <a:pt x="2256" y="5168"/>
                  </a:cubicBezTo>
                  <a:close/>
                </a:path>
              </a:pathLst>
            </a:custGeom>
            <a:solidFill>
              <a:schemeClr val="bg2"/>
            </a:solidFill>
            <a:ln w="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B0AC405E-3B8F-2521-4B65-0674091E6D84}"/>
                </a:ext>
              </a:extLst>
            </p:cNvPr>
            <p:cNvSpPr/>
            <p:nvPr/>
          </p:nvSpPr>
          <p:spPr>
            <a:xfrm>
              <a:off x="115651" y="6460478"/>
              <a:ext cx="12019816" cy="397522"/>
            </a:xfrm>
            <a:custGeom>
              <a:avLst/>
              <a:gdLst>
                <a:gd name="connsiteX0" fmla="*/ 3887475 w 12019816"/>
                <a:gd name="connsiteY0" fmla="*/ 27498 h 397522"/>
                <a:gd name="connsiteX1" fmla="*/ 4001492 w 12019816"/>
                <a:gd name="connsiteY1" fmla="*/ 27515 h 397522"/>
                <a:gd name="connsiteX2" fmla="*/ 4017479 w 12019816"/>
                <a:gd name="connsiteY2" fmla="*/ 349134 h 397522"/>
                <a:gd name="connsiteX3" fmla="*/ 4019155 w 12019816"/>
                <a:gd name="connsiteY3" fmla="*/ 397522 h 397522"/>
                <a:gd name="connsiteX4" fmla="*/ 3759893 w 12019816"/>
                <a:gd name="connsiteY4" fmla="*/ 397522 h 397522"/>
                <a:gd name="connsiteX5" fmla="*/ 3759901 w 12019816"/>
                <a:gd name="connsiteY5" fmla="*/ 326851 h 397522"/>
                <a:gd name="connsiteX6" fmla="*/ 3767720 w 12019816"/>
                <a:gd name="connsiteY6" fmla="*/ 28626 h 397522"/>
                <a:gd name="connsiteX7" fmla="*/ 3887475 w 12019816"/>
                <a:gd name="connsiteY7" fmla="*/ 27498 h 397522"/>
                <a:gd name="connsiteX8" fmla="*/ 1444556 w 12019816"/>
                <a:gd name="connsiteY8" fmla="*/ 24848 h 397522"/>
                <a:gd name="connsiteX9" fmla="*/ 1443365 w 12019816"/>
                <a:gd name="connsiteY9" fmla="*/ 397522 h 397522"/>
                <a:gd name="connsiteX10" fmla="*/ 1160286 w 12019816"/>
                <a:gd name="connsiteY10" fmla="*/ 397522 h 397522"/>
                <a:gd name="connsiteX11" fmla="*/ 1149047 w 12019816"/>
                <a:gd name="connsiteY11" fmla="*/ 27990 h 397522"/>
                <a:gd name="connsiteX12" fmla="*/ 9353306 w 12019816"/>
                <a:gd name="connsiteY12" fmla="*/ 24632 h 397522"/>
                <a:gd name="connsiteX13" fmla="*/ 9350526 w 12019816"/>
                <a:gd name="connsiteY13" fmla="*/ 397522 h 397522"/>
                <a:gd name="connsiteX14" fmla="*/ 9086489 w 12019816"/>
                <a:gd name="connsiteY14" fmla="*/ 397522 h 397522"/>
                <a:gd name="connsiteX15" fmla="*/ 9084201 w 12019816"/>
                <a:gd name="connsiteY15" fmla="*/ 26968 h 397522"/>
                <a:gd name="connsiteX16" fmla="*/ 3530863 w 12019816"/>
                <a:gd name="connsiteY16" fmla="*/ 23600 h 397522"/>
                <a:gd name="connsiteX17" fmla="*/ 3655739 w 12019816"/>
                <a:gd name="connsiteY17" fmla="*/ 31038 h 397522"/>
                <a:gd name="connsiteX18" fmla="*/ 3662282 w 12019816"/>
                <a:gd name="connsiteY18" fmla="*/ 236612 h 397522"/>
                <a:gd name="connsiteX19" fmla="*/ 3669707 w 12019816"/>
                <a:gd name="connsiteY19" fmla="*/ 397522 h 397522"/>
                <a:gd name="connsiteX20" fmla="*/ 3380246 w 12019816"/>
                <a:gd name="connsiteY20" fmla="*/ 397522 h 397522"/>
                <a:gd name="connsiteX21" fmla="*/ 3369591 w 12019816"/>
                <a:gd name="connsiteY21" fmla="*/ 26901 h 397522"/>
                <a:gd name="connsiteX22" fmla="*/ 3530863 w 12019816"/>
                <a:gd name="connsiteY22" fmla="*/ 23600 h 397522"/>
                <a:gd name="connsiteX23" fmla="*/ 496114 w 12019816"/>
                <a:gd name="connsiteY23" fmla="*/ 22749 h 397522"/>
                <a:gd name="connsiteX24" fmla="*/ 605617 w 12019816"/>
                <a:gd name="connsiteY24" fmla="*/ 23869 h 397522"/>
                <a:gd name="connsiteX25" fmla="*/ 621413 w 12019816"/>
                <a:gd name="connsiteY25" fmla="*/ 397522 h 397522"/>
                <a:gd name="connsiteX26" fmla="*/ 355628 w 12019816"/>
                <a:gd name="connsiteY26" fmla="*/ 397522 h 397522"/>
                <a:gd name="connsiteX27" fmla="*/ 355624 w 12019816"/>
                <a:gd name="connsiteY27" fmla="*/ 390358 h 397522"/>
                <a:gd name="connsiteX28" fmla="*/ 354536 w 12019816"/>
                <a:gd name="connsiteY28" fmla="*/ 26194 h 397522"/>
                <a:gd name="connsiteX29" fmla="*/ 496114 w 12019816"/>
                <a:gd name="connsiteY29" fmla="*/ 22749 h 397522"/>
                <a:gd name="connsiteX30" fmla="*/ 8626058 w 12019816"/>
                <a:gd name="connsiteY30" fmla="*/ 22127 h 397522"/>
                <a:gd name="connsiteX31" fmla="*/ 8623644 w 12019816"/>
                <a:gd name="connsiteY31" fmla="*/ 397522 h 397522"/>
                <a:gd name="connsiteX32" fmla="*/ 8363684 w 12019816"/>
                <a:gd name="connsiteY32" fmla="*/ 397522 h 397522"/>
                <a:gd name="connsiteX33" fmla="*/ 8355586 w 12019816"/>
                <a:gd name="connsiteY33" fmla="*/ 22775 h 397522"/>
                <a:gd name="connsiteX34" fmla="*/ 8626058 w 12019816"/>
                <a:gd name="connsiteY34" fmla="*/ 22127 h 397522"/>
                <a:gd name="connsiteX35" fmla="*/ 7774143 w 12019816"/>
                <a:gd name="connsiteY35" fmla="*/ 21941 h 397522"/>
                <a:gd name="connsiteX36" fmla="*/ 7888161 w 12019816"/>
                <a:gd name="connsiteY36" fmla="*/ 21958 h 397522"/>
                <a:gd name="connsiteX37" fmla="*/ 7904148 w 12019816"/>
                <a:gd name="connsiteY37" fmla="*/ 343577 h 397522"/>
                <a:gd name="connsiteX38" fmla="*/ 7906016 w 12019816"/>
                <a:gd name="connsiteY38" fmla="*/ 397522 h 397522"/>
                <a:gd name="connsiteX39" fmla="*/ 7646561 w 12019816"/>
                <a:gd name="connsiteY39" fmla="*/ 397522 h 397522"/>
                <a:gd name="connsiteX40" fmla="*/ 7646569 w 12019816"/>
                <a:gd name="connsiteY40" fmla="*/ 321294 h 397522"/>
                <a:gd name="connsiteX41" fmla="*/ 7654388 w 12019816"/>
                <a:gd name="connsiteY41" fmla="*/ 23069 h 397522"/>
                <a:gd name="connsiteX42" fmla="*/ 7774143 w 12019816"/>
                <a:gd name="connsiteY42" fmla="*/ 21941 h 397522"/>
                <a:gd name="connsiteX43" fmla="*/ 8193927 w 12019816"/>
                <a:gd name="connsiteY43" fmla="*/ 21912 h 397522"/>
                <a:gd name="connsiteX44" fmla="*/ 8280610 w 12019816"/>
                <a:gd name="connsiteY44" fmla="*/ 29022 h 397522"/>
                <a:gd name="connsiteX45" fmla="*/ 8282711 w 12019816"/>
                <a:gd name="connsiteY45" fmla="*/ 176860 h 397522"/>
                <a:gd name="connsiteX46" fmla="*/ 8281799 w 12019816"/>
                <a:gd name="connsiteY46" fmla="*/ 330539 h 397522"/>
                <a:gd name="connsiteX47" fmla="*/ 8280851 w 12019816"/>
                <a:gd name="connsiteY47" fmla="*/ 397522 h 397522"/>
                <a:gd name="connsiteX48" fmla="*/ 8030904 w 12019816"/>
                <a:gd name="connsiteY48" fmla="*/ 397522 h 397522"/>
                <a:gd name="connsiteX49" fmla="*/ 8030904 w 12019816"/>
                <a:gd name="connsiteY49" fmla="*/ 25701 h 397522"/>
                <a:gd name="connsiteX50" fmla="*/ 8132214 w 12019816"/>
                <a:gd name="connsiteY50" fmla="*/ 22954 h 397522"/>
                <a:gd name="connsiteX51" fmla="*/ 8193927 w 12019816"/>
                <a:gd name="connsiteY51" fmla="*/ 21912 h 397522"/>
                <a:gd name="connsiteX52" fmla="*/ 3291027 w 12019816"/>
                <a:gd name="connsiteY52" fmla="*/ 20635 h 397522"/>
                <a:gd name="connsiteX53" fmla="*/ 3288217 w 12019816"/>
                <a:gd name="connsiteY53" fmla="*/ 397522 h 397522"/>
                <a:gd name="connsiteX54" fmla="*/ 3024235 w 12019816"/>
                <a:gd name="connsiteY54" fmla="*/ 397522 h 397522"/>
                <a:gd name="connsiteX55" fmla="*/ 3021921 w 12019816"/>
                <a:gd name="connsiteY55" fmla="*/ 22971 h 397522"/>
                <a:gd name="connsiteX56" fmla="*/ 4615112 w 12019816"/>
                <a:gd name="connsiteY56" fmla="*/ 20144 h 397522"/>
                <a:gd name="connsiteX57" fmla="*/ 4729129 w 12019816"/>
                <a:gd name="connsiteY57" fmla="*/ 20161 h 397522"/>
                <a:gd name="connsiteX58" fmla="*/ 4745116 w 12019816"/>
                <a:gd name="connsiteY58" fmla="*/ 341780 h 397522"/>
                <a:gd name="connsiteX59" fmla="*/ 4747047 w 12019816"/>
                <a:gd name="connsiteY59" fmla="*/ 397522 h 397522"/>
                <a:gd name="connsiteX60" fmla="*/ 4487530 w 12019816"/>
                <a:gd name="connsiteY60" fmla="*/ 397522 h 397522"/>
                <a:gd name="connsiteX61" fmla="*/ 4487539 w 12019816"/>
                <a:gd name="connsiteY61" fmla="*/ 319497 h 397522"/>
                <a:gd name="connsiteX62" fmla="*/ 4495357 w 12019816"/>
                <a:gd name="connsiteY62" fmla="*/ 21272 h 397522"/>
                <a:gd name="connsiteX63" fmla="*/ 4615112 w 12019816"/>
                <a:gd name="connsiteY63" fmla="*/ 20144 h 397522"/>
                <a:gd name="connsiteX64" fmla="*/ 4222599 w 12019816"/>
                <a:gd name="connsiteY64" fmla="*/ 19678 h 397522"/>
                <a:gd name="connsiteX65" fmla="*/ 4364076 w 12019816"/>
                <a:gd name="connsiteY65" fmla="*/ 21060 h 397522"/>
                <a:gd name="connsiteX66" fmla="*/ 4385140 w 12019816"/>
                <a:gd name="connsiteY66" fmla="*/ 53135 h 397522"/>
                <a:gd name="connsiteX67" fmla="*/ 4397453 w 12019816"/>
                <a:gd name="connsiteY67" fmla="*/ 308891 h 397522"/>
                <a:gd name="connsiteX68" fmla="*/ 4400908 w 12019816"/>
                <a:gd name="connsiteY68" fmla="*/ 397522 h 397522"/>
                <a:gd name="connsiteX69" fmla="*/ 4120950 w 12019816"/>
                <a:gd name="connsiteY69" fmla="*/ 397522 h 397522"/>
                <a:gd name="connsiteX70" fmla="*/ 4117167 w 12019816"/>
                <a:gd name="connsiteY70" fmla="*/ 300055 h 397522"/>
                <a:gd name="connsiteX71" fmla="*/ 4113239 w 12019816"/>
                <a:gd name="connsiteY71" fmla="*/ 25440 h 397522"/>
                <a:gd name="connsiteX72" fmla="*/ 4222599 w 12019816"/>
                <a:gd name="connsiteY72" fmla="*/ 19678 h 397522"/>
                <a:gd name="connsiteX73" fmla="*/ 9592115 w 12019816"/>
                <a:gd name="connsiteY73" fmla="*/ 19671 h 397522"/>
                <a:gd name="connsiteX74" fmla="*/ 9716991 w 12019816"/>
                <a:gd name="connsiteY74" fmla="*/ 27108 h 397522"/>
                <a:gd name="connsiteX75" fmla="*/ 9723533 w 12019816"/>
                <a:gd name="connsiteY75" fmla="*/ 232682 h 397522"/>
                <a:gd name="connsiteX76" fmla="*/ 9731139 w 12019816"/>
                <a:gd name="connsiteY76" fmla="*/ 397522 h 397522"/>
                <a:gd name="connsiteX77" fmla="*/ 9441611 w 12019816"/>
                <a:gd name="connsiteY77" fmla="*/ 397522 h 397522"/>
                <a:gd name="connsiteX78" fmla="*/ 9430843 w 12019816"/>
                <a:gd name="connsiteY78" fmla="*/ 22971 h 397522"/>
                <a:gd name="connsiteX79" fmla="*/ 9592115 w 12019816"/>
                <a:gd name="connsiteY79" fmla="*/ 19671 h 397522"/>
                <a:gd name="connsiteX80" fmla="*/ 2563778 w 12019816"/>
                <a:gd name="connsiteY80" fmla="*/ 18130 h 397522"/>
                <a:gd name="connsiteX81" fmla="*/ 2561338 w 12019816"/>
                <a:gd name="connsiteY81" fmla="*/ 397522 h 397522"/>
                <a:gd name="connsiteX82" fmla="*/ 2301491 w 12019816"/>
                <a:gd name="connsiteY82" fmla="*/ 397522 h 397522"/>
                <a:gd name="connsiteX83" fmla="*/ 2293306 w 12019816"/>
                <a:gd name="connsiteY83" fmla="*/ 18778 h 397522"/>
                <a:gd name="connsiteX84" fmla="*/ 2563778 w 12019816"/>
                <a:gd name="connsiteY84" fmla="*/ 18130 h 397522"/>
                <a:gd name="connsiteX85" fmla="*/ 8718348 w 12019816"/>
                <a:gd name="connsiteY85" fmla="*/ 18123 h 397522"/>
                <a:gd name="connsiteX86" fmla="*/ 8959609 w 12019816"/>
                <a:gd name="connsiteY86" fmla="*/ 19031 h 397522"/>
                <a:gd name="connsiteX87" fmla="*/ 8978767 w 12019816"/>
                <a:gd name="connsiteY87" fmla="*/ 397522 h 397522"/>
                <a:gd name="connsiteX88" fmla="*/ 8723051 w 12019816"/>
                <a:gd name="connsiteY88" fmla="*/ 397522 h 397522"/>
                <a:gd name="connsiteX89" fmla="*/ 1711860 w 12019816"/>
                <a:gd name="connsiteY89" fmla="*/ 17944 h 397522"/>
                <a:gd name="connsiteX90" fmla="*/ 1825878 w 12019816"/>
                <a:gd name="connsiteY90" fmla="*/ 17961 h 397522"/>
                <a:gd name="connsiteX91" fmla="*/ 1841865 w 12019816"/>
                <a:gd name="connsiteY91" fmla="*/ 339580 h 397522"/>
                <a:gd name="connsiteX92" fmla="*/ 1843872 w 12019816"/>
                <a:gd name="connsiteY92" fmla="*/ 397522 h 397522"/>
                <a:gd name="connsiteX93" fmla="*/ 1584278 w 12019816"/>
                <a:gd name="connsiteY93" fmla="*/ 397522 h 397522"/>
                <a:gd name="connsiteX94" fmla="*/ 1584286 w 12019816"/>
                <a:gd name="connsiteY94" fmla="*/ 317297 h 397522"/>
                <a:gd name="connsiteX95" fmla="*/ 1592105 w 12019816"/>
                <a:gd name="connsiteY95" fmla="*/ 19072 h 397522"/>
                <a:gd name="connsiteX96" fmla="*/ 1711860 w 12019816"/>
                <a:gd name="connsiteY96" fmla="*/ 17944 h 397522"/>
                <a:gd name="connsiteX97" fmla="*/ 2131647 w 12019816"/>
                <a:gd name="connsiteY97" fmla="*/ 17915 h 397522"/>
                <a:gd name="connsiteX98" fmla="*/ 2218330 w 12019816"/>
                <a:gd name="connsiteY98" fmla="*/ 25025 h 397522"/>
                <a:gd name="connsiteX99" fmla="*/ 2220431 w 12019816"/>
                <a:gd name="connsiteY99" fmla="*/ 172863 h 397522"/>
                <a:gd name="connsiteX100" fmla="*/ 2219520 w 12019816"/>
                <a:gd name="connsiteY100" fmla="*/ 326542 h 397522"/>
                <a:gd name="connsiteX101" fmla="*/ 2218514 w 12019816"/>
                <a:gd name="connsiteY101" fmla="*/ 397522 h 397522"/>
                <a:gd name="connsiteX102" fmla="*/ 1968622 w 12019816"/>
                <a:gd name="connsiteY102" fmla="*/ 397522 h 397522"/>
                <a:gd name="connsiteX103" fmla="*/ 1968622 w 12019816"/>
                <a:gd name="connsiteY103" fmla="*/ 21704 h 397522"/>
                <a:gd name="connsiteX104" fmla="*/ 2069934 w 12019816"/>
                <a:gd name="connsiteY104" fmla="*/ 18957 h 397522"/>
                <a:gd name="connsiteX105" fmla="*/ 2131647 w 12019816"/>
                <a:gd name="connsiteY105" fmla="*/ 17915 h 397522"/>
                <a:gd name="connsiteX106" fmla="*/ 7505826 w 12019816"/>
                <a:gd name="connsiteY106" fmla="*/ 15918 h 397522"/>
                <a:gd name="connsiteX107" fmla="*/ 7504607 w 12019816"/>
                <a:gd name="connsiteY107" fmla="*/ 397522 h 397522"/>
                <a:gd name="connsiteX108" fmla="*/ 7221827 w 12019816"/>
                <a:gd name="connsiteY108" fmla="*/ 397522 h 397522"/>
                <a:gd name="connsiteX109" fmla="*/ 7210317 w 12019816"/>
                <a:gd name="connsiteY109" fmla="*/ 19060 h 397522"/>
                <a:gd name="connsiteX110" fmla="*/ 2656068 w 12019816"/>
                <a:gd name="connsiteY110" fmla="*/ 14126 h 397522"/>
                <a:gd name="connsiteX111" fmla="*/ 2897329 w 12019816"/>
                <a:gd name="connsiteY111" fmla="*/ 15034 h 397522"/>
                <a:gd name="connsiteX112" fmla="*/ 2916690 w 12019816"/>
                <a:gd name="connsiteY112" fmla="*/ 397522 h 397522"/>
                <a:gd name="connsiteX113" fmla="*/ 2660821 w 12019816"/>
                <a:gd name="connsiteY113" fmla="*/ 397522 h 397522"/>
                <a:gd name="connsiteX114" fmla="*/ 7067541 w 12019816"/>
                <a:gd name="connsiteY114" fmla="*/ 13161 h 397522"/>
                <a:gd name="connsiteX115" fmla="*/ 7083654 w 12019816"/>
                <a:gd name="connsiteY115" fmla="*/ 397522 h 397522"/>
                <a:gd name="connsiteX116" fmla="*/ 6831297 w 12019816"/>
                <a:gd name="connsiteY116" fmla="*/ 397522 h 397522"/>
                <a:gd name="connsiteX117" fmla="*/ 6831420 w 12019816"/>
                <a:gd name="connsiteY117" fmla="*/ 15211 h 397522"/>
                <a:gd name="connsiteX118" fmla="*/ 5144127 w 12019816"/>
                <a:gd name="connsiteY118" fmla="*/ 10835 h 397522"/>
                <a:gd name="connsiteX119" fmla="*/ 5144353 w 12019816"/>
                <a:gd name="connsiteY119" fmla="*/ 389491 h 397522"/>
                <a:gd name="connsiteX120" fmla="*/ 5144354 w 12019816"/>
                <a:gd name="connsiteY120" fmla="*/ 397522 h 397522"/>
                <a:gd name="connsiteX121" fmla="*/ 4868027 w 12019816"/>
                <a:gd name="connsiteY121" fmla="*/ 397522 h 397522"/>
                <a:gd name="connsiteX122" fmla="*/ 4852064 w 12019816"/>
                <a:gd name="connsiteY122" fmla="*/ 19963 h 397522"/>
                <a:gd name="connsiteX123" fmla="*/ 5144127 w 12019816"/>
                <a:gd name="connsiteY123" fmla="*/ 10835 h 397522"/>
                <a:gd name="connsiteX124" fmla="*/ 10269788 w 12019816"/>
                <a:gd name="connsiteY124" fmla="*/ 10801 h 397522"/>
                <a:gd name="connsiteX125" fmla="*/ 10411266 w 12019816"/>
                <a:gd name="connsiteY125" fmla="*/ 12182 h 397522"/>
                <a:gd name="connsiteX126" fmla="*/ 10432331 w 12019816"/>
                <a:gd name="connsiteY126" fmla="*/ 44257 h 397522"/>
                <a:gd name="connsiteX127" fmla="*/ 10444643 w 12019816"/>
                <a:gd name="connsiteY127" fmla="*/ 300013 h 397522"/>
                <a:gd name="connsiteX128" fmla="*/ 10448444 w 12019816"/>
                <a:gd name="connsiteY128" fmla="*/ 397522 h 397522"/>
                <a:gd name="connsiteX129" fmla="*/ 10168485 w 12019816"/>
                <a:gd name="connsiteY129" fmla="*/ 397522 h 397522"/>
                <a:gd name="connsiteX130" fmla="*/ 10168484 w 12019816"/>
                <a:gd name="connsiteY130" fmla="*/ 397504 h 397522"/>
                <a:gd name="connsiteX131" fmla="*/ 10160431 w 12019816"/>
                <a:gd name="connsiteY131" fmla="*/ 16562 h 397522"/>
                <a:gd name="connsiteX132" fmla="*/ 10269788 w 12019816"/>
                <a:gd name="connsiteY132" fmla="*/ 10801 h 397522"/>
                <a:gd name="connsiteX133" fmla="*/ 6157958 w 12019816"/>
                <a:gd name="connsiteY133" fmla="*/ 10527 h 397522"/>
                <a:gd name="connsiteX134" fmla="*/ 6273480 w 12019816"/>
                <a:gd name="connsiteY134" fmla="*/ 11908 h 397522"/>
                <a:gd name="connsiteX135" fmla="*/ 6290681 w 12019816"/>
                <a:gd name="connsiteY135" fmla="*/ 43983 h 397522"/>
                <a:gd name="connsiteX136" fmla="*/ 6300735 w 12019816"/>
                <a:gd name="connsiteY136" fmla="*/ 299739 h 397522"/>
                <a:gd name="connsiteX137" fmla="*/ 6303847 w 12019816"/>
                <a:gd name="connsiteY137" fmla="*/ 397522 h 397522"/>
                <a:gd name="connsiteX138" fmla="*/ 6062287 w 12019816"/>
                <a:gd name="connsiteY138" fmla="*/ 397522 h 397522"/>
                <a:gd name="connsiteX139" fmla="*/ 6062289 w 12019816"/>
                <a:gd name="connsiteY139" fmla="*/ 395791 h 397522"/>
                <a:gd name="connsiteX140" fmla="*/ 6068663 w 12019816"/>
                <a:gd name="connsiteY140" fmla="*/ 16288 h 397522"/>
                <a:gd name="connsiteX141" fmla="*/ 6157958 w 12019816"/>
                <a:gd name="connsiteY141" fmla="*/ 10527 h 397522"/>
                <a:gd name="connsiteX142" fmla="*/ 9945472 w 12019816"/>
                <a:gd name="connsiteY142" fmla="*/ 9688 h 397522"/>
                <a:gd name="connsiteX143" fmla="*/ 10059491 w 12019816"/>
                <a:gd name="connsiteY143" fmla="*/ 9705 h 397522"/>
                <a:gd name="connsiteX144" fmla="*/ 10075476 w 12019816"/>
                <a:gd name="connsiteY144" fmla="*/ 331324 h 397522"/>
                <a:gd name="connsiteX145" fmla="*/ 10077770 w 12019816"/>
                <a:gd name="connsiteY145" fmla="*/ 397522 h 397522"/>
                <a:gd name="connsiteX146" fmla="*/ 9817888 w 12019816"/>
                <a:gd name="connsiteY146" fmla="*/ 397522 h 397522"/>
                <a:gd name="connsiteX147" fmla="*/ 9817898 w 12019816"/>
                <a:gd name="connsiteY147" fmla="*/ 309041 h 397522"/>
                <a:gd name="connsiteX148" fmla="*/ 9825717 w 12019816"/>
                <a:gd name="connsiteY148" fmla="*/ 10816 h 397522"/>
                <a:gd name="connsiteX149" fmla="*/ 9945472 w 12019816"/>
                <a:gd name="connsiteY149" fmla="*/ 9688 h 397522"/>
                <a:gd name="connsiteX150" fmla="*/ 1005258 w 12019816"/>
                <a:gd name="connsiteY150" fmla="*/ 9164 h 397522"/>
                <a:gd name="connsiteX151" fmla="*/ 1021539 w 12019816"/>
                <a:gd name="connsiteY151" fmla="*/ 397522 h 397522"/>
                <a:gd name="connsiteX152" fmla="*/ 769014 w 12019816"/>
                <a:gd name="connsiteY152" fmla="*/ 397522 h 397522"/>
                <a:gd name="connsiteX153" fmla="*/ 769138 w 12019816"/>
                <a:gd name="connsiteY153" fmla="*/ 11214 h 397522"/>
                <a:gd name="connsiteX154" fmla="*/ 95676 w 12019816"/>
                <a:gd name="connsiteY154" fmla="*/ 6530 h 397522"/>
                <a:gd name="connsiteX155" fmla="*/ 211198 w 12019816"/>
                <a:gd name="connsiteY155" fmla="*/ 7911 h 397522"/>
                <a:gd name="connsiteX156" fmla="*/ 228399 w 12019816"/>
                <a:gd name="connsiteY156" fmla="*/ 39986 h 397522"/>
                <a:gd name="connsiteX157" fmla="*/ 238452 w 12019816"/>
                <a:gd name="connsiteY157" fmla="*/ 295742 h 397522"/>
                <a:gd name="connsiteX158" fmla="*/ 241692 w 12019816"/>
                <a:gd name="connsiteY158" fmla="*/ 397522 h 397522"/>
                <a:gd name="connsiteX159" fmla="*/ 0 w 12019816"/>
                <a:gd name="connsiteY159" fmla="*/ 397522 h 397522"/>
                <a:gd name="connsiteX160" fmla="*/ 6 w 12019816"/>
                <a:gd name="connsiteY160" fmla="*/ 391794 h 397522"/>
                <a:gd name="connsiteX161" fmla="*/ 6381 w 12019816"/>
                <a:gd name="connsiteY161" fmla="*/ 12291 h 397522"/>
                <a:gd name="connsiteX162" fmla="*/ 95676 w 12019816"/>
                <a:gd name="connsiteY162" fmla="*/ 6530 h 397522"/>
                <a:gd name="connsiteX163" fmla="*/ 5973804 w 12019816"/>
                <a:gd name="connsiteY163" fmla="*/ 6521 h 397522"/>
                <a:gd name="connsiteX164" fmla="*/ 5972555 w 12019816"/>
                <a:gd name="connsiteY164" fmla="*/ 397522 h 397522"/>
                <a:gd name="connsiteX165" fmla="*/ 5690094 w 12019816"/>
                <a:gd name="connsiteY165" fmla="*/ 397522 h 397522"/>
                <a:gd name="connsiteX166" fmla="*/ 5678298 w 12019816"/>
                <a:gd name="connsiteY166" fmla="*/ 9663 h 397522"/>
                <a:gd name="connsiteX167" fmla="*/ 5527975 w 12019816"/>
                <a:gd name="connsiteY167" fmla="*/ 6521 h 397522"/>
                <a:gd name="connsiteX168" fmla="*/ 5544367 w 12019816"/>
                <a:gd name="connsiteY168" fmla="*/ 397522 h 397522"/>
                <a:gd name="connsiteX169" fmla="*/ 5291731 w 12019816"/>
                <a:gd name="connsiteY169" fmla="*/ 397522 h 397522"/>
                <a:gd name="connsiteX170" fmla="*/ 5291856 w 12019816"/>
                <a:gd name="connsiteY170" fmla="*/ 8571 h 397522"/>
                <a:gd name="connsiteX171" fmla="*/ 10681560 w 12019816"/>
                <a:gd name="connsiteY171" fmla="*/ 2364 h 397522"/>
                <a:gd name="connsiteX172" fmla="*/ 10795579 w 12019816"/>
                <a:gd name="connsiteY172" fmla="*/ 2381 h 397522"/>
                <a:gd name="connsiteX173" fmla="*/ 10811565 w 12019816"/>
                <a:gd name="connsiteY173" fmla="*/ 324000 h 397522"/>
                <a:gd name="connsiteX174" fmla="*/ 10814112 w 12019816"/>
                <a:gd name="connsiteY174" fmla="*/ 397522 h 397522"/>
                <a:gd name="connsiteX175" fmla="*/ 10553976 w 12019816"/>
                <a:gd name="connsiteY175" fmla="*/ 397522 h 397522"/>
                <a:gd name="connsiteX176" fmla="*/ 10553986 w 12019816"/>
                <a:gd name="connsiteY176" fmla="*/ 301717 h 397522"/>
                <a:gd name="connsiteX177" fmla="*/ 10561805 w 12019816"/>
                <a:gd name="connsiteY177" fmla="*/ 3492 h 397522"/>
                <a:gd name="connsiteX178" fmla="*/ 10681560 w 12019816"/>
                <a:gd name="connsiteY178" fmla="*/ 2364 h 397522"/>
                <a:gd name="connsiteX179" fmla="*/ 6558693 w 12019816"/>
                <a:gd name="connsiteY179" fmla="*/ 404 h 397522"/>
                <a:gd name="connsiteX180" fmla="*/ 6668196 w 12019816"/>
                <a:gd name="connsiteY180" fmla="*/ 1524 h 397522"/>
                <a:gd name="connsiteX181" fmla="*/ 6684936 w 12019816"/>
                <a:gd name="connsiteY181" fmla="*/ 397522 h 397522"/>
                <a:gd name="connsiteX182" fmla="*/ 6418203 w 12019816"/>
                <a:gd name="connsiteY182" fmla="*/ 397522 h 397522"/>
                <a:gd name="connsiteX183" fmla="*/ 6417940 w 12019816"/>
                <a:gd name="connsiteY183" fmla="*/ 214118 h 397522"/>
                <a:gd name="connsiteX184" fmla="*/ 6417115 w 12019816"/>
                <a:gd name="connsiteY184" fmla="*/ 3849 h 397522"/>
                <a:gd name="connsiteX185" fmla="*/ 6558693 w 12019816"/>
                <a:gd name="connsiteY185" fmla="*/ 404 h 397522"/>
                <a:gd name="connsiteX186" fmla="*/ 12019816 w 12019816"/>
                <a:gd name="connsiteY186" fmla="*/ 0 h 397522"/>
                <a:gd name="connsiteX187" fmla="*/ 12018546 w 12019816"/>
                <a:gd name="connsiteY187" fmla="*/ 397522 h 397522"/>
                <a:gd name="connsiteX188" fmla="*/ 11736301 w 12019816"/>
                <a:gd name="connsiteY188" fmla="*/ 397522 h 397522"/>
                <a:gd name="connsiteX189" fmla="*/ 11724307 w 12019816"/>
                <a:gd name="connsiteY189" fmla="*/ 3142 h 397522"/>
                <a:gd name="connsiteX190" fmla="*/ 11584876 w 12019816"/>
                <a:gd name="connsiteY190" fmla="*/ 0 h 397522"/>
                <a:gd name="connsiteX191" fmla="*/ 11601541 w 12019816"/>
                <a:gd name="connsiteY191" fmla="*/ 397522 h 397522"/>
                <a:gd name="connsiteX192" fmla="*/ 11348629 w 12019816"/>
                <a:gd name="connsiteY192" fmla="*/ 397522 h 397522"/>
                <a:gd name="connsiteX193" fmla="*/ 11348756 w 12019816"/>
                <a:gd name="connsiteY193" fmla="*/ 2050 h 397522"/>
                <a:gd name="connsiteX194" fmla="*/ 11209774 w 12019816"/>
                <a:gd name="connsiteY194" fmla="*/ 0 h 397522"/>
                <a:gd name="connsiteX195" fmla="*/ 11210000 w 12019816"/>
                <a:gd name="connsiteY195" fmla="*/ 342744 h 397522"/>
                <a:gd name="connsiteX196" fmla="*/ 11210003 w 12019816"/>
                <a:gd name="connsiteY196" fmla="*/ 397522 h 397522"/>
                <a:gd name="connsiteX197" fmla="*/ 10934130 w 12019816"/>
                <a:gd name="connsiteY197" fmla="*/ 397522 h 397522"/>
                <a:gd name="connsiteX198" fmla="*/ 10917711 w 12019816"/>
                <a:gd name="connsiteY198" fmla="*/ 9128 h 397522"/>
                <a:gd name="connsiteX199" fmla="*/ 11209774 w 12019816"/>
                <a:gd name="connsiteY199" fmla="*/ 0 h 39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2019816" h="397522">
                  <a:moveTo>
                    <a:pt x="3887475" y="27498"/>
                  </a:moveTo>
                  <a:cubicBezTo>
                    <a:pt x="3925481" y="27504"/>
                    <a:pt x="3962531" y="27701"/>
                    <a:pt x="4001492" y="27515"/>
                  </a:cubicBezTo>
                  <a:cubicBezTo>
                    <a:pt x="4007404" y="104017"/>
                    <a:pt x="4012598" y="218309"/>
                    <a:pt x="4017479" y="349134"/>
                  </a:cubicBezTo>
                  <a:lnTo>
                    <a:pt x="4019155" y="397522"/>
                  </a:lnTo>
                  <a:lnTo>
                    <a:pt x="3759893" y="397522"/>
                  </a:lnTo>
                  <a:lnTo>
                    <a:pt x="3759901" y="326851"/>
                  </a:lnTo>
                  <a:cubicBezTo>
                    <a:pt x="3760265" y="194430"/>
                    <a:pt x="3762199" y="85118"/>
                    <a:pt x="3767720" y="28626"/>
                  </a:cubicBezTo>
                  <a:cubicBezTo>
                    <a:pt x="3810507" y="27677"/>
                    <a:pt x="3849469" y="27492"/>
                    <a:pt x="3887475" y="27498"/>
                  </a:cubicBezTo>
                  <a:close/>
                  <a:moveTo>
                    <a:pt x="1444556" y="24848"/>
                  </a:moveTo>
                  <a:lnTo>
                    <a:pt x="1443365" y="397522"/>
                  </a:lnTo>
                  <a:lnTo>
                    <a:pt x="1160286" y="397522"/>
                  </a:lnTo>
                  <a:lnTo>
                    <a:pt x="1149047" y="27990"/>
                  </a:lnTo>
                  <a:close/>
                  <a:moveTo>
                    <a:pt x="9353306" y="24632"/>
                  </a:moveTo>
                  <a:lnTo>
                    <a:pt x="9350526" y="397522"/>
                  </a:lnTo>
                  <a:lnTo>
                    <a:pt x="9086489" y="397522"/>
                  </a:lnTo>
                  <a:lnTo>
                    <a:pt x="9084201" y="26968"/>
                  </a:lnTo>
                  <a:close/>
                  <a:moveTo>
                    <a:pt x="3530863" y="23600"/>
                  </a:moveTo>
                  <a:cubicBezTo>
                    <a:pt x="3597455" y="23646"/>
                    <a:pt x="3657981" y="25481"/>
                    <a:pt x="3655739" y="31038"/>
                  </a:cubicBezTo>
                  <a:cubicBezTo>
                    <a:pt x="3656879" y="95522"/>
                    <a:pt x="3659289" y="165062"/>
                    <a:pt x="3662282" y="236612"/>
                  </a:cubicBezTo>
                  <a:lnTo>
                    <a:pt x="3669707" y="397522"/>
                  </a:lnTo>
                  <a:lnTo>
                    <a:pt x="3380246" y="397522"/>
                  </a:lnTo>
                  <a:lnTo>
                    <a:pt x="3369591" y="26901"/>
                  </a:lnTo>
                  <a:cubicBezTo>
                    <a:pt x="3391614" y="25299"/>
                    <a:pt x="3464271" y="23555"/>
                    <a:pt x="3530863" y="23600"/>
                  </a:cubicBezTo>
                  <a:close/>
                  <a:moveTo>
                    <a:pt x="496114" y="22749"/>
                  </a:moveTo>
                  <a:cubicBezTo>
                    <a:pt x="532265" y="23255"/>
                    <a:pt x="563070" y="24521"/>
                    <a:pt x="605617" y="23869"/>
                  </a:cubicBezTo>
                  <a:lnTo>
                    <a:pt x="621413" y="397522"/>
                  </a:lnTo>
                  <a:lnTo>
                    <a:pt x="355628" y="397522"/>
                  </a:lnTo>
                  <a:lnTo>
                    <a:pt x="355624" y="390358"/>
                  </a:lnTo>
                  <a:cubicBezTo>
                    <a:pt x="355478" y="260428"/>
                    <a:pt x="355171" y="131819"/>
                    <a:pt x="354536" y="26194"/>
                  </a:cubicBezTo>
                  <a:cubicBezTo>
                    <a:pt x="418467" y="22499"/>
                    <a:pt x="459963" y="22244"/>
                    <a:pt x="496114" y="22749"/>
                  </a:cubicBezTo>
                  <a:close/>
                  <a:moveTo>
                    <a:pt x="8626058" y="22127"/>
                  </a:moveTo>
                  <a:lnTo>
                    <a:pt x="8623644" y="397522"/>
                  </a:lnTo>
                  <a:lnTo>
                    <a:pt x="8363684" y="397522"/>
                  </a:lnTo>
                  <a:lnTo>
                    <a:pt x="8355586" y="22775"/>
                  </a:lnTo>
                  <a:cubicBezTo>
                    <a:pt x="8451563" y="25205"/>
                    <a:pt x="8530081" y="19697"/>
                    <a:pt x="8626058" y="22127"/>
                  </a:cubicBezTo>
                  <a:close/>
                  <a:moveTo>
                    <a:pt x="7774143" y="21941"/>
                  </a:moveTo>
                  <a:cubicBezTo>
                    <a:pt x="7812149" y="21947"/>
                    <a:pt x="7849199" y="22144"/>
                    <a:pt x="7888161" y="21958"/>
                  </a:cubicBezTo>
                  <a:cubicBezTo>
                    <a:pt x="7894073" y="98460"/>
                    <a:pt x="7899267" y="212752"/>
                    <a:pt x="7904148" y="343577"/>
                  </a:cubicBezTo>
                  <a:lnTo>
                    <a:pt x="7906016" y="397522"/>
                  </a:lnTo>
                  <a:lnTo>
                    <a:pt x="7646561" y="397522"/>
                  </a:lnTo>
                  <a:lnTo>
                    <a:pt x="7646569" y="321294"/>
                  </a:lnTo>
                  <a:cubicBezTo>
                    <a:pt x="7646933" y="188873"/>
                    <a:pt x="7648867" y="79561"/>
                    <a:pt x="7654388" y="23069"/>
                  </a:cubicBezTo>
                  <a:cubicBezTo>
                    <a:pt x="7697175" y="22120"/>
                    <a:pt x="7736137" y="21935"/>
                    <a:pt x="7774143" y="21941"/>
                  </a:cubicBezTo>
                  <a:close/>
                  <a:moveTo>
                    <a:pt x="8193927" y="21912"/>
                  </a:moveTo>
                  <a:cubicBezTo>
                    <a:pt x="8250170" y="21439"/>
                    <a:pt x="8287269" y="22955"/>
                    <a:pt x="8280610" y="29022"/>
                  </a:cubicBezTo>
                  <a:cubicBezTo>
                    <a:pt x="8282064" y="61290"/>
                    <a:pt x="8282681" y="113738"/>
                    <a:pt x="8282711" y="176860"/>
                  </a:cubicBezTo>
                  <a:cubicBezTo>
                    <a:pt x="8282734" y="224203"/>
                    <a:pt x="8282384" y="276503"/>
                    <a:pt x="8281799" y="330539"/>
                  </a:cubicBezTo>
                  <a:lnTo>
                    <a:pt x="8280851" y="397522"/>
                  </a:lnTo>
                  <a:lnTo>
                    <a:pt x="8030904" y="397522"/>
                  </a:lnTo>
                  <a:lnTo>
                    <a:pt x="8030904" y="25701"/>
                  </a:lnTo>
                  <a:lnTo>
                    <a:pt x="8132214" y="22954"/>
                  </a:lnTo>
                  <a:cubicBezTo>
                    <a:pt x="8154304" y="22449"/>
                    <a:pt x="8175179" y="22070"/>
                    <a:pt x="8193927" y="21912"/>
                  </a:cubicBezTo>
                  <a:close/>
                  <a:moveTo>
                    <a:pt x="3291027" y="20635"/>
                  </a:moveTo>
                  <a:lnTo>
                    <a:pt x="3288217" y="397522"/>
                  </a:lnTo>
                  <a:lnTo>
                    <a:pt x="3024235" y="397522"/>
                  </a:lnTo>
                  <a:lnTo>
                    <a:pt x="3021921" y="22971"/>
                  </a:lnTo>
                  <a:close/>
                  <a:moveTo>
                    <a:pt x="4615112" y="20144"/>
                  </a:moveTo>
                  <a:cubicBezTo>
                    <a:pt x="4653118" y="20150"/>
                    <a:pt x="4690167" y="20347"/>
                    <a:pt x="4729129" y="20161"/>
                  </a:cubicBezTo>
                  <a:cubicBezTo>
                    <a:pt x="4735041" y="96663"/>
                    <a:pt x="4740235" y="210955"/>
                    <a:pt x="4745116" y="341780"/>
                  </a:cubicBezTo>
                  <a:lnTo>
                    <a:pt x="4747047" y="397522"/>
                  </a:lnTo>
                  <a:lnTo>
                    <a:pt x="4487530" y="397522"/>
                  </a:lnTo>
                  <a:lnTo>
                    <a:pt x="4487539" y="319497"/>
                  </a:lnTo>
                  <a:cubicBezTo>
                    <a:pt x="4487903" y="187076"/>
                    <a:pt x="4489837" y="77764"/>
                    <a:pt x="4495357" y="21272"/>
                  </a:cubicBezTo>
                  <a:cubicBezTo>
                    <a:pt x="4538145" y="20323"/>
                    <a:pt x="4577107" y="20138"/>
                    <a:pt x="4615112" y="20144"/>
                  </a:cubicBezTo>
                  <a:close/>
                  <a:moveTo>
                    <a:pt x="4222599" y="19678"/>
                  </a:moveTo>
                  <a:cubicBezTo>
                    <a:pt x="4277501" y="19557"/>
                    <a:pt x="4337756" y="20627"/>
                    <a:pt x="4364076" y="21060"/>
                  </a:cubicBezTo>
                  <a:cubicBezTo>
                    <a:pt x="4392283" y="17635"/>
                    <a:pt x="4386190" y="27476"/>
                    <a:pt x="4385140" y="53135"/>
                  </a:cubicBezTo>
                  <a:cubicBezTo>
                    <a:pt x="4388664" y="102734"/>
                    <a:pt x="4392984" y="197811"/>
                    <a:pt x="4397453" y="308891"/>
                  </a:cubicBezTo>
                  <a:lnTo>
                    <a:pt x="4400908" y="397522"/>
                  </a:lnTo>
                  <a:lnTo>
                    <a:pt x="4120950" y="397522"/>
                  </a:lnTo>
                  <a:lnTo>
                    <a:pt x="4117167" y="300055"/>
                  </a:lnTo>
                  <a:cubicBezTo>
                    <a:pt x="4112216" y="164962"/>
                    <a:pt x="4109761" y="59940"/>
                    <a:pt x="4113239" y="25440"/>
                  </a:cubicBezTo>
                  <a:cubicBezTo>
                    <a:pt x="4118143" y="21111"/>
                    <a:pt x="4167693" y="19799"/>
                    <a:pt x="4222599" y="19678"/>
                  </a:cubicBezTo>
                  <a:close/>
                  <a:moveTo>
                    <a:pt x="9592115" y="19671"/>
                  </a:moveTo>
                  <a:cubicBezTo>
                    <a:pt x="9658706" y="19716"/>
                    <a:pt x="9719232" y="21551"/>
                    <a:pt x="9716991" y="27108"/>
                  </a:cubicBezTo>
                  <a:cubicBezTo>
                    <a:pt x="9718131" y="91592"/>
                    <a:pt x="9720540" y="161131"/>
                    <a:pt x="9723533" y="232682"/>
                  </a:cubicBezTo>
                  <a:lnTo>
                    <a:pt x="9731139" y="397522"/>
                  </a:lnTo>
                  <a:lnTo>
                    <a:pt x="9441611" y="397522"/>
                  </a:lnTo>
                  <a:lnTo>
                    <a:pt x="9430843" y="22971"/>
                  </a:lnTo>
                  <a:cubicBezTo>
                    <a:pt x="9452865" y="21369"/>
                    <a:pt x="9525523" y="19625"/>
                    <a:pt x="9592115" y="19671"/>
                  </a:cubicBezTo>
                  <a:close/>
                  <a:moveTo>
                    <a:pt x="2563778" y="18130"/>
                  </a:moveTo>
                  <a:lnTo>
                    <a:pt x="2561338" y="397522"/>
                  </a:lnTo>
                  <a:lnTo>
                    <a:pt x="2301491" y="397522"/>
                  </a:lnTo>
                  <a:lnTo>
                    <a:pt x="2293306" y="18778"/>
                  </a:lnTo>
                  <a:cubicBezTo>
                    <a:pt x="2389283" y="21208"/>
                    <a:pt x="2467801" y="15700"/>
                    <a:pt x="2563778" y="18130"/>
                  </a:cubicBezTo>
                  <a:close/>
                  <a:moveTo>
                    <a:pt x="8718348" y="18123"/>
                  </a:moveTo>
                  <a:lnTo>
                    <a:pt x="8959609" y="19031"/>
                  </a:lnTo>
                  <a:lnTo>
                    <a:pt x="8978767" y="397522"/>
                  </a:lnTo>
                  <a:lnTo>
                    <a:pt x="8723051" y="397522"/>
                  </a:lnTo>
                  <a:close/>
                  <a:moveTo>
                    <a:pt x="1711860" y="17944"/>
                  </a:moveTo>
                  <a:cubicBezTo>
                    <a:pt x="1749866" y="17950"/>
                    <a:pt x="1786916" y="18147"/>
                    <a:pt x="1825878" y="17961"/>
                  </a:cubicBezTo>
                  <a:cubicBezTo>
                    <a:pt x="1831790" y="94463"/>
                    <a:pt x="1836984" y="208755"/>
                    <a:pt x="1841865" y="339580"/>
                  </a:cubicBezTo>
                  <a:lnTo>
                    <a:pt x="1843872" y="397522"/>
                  </a:lnTo>
                  <a:lnTo>
                    <a:pt x="1584278" y="397522"/>
                  </a:lnTo>
                  <a:lnTo>
                    <a:pt x="1584286" y="317297"/>
                  </a:lnTo>
                  <a:cubicBezTo>
                    <a:pt x="1584650" y="184876"/>
                    <a:pt x="1586584" y="75564"/>
                    <a:pt x="1592105" y="19072"/>
                  </a:cubicBezTo>
                  <a:cubicBezTo>
                    <a:pt x="1634892" y="18123"/>
                    <a:pt x="1673854" y="17938"/>
                    <a:pt x="1711860" y="17944"/>
                  </a:cubicBezTo>
                  <a:close/>
                  <a:moveTo>
                    <a:pt x="2131647" y="17915"/>
                  </a:moveTo>
                  <a:cubicBezTo>
                    <a:pt x="2187890" y="17442"/>
                    <a:pt x="2224990" y="18959"/>
                    <a:pt x="2218330" y="25025"/>
                  </a:cubicBezTo>
                  <a:cubicBezTo>
                    <a:pt x="2219784" y="57293"/>
                    <a:pt x="2220401" y="109741"/>
                    <a:pt x="2220431" y="172863"/>
                  </a:cubicBezTo>
                  <a:cubicBezTo>
                    <a:pt x="2220454" y="220206"/>
                    <a:pt x="2220105" y="272506"/>
                    <a:pt x="2219520" y="326542"/>
                  </a:cubicBezTo>
                  <a:lnTo>
                    <a:pt x="2218514" y="397522"/>
                  </a:lnTo>
                  <a:lnTo>
                    <a:pt x="1968622" y="397522"/>
                  </a:lnTo>
                  <a:lnTo>
                    <a:pt x="1968622" y="21704"/>
                  </a:lnTo>
                  <a:lnTo>
                    <a:pt x="2069934" y="18957"/>
                  </a:lnTo>
                  <a:cubicBezTo>
                    <a:pt x="2092025" y="18452"/>
                    <a:pt x="2112899" y="18073"/>
                    <a:pt x="2131647" y="17915"/>
                  </a:cubicBezTo>
                  <a:close/>
                  <a:moveTo>
                    <a:pt x="7505826" y="15918"/>
                  </a:moveTo>
                  <a:lnTo>
                    <a:pt x="7504607" y="397522"/>
                  </a:lnTo>
                  <a:lnTo>
                    <a:pt x="7221827" y="397522"/>
                  </a:lnTo>
                  <a:lnTo>
                    <a:pt x="7210317" y="19060"/>
                  </a:lnTo>
                  <a:close/>
                  <a:moveTo>
                    <a:pt x="2656068" y="14126"/>
                  </a:moveTo>
                  <a:lnTo>
                    <a:pt x="2897329" y="15034"/>
                  </a:lnTo>
                  <a:lnTo>
                    <a:pt x="2916690" y="397522"/>
                  </a:lnTo>
                  <a:lnTo>
                    <a:pt x="2660821" y="397522"/>
                  </a:lnTo>
                  <a:close/>
                  <a:moveTo>
                    <a:pt x="7067541" y="13161"/>
                  </a:moveTo>
                  <a:lnTo>
                    <a:pt x="7083654" y="397522"/>
                  </a:lnTo>
                  <a:lnTo>
                    <a:pt x="6831297" y="397522"/>
                  </a:lnTo>
                  <a:lnTo>
                    <a:pt x="6831420" y="15211"/>
                  </a:lnTo>
                  <a:close/>
                  <a:moveTo>
                    <a:pt x="5144127" y="10835"/>
                  </a:moveTo>
                  <a:cubicBezTo>
                    <a:pt x="5144465" y="57156"/>
                    <a:pt x="5144355" y="207748"/>
                    <a:pt x="5144353" y="389491"/>
                  </a:cubicBezTo>
                  <a:lnTo>
                    <a:pt x="5144354" y="397522"/>
                  </a:lnTo>
                  <a:lnTo>
                    <a:pt x="4868027" y="397522"/>
                  </a:lnTo>
                  <a:lnTo>
                    <a:pt x="4852064" y="19963"/>
                  </a:lnTo>
                  <a:cubicBezTo>
                    <a:pt x="4887777" y="8647"/>
                    <a:pt x="5075419" y="12661"/>
                    <a:pt x="5144127" y="10835"/>
                  </a:cubicBezTo>
                  <a:close/>
                  <a:moveTo>
                    <a:pt x="10269788" y="10801"/>
                  </a:moveTo>
                  <a:cubicBezTo>
                    <a:pt x="10324691" y="10680"/>
                    <a:pt x="10384948" y="11749"/>
                    <a:pt x="10411266" y="12182"/>
                  </a:cubicBezTo>
                  <a:cubicBezTo>
                    <a:pt x="10439473" y="8757"/>
                    <a:pt x="10433380" y="18598"/>
                    <a:pt x="10432331" y="44257"/>
                  </a:cubicBezTo>
                  <a:cubicBezTo>
                    <a:pt x="10435854" y="93856"/>
                    <a:pt x="10440174" y="188933"/>
                    <a:pt x="10444643" y="300013"/>
                  </a:cubicBezTo>
                  <a:lnTo>
                    <a:pt x="10448444" y="397522"/>
                  </a:lnTo>
                  <a:lnTo>
                    <a:pt x="10168485" y="397522"/>
                  </a:lnTo>
                  <a:lnTo>
                    <a:pt x="10168484" y="397504"/>
                  </a:lnTo>
                  <a:cubicBezTo>
                    <a:pt x="10161005" y="213002"/>
                    <a:pt x="10156082" y="59687"/>
                    <a:pt x="10160431" y="16562"/>
                  </a:cubicBezTo>
                  <a:cubicBezTo>
                    <a:pt x="10165335" y="12233"/>
                    <a:pt x="10214885" y="10922"/>
                    <a:pt x="10269788" y="10801"/>
                  </a:cubicBezTo>
                  <a:close/>
                  <a:moveTo>
                    <a:pt x="6157958" y="10527"/>
                  </a:moveTo>
                  <a:cubicBezTo>
                    <a:pt x="6202788" y="10406"/>
                    <a:pt x="6251991" y="11475"/>
                    <a:pt x="6273480" y="11908"/>
                  </a:cubicBezTo>
                  <a:cubicBezTo>
                    <a:pt x="6296512" y="8483"/>
                    <a:pt x="6291537" y="18324"/>
                    <a:pt x="6290681" y="43983"/>
                  </a:cubicBezTo>
                  <a:cubicBezTo>
                    <a:pt x="6293558" y="93582"/>
                    <a:pt x="6297085" y="188659"/>
                    <a:pt x="6300735" y="299739"/>
                  </a:cubicBezTo>
                  <a:lnTo>
                    <a:pt x="6303847" y="397522"/>
                  </a:lnTo>
                  <a:lnTo>
                    <a:pt x="6062287" y="397522"/>
                  </a:lnTo>
                  <a:lnTo>
                    <a:pt x="6062289" y="395791"/>
                  </a:lnTo>
                  <a:cubicBezTo>
                    <a:pt x="6062853" y="212030"/>
                    <a:pt x="6065113" y="59413"/>
                    <a:pt x="6068663" y="16288"/>
                  </a:cubicBezTo>
                  <a:cubicBezTo>
                    <a:pt x="6072667" y="11959"/>
                    <a:pt x="6113127" y="10648"/>
                    <a:pt x="6157958" y="10527"/>
                  </a:cubicBezTo>
                  <a:close/>
                  <a:moveTo>
                    <a:pt x="9945472" y="9688"/>
                  </a:moveTo>
                  <a:cubicBezTo>
                    <a:pt x="9983478" y="9694"/>
                    <a:pt x="10020528" y="9891"/>
                    <a:pt x="10059491" y="9705"/>
                  </a:cubicBezTo>
                  <a:cubicBezTo>
                    <a:pt x="10065402" y="86207"/>
                    <a:pt x="10070596" y="200499"/>
                    <a:pt x="10075476" y="331324"/>
                  </a:cubicBezTo>
                  <a:lnTo>
                    <a:pt x="10077770" y="397522"/>
                  </a:lnTo>
                  <a:lnTo>
                    <a:pt x="9817888" y="397522"/>
                  </a:lnTo>
                  <a:lnTo>
                    <a:pt x="9817898" y="309041"/>
                  </a:lnTo>
                  <a:cubicBezTo>
                    <a:pt x="9818262" y="176620"/>
                    <a:pt x="9820196" y="67308"/>
                    <a:pt x="9825717" y="10816"/>
                  </a:cubicBezTo>
                  <a:cubicBezTo>
                    <a:pt x="9868504" y="9867"/>
                    <a:pt x="9907466" y="9682"/>
                    <a:pt x="9945472" y="9688"/>
                  </a:cubicBezTo>
                  <a:close/>
                  <a:moveTo>
                    <a:pt x="1005258" y="9164"/>
                  </a:moveTo>
                  <a:lnTo>
                    <a:pt x="1021539" y="397522"/>
                  </a:lnTo>
                  <a:lnTo>
                    <a:pt x="769014" y="397522"/>
                  </a:lnTo>
                  <a:lnTo>
                    <a:pt x="769138" y="11214"/>
                  </a:lnTo>
                  <a:close/>
                  <a:moveTo>
                    <a:pt x="95676" y="6530"/>
                  </a:moveTo>
                  <a:cubicBezTo>
                    <a:pt x="140507" y="6409"/>
                    <a:pt x="189709" y="7478"/>
                    <a:pt x="211198" y="7911"/>
                  </a:cubicBezTo>
                  <a:cubicBezTo>
                    <a:pt x="234230" y="4486"/>
                    <a:pt x="229255" y="14327"/>
                    <a:pt x="228399" y="39986"/>
                  </a:cubicBezTo>
                  <a:cubicBezTo>
                    <a:pt x="231275" y="89585"/>
                    <a:pt x="234803" y="184662"/>
                    <a:pt x="238452" y="295742"/>
                  </a:cubicBezTo>
                  <a:lnTo>
                    <a:pt x="241692" y="397522"/>
                  </a:lnTo>
                  <a:lnTo>
                    <a:pt x="0" y="397522"/>
                  </a:lnTo>
                  <a:lnTo>
                    <a:pt x="6" y="391794"/>
                  </a:lnTo>
                  <a:cubicBezTo>
                    <a:pt x="571" y="208033"/>
                    <a:pt x="2831" y="55416"/>
                    <a:pt x="6381" y="12291"/>
                  </a:cubicBezTo>
                  <a:cubicBezTo>
                    <a:pt x="10385" y="7962"/>
                    <a:pt x="50845" y="6651"/>
                    <a:pt x="95676" y="6530"/>
                  </a:cubicBezTo>
                  <a:close/>
                  <a:moveTo>
                    <a:pt x="5973804" y="6521"/>
                  </a:moveTo>
                  <a:lnTo>
                    <a:pt x="5972555" y="397522"/>
                  </a:lnTo>
                  <a:lnTo>
                    <a:pt x="5690094" y="397522"/>
                  </a:lnTo>
                  <a:lnTo>
                    <a:pt x="5678298" y="9663"/>
                  </a:lnTo>
                  <a:close/>
                  <a:moveTo>
                    <a:pt x="5527975" y="6521"/>
                  </a:moveTo>
                  <a:lnTo>
                    <a:pt x="5544367" y="397522"/>
                  </a:lnTo>
                  <a:lnTo>
                    <a:pt x="5291731" y="397522"/>
                  </a:lnTo>
                  <a:lnTo>
                    <a:pt x="5291856" y="8571"/>
                  </a:lnTo>
                  <a:close/>
                  <a:moveTo>
                    <a:pt x="10681560" y="2364"/>
                  </a:moveTo>
                  <a:cubicBezTo>
                    <a:pt x="10719566" y="2370"/>
                    <a:pt x="10756616" y="2567"/>
                    <a:pt x="10795579" y="2381"/>
                  </a:cubicBezTo>
                  <a:cubicBezTo>
                    <a:pt x="10801490" y="78883"/>
                    <a:pt x="10806684" y="193175"/>
                    <a:pt x="10811565" y="324000"/>
                  </a:cubicBezTo>
                  <a:lnTo>
                    <a:pt x="10814112" y="397522"/>
                  </a:lnTo>
                  <a:lnTo>
                    <a:pt x="10553976" y="397522"/>
                  </a:lnTo>
                  <a:lnTo>
                    <a:pt x="10553986" y="301717"/>
                  </a:lnTo>
                  <a:cubicBezTo>
                    <a:pt x="10554351" y="169296"/>
                    <a:pt x="10556284" y="59984"/>
                    <a:pt x="10561805" y="3492"/>
                  </a:cubicBezTo>
                  <a:cubicBezTo>
                    <a:pt x="10604592" y="2543"/>
                    <a:pt x="10643554" y="2358"/>
                    <a:pt x="10681560" y="2364"/>
                  </a:cubicBezTo>
                  <a:close/>
                  <a:moveTo>
                    <a:pt x="6558693" y="404"/>
                  </a:moveTo>
                  <a:cubicBezTo>
                    <a:pt x="6594844" y="909"/>
                    <a:pt x="6625649" y="2176"/>
                    <a:pt x="6668196" y="1524"/>
                  </a:cubicBezTo>
                  <a:lnTo>
                    <a:pt x="6684936" y="397522"/>
                  </a:lnTo>
                  <a:lnTo>
                    <a:pt x="6418203" y="397522"/>
                  </a:lnTo>
                  <a:lnTo>
                    <a:pt x="6417940" y="214118"/>
                  </a:lnTo>
                  <a:cubicBezTo>
                    <a:pt x="6417759" y="138873"/>
                    <a:pt x="6417496" y="67224"/>
                    <a:pt x="6417115" y="3849"/>
                  </a:cubicBezTo>
                  <a:cubicBezTo>
                    <a:pt x="6481045" y="154"/>
                    <a:pt x="6522542" y="-102"/>
                    <a:pt x="6558693" y="404"/>
                  </a:cubicBezTo>
                  <a:close/>
                  <a:moveTo>
                    <a:pt x="12019816" y="0"/>
                  </a:moveTo>
                  <a:lnTo>
                    <a:pt x="12018546" y="397522"/>
                  </a:lnTo>
                  <a:lnTo>
                    <a:pt x="11736301" y="397522"/>
                  </a:lnTo>
                  <a:lnTo>
                    <a:pt x="11724307" y="3142"/>
                  </a:lnTo>
                  <a:close/>
                  <a:moveTo>
                    <a:pt x="11584876" y="0"/>
                  </a:moveTo>
                  <a:lnTo>
                    <a:pt x="11601541" y="397522"/>
                  </a:lnTo>
                  <a:lnTo>
                    <a:pt x="11348629" y="397522"/>
                  </a:lnTo>
                  <a:lnTo>
                    <a:pt x="11348756" y="2050"/>
                  </a:lnTo>
                  <a:close/>
                  <a:moveTo>
                    <a:pt x="11209774" y="0"/>
                  </a:moveTo>
                  <a:cubicBezTo>
                    <a:pt x="11210088" y="43233"/>
                    <a:pt x="11210013" y="177297"/>
                    <a:pt x="11210000" y="342744"/>
                  </a:cubicBezTo>
                  <a:lnTo>
                    <a:pt x="11210003" y="397522"/>
                  </a:lnTo>
                  <a:lnTo>
                    <a:pt x="10934130" y="397522"/>
                  </a:lnTo>
                  <a:lnTo>
                    <a:pt x="10917711" y="9128"/>
                  </a:lnTo>
                  <a:cubicBezTo>
                    <a:pt x="10953422" y="-2188"/>
                    <a:pt x="11141065" y="1826"/>
                    <a:pt x="11209774" y="0"/>
                  </a:cubicBez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1280160" y="1502233"/>
            <a:ext cx="3521524" cy="2453119"/>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5124091" y="1523167"/>
            <a:ext cx="5574390" cy="30762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a:xfrm>
            <a:off x="514008" y="6356350"/>
            <a:ext cx="4516998" cy="365125"/>
          </a:xfrm>
        </p:spPr>
        <p:txBody>
          <a:bodyPr/>
          <a:lstStyle>
            <a:lvl1pPr>
              <a:defRPr>
                <a:solidFill>
                  <a:srgbClr val="111315"/>
                </a:solidFill>
              </a:defRPr>
            </a:lvl1p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E5A88D9F-2335-4679-AE81-91028E333D98}" type="datetime1">
              <a:rPr lang="en-US" smtClean="0"/>
              <a:pPr/>
              <a:t>4/6/26</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18976902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Content 4">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AECC54F-60B3-CF02-7F99-4B04FB07C16A}"/>
              </a:ext>
              <a:ext uri="{C183D7F6-B498-43B3-948B-1728B52AA6E4}">
                <adec:decorative xmlns:adec="http://schemas.microsoft.com/office/drawing/2017/decorative" val="1"/>
              </a:ext>
            </a:extLst>
          </p:cNvPr>
          <p:cNvSpPr/>
          <p:nvPr/>
        </p:nvSpPr>
        <p:spPr>
          <a:xfrm>
            <a:off x="4643398" y="6230868"/>
            <a:ext cx="7548603" cy="627134"/>
          </a:xfrm>
          <a:custGeom>
            <a:avLst/>
            <a:gdLst>
              <a:gd name="connsiteX0" fmla="*/ 8045989 w 8045989"/>
              <a:gd name="connsiteY0" fmla="*/ 0 h 552871"/>
              <a:gd name="connsiteX1" fmla="*/ 8045989 w 8045989"/>
              <a:gd name="connsiteY1" fmla="*/ 552871 h 552871"/>
              <a:gd name="connsiteX2" fmla="*/ 56735 w 8045989"/>
              <a:gd name="connsiteY2" fmla="*/ 552871 h 552871"/>
              <a:gd name="connsiteX3" fmla="*/ 42116 w 8045989"/>
              <a:gd name="connsiteY3" fmla="*/ 513295 h 552871"/>
              <a:gd name="connsiteX4" fmla="*/ 0 w 8045989"/>
              <a:gd name="connsiteY4" fmla="*/ 1914 h 552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5989" h="552871">
                <a:moveTo>
                  <a:pt x="8045989" y="0"/>
                </a:moveTo>
                <a:lnTo>
                  <a:pt x="8045989" y="552871"/>
                </a:lnTo>
                <a:lnTo>
                  <a:pt x="56735" y="552871"/>
                </a:lnTo>
                <a:lnTo>
                  <a:pt x="42116" y="513295"/>
                </a:lnTo>
                <a:cubicBezTo>
                  <a:pt x="5615" y="369149"/>
                  <a:pt x="16583" y="64983"/>
                  <a:pt x="0" y="1914"/>
                </a:cubicBez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92F46256-ACE9-B269-5E62-178C2524FCF4}"/>
              </a:ext>
              <a:ext uri="{C183D7F6-B498-43B3-948B-1728B52AA6E4}">
                <adec:decorative xmlns:adec="http://schemas.microsoft.com/office/drawing/2017/decorative" val="1"/>
              </a:ext>
            </a:extLst>
          </p:cNvPr>
          <p:cNvSpPr/>
          <p:nvPr/>
        </p:nvSpPr>
        <p:spPr>
          <a:xfrm rot="5400000">
            <a:off x="2008132" y="4222734"/>
            <a:ext cx="627134" cy="4643398"/>
          </a:xfrm>
          <a:custGeom>
            <a:avLst/>
            <a:gdLst>
              <a:gd name="connsiteX0" fmla="*/ 0 w 588936"/>
              <a:gd name="connsiteY0" fmla="*/ 2565 h 4129390"/>
              <a:gd name="connsiteX1" fmla="*/ 588936 w 588936"/>
              <a:gd name="connsiteY1" fmla="*/ 0 h 4129390"/>
              <a:gd name="connsiteX2" fmla="*/ 588936 w 588936"/>
              <a:gd name="connsiteY2" fmla="*/ 4129390 h 4129390"/>
              <a:gd name="connsiteX3" fmla="*/ 13513 w 588936"/>
              <a:gd name="connsiteY3" fmla="*/ 4129390 h 4129390"/>
              <a:gd name="connsiteX0" fmla="*/ 0 w 588936"/>
              <a:gd name="connsiteY0" fmla="*/ 2565 h 4129390"/>
              <a:gd name="connsiteX1" fmla="*/ 588936 w 588936"/>
              <a:gd name="connsiteY1" fmla="*/ 0 h 4129390"/>
              <a:gd name="connsiteX2" fmla="*/ 588936 w 588936"/>
              <a:gd name="connsiteY2" fmla="*/ 4129390 h 4129390"/>
              <a:gd name="connsiteX3" fmla="*/ 3702 w 588936"/>
              <a:gd name="connsiteY3" fmla="*/ 4129390 h 4129390"/>
              <a:gd name="connsiteX4" fmla="*/ 0 w 588936"/>
              <a:gd name="connsiteY4" fmla="*/ 2565 h 4129390"/>
              <a:gd name="connsiteX0" fmla="*/ 6958 w 595894"/>
              <a:gd name="connsiteY0" fmla="*/ 2565 h 4129390"/>
              <a:gd name="connsiteX1" fmla="*/ 595894 w 595894"/>
              <a:gd name="connsiteY1" fmla="*/ 0 h 4129390"/>
              <a:gd name="connsiteX2" fmla="*/ 595894 w 595894"/>
              <a:gd name="connsiteY2" fmla="*/ 4129390 h 4129390"/>
              <a:gd name="connsiteX3" fmla="*/ 848 w 595894"/>
              <a:gd name="connsiteY3" fmla="*/ 4129390 h 4129390"/>
              <a:gd name="connsiteX4" fmla="*/ 6958 w 595894"/>
              <a:gd name="connsiteY4" fmla="*/ 2565 h 4129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94" h="4129390">
                <a:moveTo>
                  <a:pt x="6958" y="2565"/>
                </a:moveTo>
                <a:lnTo>
                  <a:pt x="595894" y="0"/>
                </a:lnTo>
                <a:lnTo>
                  <a:pt x="595894" y="4129390"/>
                </a:lnTo>
                <a:lnTo>
                  <a:pt x="848" y="4129390"/>
                </a:lnTo>
                <a:cubicBezTo>
                  <a:pt x="-3656" y="2753782"/>
                  <a:pt x="11462" y="1378173"/>
                  <a:pt x="6958" y="2565"/>
                </a:cubicBezTo>
                <a:close/>
              </a:path>
            </a:pathLst>
          </a:custGeom>
          <a:solidFill>
            <a:schemeClr val="accent1">
              <a:lumMod val="40000"/>
              <a:lumOff val="60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514009" y="1499616"/>
            <a:ext cx="4129389" cy="2215300"/>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5315578" y="1499616"/>
            <a:ext cx="6362413" cy="40558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a:xfrm>
            <a:off x="514008" y="6356350"/>
            <a:ext cx="4516998" cy="365125"/>
          </a:xfrm>
        </p:spPr>
        <p:txBody>
          <a:bodyPr/>
          <a:lstStyle>
            <a:lvl1pPr>
              <a:defRPr>
                <a:solidFill>
                  <a:srgbClr val="111315"/>
                </a:solidFill>
              </a:defRPr>
            </a:lvl1p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C7E5CC9C-EB7C-40C0-8D47-41C06A338C83}" type="datetime1">
              <a:rPr lang="en-US" smtClean="0"/>
              <a:pPr/>
              <a:t>4/6/26</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4103892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6BFE98-FDF6-4645-8865-826471861B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A756EF-C100-E442-9455-66D060EE177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FDD005-5DDD-3B47-B4E7-4EE5712DD031}"/>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5" name="Footer Placeholder 4">
            <a:extLst>
              <a:ext uri="{FF2B5EF4-FFF2-40B4-BE49-F238E27FC236}">
                <a16:creationId xmlns:a16="http://schemas.microsoft.com/office/drawing/2014/main" id="{57870E88-A92E-8F45-A68A-94924DDFA0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34EF14-E7CD-1443-801E-C9311F3F80A6}"/>
              </a:ext>
            </a:extLst>
          </p:cNvPr>
          <p:cNvSpPr>
            <a:spLocks noGrp="1"/>
          </p:cNvSpPr>
          <p:nvPr>
            <p:ph type="sldNum" sz="quarter" idx="12"/>
          </p:nvPr>
        </p:nvSpPr>
        <p:spPr/>
        <p:txBody>
          <a:bodyPr/>
          <a:lstStyle/>
          <a:p>
            <a:fld id="{B9390837-5B65-474A-88C8-3203F3890B31}" type="slidenum">
              <a:rPr lang="en-US" smtClean="0"/>
              <a:t>‹#›</a:t>
            </a:fld>
            <a:endParaRPr lang="en-US"/>
          </a:p>
        </p:txBody>
      </p:sp>
    </p:spTree>
    <p:extLst>
      <p:ext uri="{BB962C8B-B14F-4D97-AF65-F5344CB8AC3E}">
        <p14:creationId xmlns:p14="http://schemas.microsoft.com/office/powerpoint/2010/main" val="36019473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Content 5">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B4E015C3-4DF6-A26E-D9C3-5CFD69767139}"/>
              </a:ext>
              <a:ext uri="{C183D7F6-B498-43B3-948B-1728B52AA6E4}">
                <adec:decorative xmlns:adec="http://schemas.microsoft.com/office/drawing/2017/decorative" val="1"/>
              </a:ext>
            </a:extLst>
          </p:cNvPr>
          <p:cNvSpPr/>
          <p:nvPr/>
        </p:nvSpPr>
        <p:spPr>
          <a:xfrm rot="5400000">
            <a:off x="9250012" y="-33778"/>
            <a:ext cx="2272206" cy="3611769"/>
          </a:xfrm>
          <a:custGeom>
            <a:avLst/>
            <a:gdLst>
              <a:gd name="connsiteX0" fmla="*/ 0 w 2272206"/>
              <a:gd name="connsiteY0" fmla="*/ 262222 h 3611769"/>
              <a:gd name="connsiteX1" fmla="*/ 15956 w 2272206"/>
              <a:gd name="connsiteY1" fmla="*/ 9340 h 3611769"/>
              <a:gd name="connsiteX2" fmla="*/ 16966 w 2272206"/>
              <a:gd name="connsiteY2" fmla="*/ 0 h 3611769"/>
              <a:gd name="connsiteX3" fmla="*/ 2258435 w 2272206"/>
              <a:gd name="connsiteY3" fmla="*/ 0 h 3611769"/>
              <a:gd name="connsiteX4" fmla="*/ 2272206 w 2272206"/>
              <a:gd name="connsiteY4" fmla="*/ 242 h 3611769"/>
              <a:gd name="connsiteX5" fmla="*/ 2247883 w 2272206"/>
              <a:gd name="connsiteY5" fmla="*/ 3575838 h 3611769"/>
              <a:gd name="connsiteX6" fmla="*/ 61384 w 2272206"/>
              <a:gd name="connsiteY6" fmla="*/ 3599362 h 361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206" h="3611769">
                <a:moveTo>
                  <a:pt x="0" y="262222"/>
                </a:moveTo>
                <a:cubicBezTo>
                  <a:pt x="16166" y="258308"/>
                  <a:pt x="10637" y="93634"/>
                  <a:pt x="15956" y="9340"/>
                </a:cubicBezTo>
                <a:lnTo>
                  <a:pt x="16966" y="0"/>
                </a:lnTo>
                <a:lnTo>
                  <a:pt x="2258435" y="0"/>
                </a:lnTo>
                <a:lnTo>
                  <a:pt x="2272206" y="242"/>
                </a:lnTo>
                <a:lnTo>
                  <a:pt x="2247883" y="3575838"/>
                </a:lnTo>
                <a:cubicBezTo>
                  <a:pt x="1515703" y="3618111"/>
                  <a:pt x="873864" y="3619067"/>
                  <a:pt x="61384" y="3599362"/>
                </a:cubicBez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15" name="Freeform: Shape 14">
            <a:extLst>
              <a:ext uri="{FF2B5EF4-FFF2-40B4-BE49-F238E27FC236}">
                <a16:creationId xmlns:a16="http://schemas.microsoft.com/office/drawing/2014/main" id="{79E8C5D6-C772-B3D5-BBFC-1B2E163206B7}"/>
              </a:ext>
              <a:ext uri="{C183D7F6-B498-43B3-948B-1728B52AA6E4}">
                <adec:decorative xmlns:adec="http://schemas.microsoft.com/office/drawing/2017/decorative" val="1"/>
              </a:ext>
            </a:extLst>
          </p:cNvPr>
          <p:cNvSpPr/>
          <p:nvPr/>
        </p:nvSpPr>
        <p:spPr>
          <a:xfrm rot="5400000">
            <a:off x="9715702" y="4381701"/>
            <a:ext cx="1447073" cy="3505524"/>
          </a:xfrm>
          <a:custGeom>
            <a:avLst/>
            <a:gdLst>
              <a:gd name="connsiteX0" fmla="*/ 0 w 1447073"/>
              <a:gd name="connsiteY0" fmla="*/ 3495120 h 3505524"/>
              <a:gd name="connsiteX1" fmla="*/ 9040 w 1447073"/>
              <a:gd name="connsiteY1" fmla="*/ 0 h 3505524"/>
              <a:gd name="connsiteX2" fmla="*/ 1447073 w 1447073"/>
              <a:gd name="connsiteY2" fmla="*/ 0 h 3505524"/>
              <a:gd name="connsiteX3" fmla="*/ 1447073 w 1447073"/>
              <a:gd name="connsiteY3" fmla="*/ 3505524 h 3505524"/>
              <a:gd name="connsiteX4" fmla="*/ 1055659 w 1447073"/>
              <a:gd name="connsiteY4" fmla="*/ 3505126 h 3505524"/>
              <a:gd name="connsiteX5" fmla="*/ 0 w 1447073"/>
              <a:gd name="connsiteY5" fmla="*/ 3495120 h 35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073" h="3505524">
                <a:moveTo>
                  <a:pt x="0" y="3495120"/>
                </a:moveTo>
                <a:lnTo>
                  <a:pt x="9040" y="0"/>
                </a:lnTo>
                <a:lnTo>
                  <a:pt x="1447073" y="0"/>
                </a:lnTo>
                <a:lnTo>
                  <a:pt x="1447073" y="3505524"/>
                </a:lnTo>
                <a:lnTo>
                  <a:pt x="1055659" y="3505126"/>
                </a:lnTo>
                <a:cubicBezTo>
                  <a:pt x="703773" y="3501791"/>
                  <a:pt x="354640" y="3494489"/>
                  <a:pt x="0" y="3495120"/>
                </a:cubicBez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13" name="Freeform: Shape 12">
            <a:extLst>
              <a:ext uri="{FF2B5EF4-FFF2-40B4-BE49-F238E27FC236}">
                <a16:creationId xmlns:a16="http://schemas.microsoft.com/office/drawing/2014/main" id="{19AB58D7-77A4-8551-E382-0D3FA88B9E3F}"/>
              </a:ext>
              <a:ext uri="{C183D7F6-B498-43B3-948B-1728B52AA6E4}">
                <adec:decorative xmlns:adec="http://schemas.microsoft.com/office/drawing/2017/decorative" val="1"/>
              </a:ext>
            </a:extLst>
          </p:cNvPr>
          <p:cNvSpPr/>
          <p:nvPr/>
        </p:nvSpPr>
        <p:spPr>
          <a:xfrm rot="5400000">
            <a:off x="9250020" y="2386513"/>
            <a:ext cx="2272192" cy="3611767"/>
          </a:xfrm>
          <a:custGeom>
            <a:avLst/>
            <a:gdLst>
              <a:gd name="connsiteX0" fmla="*/ 0 w 2272192"/>
              <a:gd name="connsiteY0" fmla="*/ 3607133 h 3611767"/>
              <a:gd name="connsiteX1" fmla="*/ 3587 w 2272192"/>
              <a:gd name="connsiteY1" fmla="*/ 0 h 3611767"/>
              <a:gd name="connsiteX2" fmla="*/ 2272192 w 2272192"/>
              <a:gd name="connsiteY2" fmla="*/ 0 h 3611767"/>
              <a:gd name="connsiteX3" fmla="*/ 2271516 w 2272192"/>
              <a:gd name="connsiteY3" fmla="*/ 424071 h 3611767"/>
              <a:gd name="connsiteX4" fmla="*/ 2199232 w 2272192"/>
              <a:gd name="connsiteY4" fmla="*/ 3592146 h 3611767"/>
              <a:gd name="connsiteX5" fmla="*/ 0 w 2272192"/>
              <a:gd name="connsiteY5" fmla="*/ 3607133 h 361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2192" h="3611767">
                <a:moveTo>
                  <a:pt x="0" y="3607133"/>
                </a:moveTo>
                <a:lnTo>
                  <a:pt x="3587" y="0"/>
                </a:lnTo>
                <a:lnTo>
                  <a:pt x="2272192" y="0"/>
                </a:lnTo>
                <a:lnTo>
                  <a:pt x="2271516" y="424071"/>
                </a:lnTo>
                <a:cubicBezTo>
                  <a:pt x="2269280" y="1411547"/>
                  <a:pt x="2260490" y="2265095"/>
                  <a:pt x="2199232" y="3592146"/>
                </a:cubicBezTo>
                <a:cubicBezTo>
                  <a:pt x="1376996" y="3628578"/>
                  <a:pt x="733077" y="3602137"/>
                  <a:pt x="0" y="3607133"/>
                </a:cubicBez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9" name="Freeform: Shape 8">
            <a:extLst>
              <a:ext uri="{FF2B5EF4-FFF2-40B4-BE49-F238E27FC236}">
                <a16:creationId xmlns:a16="http://schemas.microsoft.com/office/drawing/2014/main" id="{0FCCACB6-6FD8-D232-5B58-C42FF22D3D76}"/>
              </a:ext>
              <a:ext uri="{C183D7F6-B498-43B3-948B-1728B52AA6E4}">
                <adec:decorative xmlns:adec="http://schemas.microsoft.com/office/drawing/2017/decorative" val="1"/>
              </a:ext>
            </a:extLst>
          </p:cNvPr>
          <p:cNvSpPr/>
          <p:nvPr/>
        </p:nvSpPr>
        <p:spPr>
          <a:xfrm rot="5400000">
            <a:off x="10177668" y="-1486962"/>
            <a:ext cx="527369" cy="3501294"/>
          </a:xfrm>
          <a:custGeom>
            <a:avLst/>
            <a:gdLst>
              <a:gd name="connsiteX0" fmla="*/ 0 w 527369"/>
              <a:gd name="connsiteY0" fmla="*/ 3501294 h 3501294"/>
              <a:gd name="connsiteX1" fmla="*/ 0 w 527369"/>
              <a:gd name="connsiteY1" fmla="*/ 0 h 3501294"/>
              <a:gd name="connsiteX2" fmla="*/ 527369 w 527369"/>
              <a:gd name="connsiteY2" fmla="*/ 0 h 3501294"/>
              <a:gd name="connsiteX3" fmla="*/ 526861 w 527369"/>
              <a:gd name="connsiteY3" fmla="*/ 319037 h 3501294"/>
              <a:gd name="connsiteX4" fmla="*/ 454576 w 527369"/>
              <a:gd name="connsiteY4" fmla="*/ 3487114 h 3501294"/>
              <a:gd name="connsiteX5" fmla="*/ 154074 w 527369"/>
              <a:gd name="connsiteY5" fmla="*/ 3498013 h 350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69" h="3501294">
                <a:moveTo>
                  <a:pt x="0" y="3501294"/>
                </a:moveTo>
                <a:lnTo>
                  <a:pt x="0" y="0"/>
                </a:lnTo>
                <a:lnTo>
                  <a:pt x="527369" y="0"/>
                </a:lnTo>
                <a:lnTo>
                  <a:pt x="526861" y="319037"/>
                </a:lnTo>
                <a:cubicBezTo>
                  <a:pt x="524625" y="1306514"/>
                  <a:pt x="515835" y="2160062"/>
                  <a:pt x="454576" y="3487114"/>
                </a:cubicBezTo>
                <a:cubicBezTo>
                  <a:pt x="351797" y="3491668"/>
                  <a:pt x="251804" y="3495239"/>
                  <a:pt x="154074" y="3498013"/>
                </a:cubicBez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514008" y="609600"/>
            <a:ext cx="6844735" cy="139377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514008" y="2182759"/>
            <a:ext cx="6844735" cy="37499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7ABE0A88-822F-4DA2-8601-1371CFE0AB9B}" type="datetime1">
              <a:rPr lang="en-US" smtClean="0"/>
              <a:pPr/>
              <a:t>4/6/26</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28157640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51" name="Freeform: Shape 50">
            <a:extLst>
              <a:ext uri="{FF2B5EF4-FFF2-40B4-BE49-F238E27FC236}">
                <a16:creationId xmlns:a16="http://schemas.microsoft.com/office/drawing/2014/main" id="{A54959C5-839D-458D-49DA-8895CDC839DE}"/>
              </a:ext>
              <a:ext uri="{C183D7F6-B498-43B3-948B-1728B52AA6E4}">
                <adec:decorative xmlns:adec="http://schemas.microsoft.com/office/drawing/2017/decorative" val="1"/>
              </a:ext>
            </a:extLst>
          </p:cNvPr>
          <p:cNvSpPr/>
          <p:nvPr/>
        </p:nvSpPr>
        <p:spPr>
          <a:xfrm>
            <a:off x="4643398" y="6230868"/>
            <a:ext cx="7548603" cy="627134"/>
          </a:xfrm>
          <a:custGeom>
            <a:avLst/>
            <a:gdLst>
              <a:gd name="connsiteX0" fmla="*/ 8045989 w 8045989"/>
              <a:gd name="connsiteY0" fmla="*/ 0 h 552871"/>
              <a:gd name="connsiteX1" fmla="*/ 8045989 w 8045989"/>
              <a:gd name="connsiteY1" fmla="*/ 552871 h 552871"/>
              <a:gd name="connsiteX2" fmla="*/ 56735 w 8045989"/>
              <a:gd name="connsiteY2" fmla="*/ 552871 h 552871"/>
              <a:gd name="connsiteX3" fmla="*/ 42116 w 8045989"/>
              <a:gd name="connsiteY3" fmla="*/ 513295 h 552871"/>
              <a:gd name="connsiteX4" fmla="*/ 0 w 8045989"/>
              <a:gd name="connsiteY4" fmla="*/ 1914 h 552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5989" h="552871">
                <a:moveTo>
                  <a:pt x="8045989" y="0"/>
                </a:moveTo>
                <a:lnTo>
                  <a:pt x="8045989" y="552871"/>
                </a:lnTo>
                <a:lnTo>
                  <a:pt x="56735" y="552871"/>
                </a:lnTo>
                <a:lnTo>
                  <a:pt x="42116" y="513295"/>
                </a:lnTo>
                <a:cubicBezTo>
                  <a:pt x="5615" y="369149"/>
                  <a:pt x="16583" y="64983"/>
                  <a:pt x="0" y="1914"/>
                </a:cubicBez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extLst>
              <a:ext uri="{FF2B5EF4-FFF2-40B4-BE49-F238E27FC236}">
                <a16:creationId xmlns:a16="http://schemas.microsoft.com/office/drawing/2014/main" id="{11428086-26DA-6ADA-4033-D50C8D140391}"/>
              </a:ext>
              <a:ext uri="{C183D7F6-B498-43B3-948B-1728B52AA6E4}">
                <adec:decorative xmlns:adec="http://schemas.microsoft.com/office/drawing/2017/decorative" val="1"/>
              </a:ext>
            </a:extLst>
          </p:cNvPr>
          <p:cNvSpPr/>
          <p:nvPr/>
        </p:nvSpPr>
        <p:spPr>
          <a:xfrm rot="5400000">
            <a:off x="2008132" y="4222734"/>
            <a:ext cx="627134" cy="4643398"/>
          </a:xfrm>
          <a:custGeom>
            <a:avLst/>
            <a:gdLst>
              <a:gd name="connsiteX0" fmla="*/ 0 w 588936"/>
              <a:gd name="connsiteY0" fmla="*/ 2565 h 4129390"/>
              <a:gd name="connsiteX1" fmla="*/ 588936 w 588936"/>
              <a:gd name="connsiteY1" fmla="*/ 0 h 4129390"/>
              <a:gd name="connsiteX2" fmla="*/ 588936 w 588936"/>
              <a:gd name="connsiteY2" fmla="*/ 4129390 h 4129390"/>
              <a:gd name="connsiteX3" fmla="*/ 13513 w 588936"/>
              <a:gd name="connsiteY3" fmla="*/ 4129390 h 4129390"/>
              <a:gd name="connsiteX0" fmla="*/ 0 w 588936"/>
              <a:gd name="connsiteY0" fmla="*/ 2565 h 4129390"/>
              <a:gd name="connsiteX1" fmla="*/ 588936 w 588936"/>
              <a:gd name="connsiteY1" fmla="*/ 0 h 4129390"/>
              <a:gd name="connsiteX2" fmla="*/ 588936 w 588936"/>
              <a:gd name="connsiteY2" fmla="*/ 4129390 h 4129390"/>
              <a:gd name="connsiteX3" fmla="*/ 3702 w 588936"/>
              <a:gd name="connsiteY3" fmla="*/ 4129390 h 4129390"/>
              <a:gd name="connsiteX4" fmla="*/ 0 w 588936"/>
              <a:gd name="connsiteY4" fmla="*/ 2565 h 4129390"/>
              <a:gd name="connsiteX0" fmla="*/ 6958 w 595894"/>
              <a:gd name="connsiteY0" fmla="*/ 2565 h 4129390"/>
              <a:gd name="connsiteX1" fmla="*/ 595894 w 595894"/>
              <a:gd name="connsiteY1" fmla="*/ 0 h 4129390"/>
              <a:gd name="connsiteX2" fmla="*/ 595894 w 595894"/>
              <a:gd name="connsiteY2" fmla="*/ 4129390 h 4129390"/>
              <a:gd name="connsiteX3" fmla="*/ 848 w 595894"/>
              <a:gd name="connsiteY3" fmla="*/ 4129390 h 4129390"/>
              <a:gd name="connsiteX4" fmla="*/ 6958 w 595894"/>
              <a:gd name="connsiteY4" fmla="*/ 2565 h 4129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94" h="4129390">
                <a:moveTo>
                  <a:pt x="6958" y="2565"/>
                </a:moveTo>
                <a:lnTo>
                  <a:pt x="595894" y="0"/>
                </a:lnTo>
                <a:lnTo>
                  <a:pt x="595894" y="4129390"/>
                </a:lnTo>
                <a:lnTo>
                  <a:pt x="848" y="4129390"/>
                </a:lnTo>
                <a:cubicBezTo>
                  <a:pt x="-3656" y="2753782"/>
                  <a:pt x="11462" y="1378173"/>
                  <a:pt x="6958" y="2565"/>
                </a:cubicBezTo>
                <a:close/>
              </a:path>
            </a:pathLst>
          </a:custGeom>
          <a:solidFill>
            <a:schemeClr val="accent1">
              <a:lumMod val="40000"/>
              <a:lumOff val="60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4008" y="979681"/>
            <a:ext cx="3734719" cy="3204392"/>
          </a:xfrm>
        </p:spPr>
        <p:txBody>
          <a:bodyPr anchor="t">
            <a:normAutofit/>
          </a:bodyPr>
          <a:lstStyle>
            <a:lvl1pPr>
              <a:defRPr sz="2900"/>
            </a:lvl1pPr>
          </a:lstStyle>
          <a:p>
            <a:r>
              <a:rPr lang="en-US"/>
              <a:t>Click to edit Master title style</a:t>
            </a:r>
          </a:p>
        </p:txBody>
      </p:sp>
      <p:sp>
        <p:nvSpPr>
          <p:cNvPr id="8" name="Content Placeholder 7">
            <a:extLst>
              <a:ext uri="{FF2B5EF4-FFF2-40B4-BE49-F238E27FC236}">
                <a16:creationId xmlns:a16="http://schemas.microsoft.com/office/drawing/2014/main" id="{6116CFB5-B360-7CF2-A665-06473187815C}"/>
              </a:ext>
            </a:extLst>
          </p:cNvPr>
          <p:cNvSpPr>
            <a:spLocks noGrp="1"/>
          </p:cNvSpPr>
          <p:nvPr>
            <p:ph sz="quarter" idx="13"/>
          </p:nvPr>
        </p:nvSpPr>
        <p:spPr>
          <a:xfrm>
            <a:off x="4720043" y="1015648"/>
            <a:ext cx="6829095" cy="4927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p:txBody>
          <a:bodyPr/>
          <a:lstStyle>
            <a:lvl1pPr>
              <a:defRPr>
                <a:solidFill>
                  <a:srgbClr val="111315"/>
                </a:solidFill>
              </a:defRPr>
            </a:lvl1p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p:txBody>
          <a:bodyPr/>
          <a:lstStyle>
            <a:lvl1pPr>
              <a:defRPr>
                <a:solidFill>
                  <a:srgbClr val="111315"/>
                </a:solidFill>
              </a:defRPr>
            </a:lvl1pPr>
          </a:lstStyle>
          <a:p>
            <a:fld id="{4A51371D-CBEB-4B99-B1A3-CF60D1B2647E}" type="datetime1">
              <a:rPr lang="en-US" smtClean="0"/>
              <a:pPr/>
              <a:t>4/6/26</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32975560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Content 7">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8D05789-C063-1600-D4F9-F294CFAFAF6D}"/>
              </a:ext>
              <a:ext uri="{C183D7F6-B498-43B3-948B-1728B52AA6E4}">
                <adec:decorative xmlns:adec="http://schemas.microsoft.com/office/drawing/2017/decorative" val="1"/>
              </a:ext>
            </a:extLst>
          </p:cNvPr>
          <p:cNvGrpSpPr/>
          <p:nvPr/>
        </p:nvGrpSpPr>
        <p:grpSpPr>
          <a:xfrm>
            <a:off x="10794908" y="-10709"/>
            <a:ext cx="1575230" cy="6868709"/>
            <a:chOff x="10774798" y="-5870"/>
            <a:chExt cx="1575230" cy="6868709"/>
          </a:xfrm>
        </p:grpSpPr>
        <p:sp>
          <p:nvSpPr>
            <p:cNvPr id="8" name="Freeform: Shape 7">
              <a:extLst>
                <a:ext uri="{FF2B5EF4-FFF2-40B4-BE49-F238E27FC236}">
                  <a16:creationId xmlns:a16="http://schemas.microsoft.com/office/drawing/2014/main" id="{CC354653-EFBA-0623-1B91-36F6423361F5}"/>
                </a:ext>
              </a:extLst>
            </p:cNvPr>
            <p:cNvSpPr/>
            <p:nvPr/>
          </p:nvSpPr>
          <p:spPr>
            <a:xfrm rot="10958685">
              <a:off x="11626562" y="-5748"/>
              <a:ext cx="723466" cy="6868587"/>
            </a:xfrm>
            <a:custGeom>
              <a:avLst/>
              <a:gdLst>
                <a:gd name="connsiteX0" fmla="*/ 723466 w 723466"/>
                <a:gd name="connsiteY0" fmla="*/ 6849786 h 6868587"/>
                <a:gd name="connsiteX1" fmla="*/ 316450 w 723466"/>
                <a:gd name="connsiteY1" fmla="*/ 6868587 h 6868587"/>
                <a:gd name="connsiteX2" fmla="*/ 0 w 723466"/>
                <a:gd name="connsiteY2" fmla="*/ 17892 h 6868587"/>
                <a:gd name="connsiteX3" fmla="*/ 387338 w 723466"/>
                <a:gd name="connsiteY3" fmla="*/ 0 h 6868587"/>
                <a:gd name="connsiteX4" fmla="*/ 393538 w 723466"/>
                <a:gd name="connsiteY4" fmla="*/ 141055 h 6868587"/>
                <a:gd name="connsiteX5" fmla="*/ 452149 w 723466"/>
                <a:gd name="connsiteY5" fmla="*/ 1309260 h 6868587"/>
                <a:gd name="connsiteX6" fmla="*/ 531768 w 723466"/>
                <a:gd name="connsiteY6" fmla="*/ 3358179 h 6868587"/>
                <a:gd name="connsiteX7" fmla="*/ 644593 w 723466"/>
                <a:gd name="connsiteY7" fmla="*/ 5496781 h 6868587"/>
                <a:gd name="connsiteX8" fmla="*/ 715025 w 723466"/>
                <a:gd name="connsiteY8" fmla="*/ 6734840 h 686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466" h="6868587">
                  <a:moveTo>
                    <a:pt x="723466" y="6849786"/>
                  </a:moveTo>
                  <a:lnTo>
                    <a:pt x="316450" y="6868587"/>
                  </a:lnTo>
                  <a:lnTo>
                    <a:pt x="0" y="17892"/>
                  </a:lnTo>
                  <a:lnTo>
                    <a:pt x="387338" y="0"/>
                  </a:lnTo>
                  <a:lnTo>
                    <a:pt x="393538" y="141055"/>
                  </a:lnTo>
                  <a:cubicBezTo>
                    <a:pt x="409267" y="501499"/>
                    <a:pt x="426612" y="899968"/>
                    <a:pt x="452149" y="1309260"/>
                  </a:cubicBezTo>
                  <a:cubicBezTo>
                    <a:pt x="473311" y="1889208"/>
                    <a:pt x="480102" y="2554163"/>
                    <a:pt x="531768" y="3358179"/>
                  </a:cubicBezTo>
                  <a:cubicBezTo>
                    <a:pt x="534057" y="3724399"/>
                    <a:pt x="611838" y="4886217"/>
                    <a:pt x="644593" y="5496781"/>
                  </a:cubicBezTo>
                  <a:cubicBezTo>
                    <a:pt x="672793" y="6009297"/>
                    <a:pt x="692043" y="6404535"/>
                    <a:pt x="715025" y="6734840"/>
                  </a:cubicBezTo>
                  <a:close/>
                </a:path>
              </a:pathLst>
            </a:custGeom>
            <a:solidFill>
              <a:schemeClr val="accent1">
                <a:lumMod val="40000"/>
                <a:lumOff val="60000"/>
              </a:schemeClr>
            </a:solidFill>
            <a:ln w="0" cap="flat">
              <a:noFill/>
              <a:prstDash val="solid"/>
              <a:miter/>
            </a:ln>
          </p:spPr>
          <p:txBody>
            <a:bodyPr wrap="square" rtlCol="0" anchor="ctr">
              <a:noAutofit/>
            </a:bodyPr>
            <a:lstStyle/>
            <a:p>
              <a:endParaRPr lang="en-US"/>
            </a:p>
          </p:txBody>
        </p:sp>
        <p:sp>
          <p:nvSpPr>
            <p:cNvPr id="30" name="Freeform: Shape 29">
              <a:extLst>
                <a:ext uri="{FF2B5EF4-FFF2-40B4-BE49-F238E27FC236}">
                  <a16:creationId xmlns:a16="http://schemas.microsoft.com/office/drawing/2014/main" id="{643F608A-B88F-A384-84CF-DA350A26539C}"/>
                </a:ext>
              </a:extLst>
            </p:cNvPr>
            <p:cNvSpPr/>
            <p:nvPr/>
          </p:nvSpPr>
          <p:spPr>
            <a:xfrm rot="16200000">
              <a:off x="8629917" y="3248188"/>
              <a:ext cx="6728084" cy="396082"/>
            </a:xfrm>
            <a:custGeom>
              <a:avLst/>
              <a:gdLst>
                <a:gd name="connsiteX0" fmla="*/ 252575 w 6728084"/>
                <a:gd name="connsiteY0" fmla="*/ 396082 h 396082"/>
                <a:gd name="connsiteX1" fmla="*/ 0 w 6728084"/>
                <a:gd name="connsiteY1" fmla="*/ 396082 h 396082"/>
                <a:gd name="connsiteX2" fmla="*/ 124 w 6728084"/>
                <a:gd name="connsiteY2" fmla="*/ 8571 h 396082"/>
                <a:gd name="connsiteX3" fmla="*/ 236243 w 6728084"/>
                <a:gd name="connsiteY3" fmla="*/ 6521 h 396082"/>
                <a:gd name="connsiteX4" fmla="*/ 682072 w 6728084"/>
                <a:gd name="connsiteY4" fmla="*/ 6521 h 396082"/>
                <a:gd name="connsiteX5" fmla="*/ 680828 w 6728084"/>
                <a:gd name="connsiteY5" fmla="*/ 396082 h 396082"/>
                <a:gd name="connsiteX6" fmla="*/ 398318 w 6728084"/>
                <a:gd name="connsiteY6" fmla="*/ 396082 h 396082"/>
                <a:gd name="connsiteX7" fmla="*/ 386566 w 6728084"/>
                <a:gd name="connsiteY7" fmla="*/ 9663 h 396082"/>
                <a:gd name="connsiteX8" fmla="*/ 1012069 w 6728084"/>
                <a:gd name="connsiteY8" fmla="*/ 396082 h 396082"/>
                <a:gd name="connsiteX9" fmla="*/ 770557 w 6728084"/>
                <a:gd name="connsiteY9" fmla="*/ 396082 h 396082"/>
                <a:gd name="connsiteX10" fmla="*/ 770557 w 6728084"/>
                <a:gd name="connsiteY10" fmla="*/ 395791 h 396082"/>
                <a:gd name="connsiteX11" fmla="*/ 776931 w 6728084"/>
                <a:gd name="connsiteY11" fmla="*/ 16288 h 396082"/>
                <a:gd name="connsiteX12" fmla="*/ 866226 w 6728084"/>
                <a:gd name="connsiteY12" fmla="*/ 10527 h 396082"/>
                <a:gd name="connsiteX13" fmla="*/ 981748 w 6728084"/>
                <a:gd name="connsiteY13" fmla="*/ 11908 h 396082"/>
                <a:gd name="connsiteX14" fmla="*/ 998949 w 6728084"/>
                <a:gd name="connsiteY14" fmla="*/ 43983 h 396082"/>
                <a:gd name="connsiteX15" fmla="*/ 1009003 w 6728084"/>
                <a:gd name="connsiteY15" fmla="*/ 299739 h 396082"/>
                <a:gd name="connsiteX16" fmla="*/ 1393143 w 6728084"/>
                <a:gd name="connsiteY16" fmla="*/ 396082 h 396082"/>
                <a:gd name="connsiteX17" fmla="*/ 1126469 w 6728084"/>
                <a:gd name="connsiteY17" fmla="*/ 396082 h 396082"/>
                <a:gd name="connsiteX18" fmla="*/ 1126208 w 6728084"/>
                <a:gd name="connsiteY18" fmla="*/ 214118 h 396082"/>
                <a:gd name="connsiteX19" fmla="*/ 1125383 w 6728084"/>
                <a:gd name="connsiteY19" fmla="*/ 3849 h 396082"/>
                <a:gd name="connsiteX20" fmla="*/ 1266961 w 6728084"/>
                <a:gd name="connsiteY20" fmla="*/ 404 h 396082"/>
                <a:gd name="connsiteX21" fmla="*/ 1376464 w 6728084"/>
                <a:gd name="connsiteY21" fmla="*/ 1524 h 396082"/>
                <a:gd name="connsiteX22" fmla="*/ 1791862 w 6728084"/>
                <a:gd name="connsiteY22" fmla="*/ 396082 h 396082"/>
                <a:gd name="connsiteX23" fmla="*/ 1539566 w 6728084"/>
                <a:gd name="connsiteY23" fmla="*/ 396082 h 396082"/>
                <a:gd name="connsiteX24" fmla="*/ 1539688 w 6728084"/>
                <a:gd name="connsiteY24" fmla="*/ 15211 h 396082"/>
                <a:gd name="connsiteX25" fmla="*/ 1775809 w 6728084"/>
                <a:gd name="connsiteY25" fmla="*/ 13161 h 396082"/>
                <a:gd name="connsiteX26" fmla="*/ 2214094 w 6728084"/>
                <a:gd name="connsiteY26" fmla="*/ 15918 h 396082"/>
                <a:gd name="connsiteX27" fmla="*/ 2212880 w 6728084"/>
                <a:gd name="connsiteY27" fmla="*/ 396082 h 396082"/>
                <a:gd name="connsiteX28" fmla="*/ 1930051 w 6728084"/>
                <a:gd name="connsiteY28" fmla="*/ 396082 h 396082"/>
                <a:gd name="connsiteX29" fmla="*/ 1918585 w 6728084"/>
                <a:gd name="connsiteY29" fmla="*/ 19060 h 396082"/>
                <a:gd name="connsiteX30" fmla="*/ 2614234 w 6728084"/>
                <a:gd name="connsiteY30" fmla="*/ 396082 h 396082"/>
                <a:gd name="connsiteX31" fmla="*/ 2354829 w 6728084"/>
                <a:gd name="connsiteY31" fmla="*/ 396082 h 396082"/>
                <a:gd name="connsiteX32" fmla="*/ 2354837 w 6728084"/>
                <a:gd name="connsiteY32" fmla="*/ 321294 h 396082"/>
                <a:gd name="connsiteX33" fmla="*/ 2362656 w 6728084"/>
                <a:gd name="connsiteY33" fmla="*/ 23069 h 396082"/>
                <a:gd name="connsiteX34" fmla="*/ 2482411 w 6728084"/>
                <a:gd name="connsiteY34" fmla="*/ 21941 h 396082"/>
                <a:gd name="connsiteX35" fmla="*/ 2596429 w 6728084"/>
                <a:gd name="connsiteY35" fmla="*/ 21958 h 396082"/>
                <a:gd name="connsiteX36" fmla="*/ 2612416 w 6728084"/>
                <a:gd name="connsiteY36" fmla="*/ 343577 h 396082"/>
                <a:gd name="connsiteX37" fmla="*/ 2990979 w 6728084"/>
                <a:gd name="connsiteY37" fmla="*/ 176860 h 396082"/>
                <a:gd name="connsiteX38" fmla="*/ 2990067 w 6728084"/>
                <a:gd name="connsiteY38" fmla="*/ 330539 h 396082"/>
                <a:gd name="connsiteX39" fmla="*/ 2989139 w 6728084"/>
                <a:gd name="connsiteY39" fmla="*/ 396082 h 396082"/>
                <a:gd name="connsiteX40" fmla="*/ 2739172 w 6728084"/>
                <a:gd name="connsiteY40" fmla="*/ 396082 h 396082"/>
                <a:gd name="connsiteX41" fmla="*/ 2739172 w 6728084"/>
                <a:gd name="connsiteY41" fmla="*/ 25701 h 396082"/>
                <a:gd name="connsiteX42" fmla="*/ 2840482 w 6728084"/>
                <a:gd name="connsiteY42" fmla="*/ 22954 h 396082"/>
                <a:gd name="connsiteX43" fmla="*/ 2902195 w 6728084"/>
                <a:gd name="connsiteY43" fmla="*/ 21912 h 396082"/>
                <a:gd name="connsiteX44" fmla="*/ 2988878 w 6728084"/>
                <a:gd name="connsiteY44" fmla="*/ 29022 h 396082"/>
                <a:gd name="connsiteX45" fmla="*/ 2990979 w 6728084"/>
                <a:gd name="connsiteY45" fmla="*/ 176860 h 396082"/>
                <a:gd name="connsiteX46" fmla="*/ 3334326 w 6728084"/>
                <a:gd name="connsiteY46" fmla="*/ 22127 h 396082"/>
                <a:gd name="connsiteX47" fmla="*/ 3331921 w 6728084"/>
                <a:gd name="connsiteY47" fmla="*/ 396082 h 396082"/>
                <a:gd name="connsiteX48" fmla="*/ 3071921 w 6728084"/>
                <a:gd name="connsiteY48" fmla="*/ 396082 h 396082"/>
                <a:gd name="connsiteX49" fmla="*/ 3063854 w 6728084"/>
                <a:gd name="connsiteY49" fmla="*/ 22775 h 396082"/>
                <a:gd name="connsiteX50" fmla="*/ 3334326 w 6728084"/>
                <a:gd name="connsiteY50" fmla="*/ 22127 h 396082"/>
                <a:gd name="connsiteX51" fmla="*/ 3686962 w 6728084"/>
                <a:gd name="connsiteY51" fmla="*/ 396082 h 396082"/>
                <a:gd name="connsiteX52" fmla="*/ 3431301 w 6728084"/>
                <a:gd name="connsiteY52" fmla="*/ 396082 h 396082"/>
                <a:gd name="connsiteX53" fmla="*/ 3426616 w 6728084"/>
                <a:gd name="connsiteY53" fmla="*/ 18123 h 396082"/>
                <a:gd name="connsiteX54" fmla="*/ 3667877 w 6728084"/>
                <a:gd name="connsiteY54" fmla="*/ 19031 h 396082"/>
                <a:gd name="connsiteX55" fmla="*/ 4061574 w 6728084"/>
                <a:gd name="connsiteY55" fmla="*/ 24632 h 396082"/>
                <a:gd name="connsiteX56" fmla="*/ 4058805 w 6728084"/>
                <a:gd name="connsiteY56" fmla="*/ 396082 h 396082"/>
                <a:gd name="connsiteX57" fmla="*/ 3794748 w 6728084"/>
                <a:gd name="connsiteY57" fmla="*/ 396082 h 396082"/>
                <a:gd name="connsiteX58" fmla="*/ 3792469 w 6728084"/>
                <a:gd name="connsiteY58" fmla="*/ 26968 h 396082"/>
                <a:gd name="connsiteX59" fmla="*/ 4439341 w 6728084"/>
                <a:gd name="connsiteY59" fmla="*/ 396082 h 396082"/>
                <a:gd name="connsiteX60" fmla="*/ 4149837 w 6728084"/>
                <a:gd name="connsiteY60" fmla="*/ 396082 h 396082"/>
                <a:gd name="connsiteX61" fmla="*/ 4139111 w 6728084"/>
                <a:gd name="connsiteY61" fmla="*/ 22971 h 396082"/>
                <a:gd name="connsiteX62" fmla="*/ 4300383 w 6728084"/>
                <a:gd name="connsiteY62" fmla="*/ 19671 h 396082"/>
                <a:gd name="connsiteX63" fmla="*/ 4425259 w 6728084"/>
                <a:gd name="connsiteY63" fmla="*/ 27108 h 396082"/>
                <a:gd name="connsiteX64" fmla="*/ 4431801 w 6728084"/>
                <a:gd name="connsiteY64" fmla="*/ 232682 h 396082"/>
                <a:gd name="connsiteX65" fmla="*/ 4785988 w 6728084"/>
                <a:gd name="connsiteY65" fmla="*/ 396082 h 396082"/>
                <a:gd name="connsiteX66" fmla="*/ 4526156 w 6728084"/>
                <a:gd name="connsiteY66" fmla="*/ 396082 h 396082"/>
                <a:gd name="connsiteX67" fmla="*/ 4526166 w 6728084"/>
                <a:gd name="connsiteY67" fmla="*/ 309041 h 396082"/>
                <a:gd name="connsiteX68" fmla="*/ 4533985 w 6728084"/>
                <a:gd name="connsiteY68" fmla="*/ 10816 h 396082"/>
                <a:gd name="connsiteX69" fmla="*/ 4653740 w 6728084"/>
                <a:gd name="connsiteY69" fmla="*/ 9688 h 396082"/>
                <a:gd name="connsiteX70" fmla="*/ 4767759 w 6728084"/>
                <a:gd name="connsiteY70" fmla="*/ 9705 h 396082"/>
                <a:gd name="connsiteX71" fmla="*/ 4783744 w 6728084"/>
                <a:gd name="connsiteY71" fmla="*/ 331324 h 396082"/>
                <a:gd name="connsiteX72" fmla="*/ 5156656 w 6728084"/>
                <a:gd name="connsiteY72" fmla="*/ 396082 h 396082"/>
                <a:gd name="connsiteX73" fmla="*/ 4876698 w 6728084"/>
                <a:gd name="connsiteY73" fmla="*/ 396082 h 396082"/>
                <a:gd name="connsiteX74" fmla="*/ 4871727 w 6728084"/>
                <a:gd name="connsiteY74" fmla="*/ 266209 h 396082"/>
                <a:gd name="connsiteX75" fmla="*/ 4868699 w 6728084"/>
                <a:gd name="connsiteY75" fmla="*/ 16562 h 396082"/>
                <a:gd name="connsiteX76" fmla="*/ 4978056 w 6728084"/>
                <a:gd name="connsiteY76" fmla="*/ 10801 h 396082"/>
                <a:gd name="connsiteX77" fmla="*/ 5119534 w 6728084"/>
                <a:gd name="connsiteY77" fmla="*/ 12182 h 396082"/>
                <a:gd name="connsiteX78" fmla="*/ 5140599 w 6728084"/>
                <a:gd name="connsiteY78" fmla="*/ 44257 h 396082"/>
                <a:gd name="connsiteX79" fmla="*/ 5152911 w 6728084"/>
                <a:gd name="connsiteY79" fmla="*/ 300013 h 396082"/>
                <a:gd name="connsiteX80" fmla="*/ 5522330 w 6728084"/>
                <a:gd name="connsiteY80" fmla="*/ 396082 h 396082"/>
                <a:gd name="connsiteX81" fmla="*/ 5262244 w 6728084"/>
                <a:gd name="connsiteY81" fmla="*/ 396082 h 396082"/>
                <a:gd name="connsiteX82" fmla="*/ 5262254 w 6728084"/>
                <a:gd name="connsiteY82" fmla="*/ 301717 h 396082"/>
                <a:gd name="connsiteX83" fmla="*/ 5270073 w 6728084"/>
                <a:gd name="connsiteY83" fmla="*/ 3492 h 396082"/>
                <a:gd name="connsiteX84" fmla="*/ 5389828 w 6728084"/>
                <a:gd name="connsiteY84" fmla="*/ 2364 h 396082"/>
                <a:gd name="connsiteX85" fmla="*/ 5503847 w 6728084"/>
                <a:gd name="connsiteY85" fmla="*/ 2381 h 396082"/>
                <a:gd name="connsiteX86" fmla="*/ 5519833 w 6728084"/>
                <a:gd name="connsiteY86" fmla="*/ 324000 h 396082"/>
                <a:gd name="connsiteX87" fmla="*/ 5918282 w 6728084"/>
                <a:gd name="connsiteY87" fmla="*/ 225472 h 396082"/>
                <a:gd name="connsiteX88" fmla="*/ 5918268 w 6728084"/>
                <a:gd name="connsiteY88" fmla="*/ 342744 h 396082"/>
                <a:gd name="connsiteX89" fmla="*/ 5918271 w 6728084"/>
                <a:gd name="connsiteY89" fmla="*/ 396082 h 396082"/>
                <a:gd name="connsiteX90" fmla="*/ 5642337 w 6728084"/>
                <a:gd name="connsiteY90" fmla="*/ 396082 h 396082"/>
                <a:gd name="connsiteX91" fmla="*/ 5625979 w 6728084"/>
                <a:gd name="connsiteY91" fmla="*/ 9128 h 396082"/>
                <a:gd name="connsiteX92" fmla="*/ 5918042 w 6728084"/>
                <a:gd name="connsiteY92" fmla="*/ 0 h 396082"/>
                <a:gd name="connsiteX93" fmla="*/ 5918282 w 6728084"/>
                <a:gd name="connsiteY93" fmla="*/ 225472 h 396082"/>
                <a:gd name="connsiteX94" fmla="*/ 6309749 w 6728084"/>
                <a:gd name="connsiteY94" fmla="*/ 396082 h 396082"/>
                <a:gd name="connsiteX95" fmla="*/ 6056897 w 6728084"/>
                <a:gd name="connsiteY95" fmla="*/ 396082 h 396082"/>
                <a:gd name="connsiteX96" fmla="*/ 6057024 w 6728084"/>
                <a:gd name="connsiteY96" fmla="*/ 2050 h 396082"/>
                <a:gd name="connsiteX97" fmla="*/ 6293144 w 6728084"/>
                <a:gd name="connsiteY97" fmla="*/ 0 h 396082"/>
                <a:gd name="connsiteX98" fmla="*/ 6728084 w 6728084"/>
                <a:gd name="connsiteY98" fmla="*/ 0 h 396082"/>
                <a:gd name="connsiteX99" fmla="*/ 6726818 w 6728084"/>
                <a:gd name="connsiteY99" fmla="*/ 396082 h 396082"/>
                <a:gd name="connsiteX100" fmla="*/ 6444525 w 6728084"/>
                <a:gd name="connsiteY100" fmla="*/ 396082 h 396082"/>
                <a:gd name="connsiteX101" fmla="*/ 6432575 w 6728084"/>
                <a:gd name="connsiteY101" fmla="*/ 3142 h 39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728084" h="396082">
                  <a:moveTo>
                    <a:pt x="252575" y="396082"/>
                  </a:moveTo>
                  <a:lnTo>
                    <a:pt x="0" y="396082"/>
                  </a:lnTo>
                  <a:lnTo>
                    <a:pt x="124" y="8571"/>
                  </a:lnTo>
                  <a:lnTo>
                    <a:pt x="236243" y="6521"/>
                  </a:lnTo>
                  <a:close/>
                  <a:moveTo>
                    <a:pt x="682072" y="6521"/>
                  </a:moveTo>
                  <a:lnTo>
                    <a:pt x="680828" y="396082"/>
                  </a:lnTo>
                  <a:lnTo>
                    <a:pt x="398318" y="396082"/>
                  </a:lnTo>
                  <a:lnTo>
                    <a:pt x="386566" y="9663"/>
                  </a:lnTo>
                  <a:close/>
                  <a:moveTo>
                    <a:pt x="1012069" y="396082"/>
                  </a:moveTo>
                  <a:lnTo>
                    <a:pt x="770557" y="396082"/>
                  </a:lnTo>
                  <a:lnTo>
                    <a:pt x="770557" y="395791"/>
                  </a:lnTo>
                  <a:cubicBezTo>
                    <a:pt x="771121" y="212030"/>
                    <a:pt x="773381" y="59413"/>
                    <a:pt x="776931" y="16288"/>
                  </a:cubicBezTo>
                  <a:cubicBezTo>
                    <a:pt x="780935" y="11959"/>
                    <a:pt x="821395" y="10648"/>
                    <a:pt x="866226" y="10527"/>
                  </a:cubicBezTo>
                  <a:cubicBezTo>
                    <a:pt x="911056" y="10406"/>
                    <a:pt x="960259" y="11475"/>
                    <a:pt x="981748" y="11908"/>
                  </a:cubicBezTo>
                  <a:cubicBezTo>
                    <a:pt x="1004780" y="8483"/>
                    <a:pt x="999805" y="18324"/>
                    <a:pt x="998949" y="43983"/>
                  </a:cubicBezTo>
                  <a:cubicBezTo>
                    <a:pt x="1001826" y="93582"/>
                    <a:pt x="1005353" y="188659"/>
                    <a:pt x="1009003" y="299739"/>
                  </a:cubicBezTo>
                  <a:close/>
                  <a:moveTo>
                    <a:pt x="1393143" y="396082"/>
                  </a:moveTo>
                  <a:lnTo>
                    <a:pt x="1126469" y="396082"/>
                  </a:lnTo>
                  <a:lnTo>
                    <a:pt x="1126208" y="214118"/>
                  </a:lnTo>
                  <a:cubicBezTo>
                    <a:pt x="1126027" y="138873"/>
                    <a:pt x="1125764" y="67224"/>
                    <a:pt x="1125383" y="3849"/>
                  </a:cubicBezTo>
                  <a:cubicBezTo>
                    <a:pt x="1189313" y="154"/>
                    <a:pt x="1230810" y="-102"/>
                    <a:pt x="1266961" y="404"/>
                  </a:cubicBezTo>
                  <a:cubicBezTo>
                    <a:pt x="1303112" y="909"/>
                    <a:pt x="1333917" y="2176"/>
                    <a:pt x="1376464" y="1524"/>
                  </a:cubicBezTo>
                  <a:close/>
                  <a:moveTo>
                    <a:pt x="1791862" y="396082"/>
                  </a:moveTo>
                  <a:lnTo>
                    <a:pt x="1539566" y="396082"/>
                  </a:lnTo>
                  <a:lnTo>
                    <a:pt x="1539688" y="15211"/>
                  </a:lnTo>
                  <a:lnTo>
                    <a:pt x="1775809" y="13161"/>
                  </a:lnTo>
                  <a:close/>
                  <a:moveTo>
                    <a:pt x="2214094" y="15918"/>
                  </a:moveTo>
                  <a:lnTo>
                    <a:pt x="2212880" y="396082"/>
                  </a:lnTo>
                  <a:lnTo>
                    <a:pt x="1930051" y="396082"/>
                  </a:lnTo>
                  <a:lnTo>
                    <a:pt x="1918585" y="19060"/>
                  </a:lnTo>
                  <a:close/>
                  <a:moveTo>
                    <a:pt x="2614234" y="396082"/>
                  </a:moveTo>
                  <a:lnTo>
                    <a:pt x="2354829" y="396082"/>
                  </a:lnTo>
                  <a:lnTo>
                    <a:pt x="2354837" y="321294"/>
                  </a:lnTo>
                  <a:cubicBezTo>
                    <a:pt x="2355201" y="188873"/>
                    <a:pt x="2357135" y="79561"/>
                    <a:pt x="2362656" y="23069"/>
                  </a:cubicBezTo>
                  <a:cubicBezTo>
                    <a:pt x="2405443" y="22120"/>
                    <a:pt x="2444405" y="21935"/>
                    <a:pt x="2482411" y="21941"/>
                  </a:cubicBezTo>
                  <a:cubicBezTo>
                    <a:pt x="2520417" y="21947"/>
                    <a:pt x="2557467" y="22144"/>
                    <a:pt x="2596429" y="21958"/>
                  </a:cubicBezTo>
                  <a:cubicBezTo>
                    <a:pt x="2602341" y="98460"/>
                    <a:pt x="2607535" y="212752"/>
                    <a:pt x="2612416" y="343577"/>
                  </a:cubicBezTo>
                  <a:close/>
                  <a:moveTo>
                    <a:pt x="2990979" y="176860"/>
                  </a:moveTo>
                  <a:cubicBezTo>
                    <a:pt x="2991002" y="224203"/>
                    <a:pt x="2990652" y="276503"/>
                    <a:pt x="2990067" y="330539"/>
                  </a:cubicBezTo>
                  <a:lnTo>
                    <a:pt x="2989139" y="396082"/>
                  </a:lnTo>
                  <a:lnTo>
                    <a:pt x="2739172" y="396082"/>
                  </a:lnTo>
                  <a:lnTo>
                    <a:pt x="2739172" y="25701"/>
                  </a:lnTo>
                  <a:lnTo>
                    <a:pt x="2840482" y="22954"/>
                  </a:lnTo>
                  <a:cubicBezTo>
                    <a:pt x="2862572" y="22449"/>
                    <a:pt x="2883447" y="22070"/>
                    <a:pt x="2902195" y="21912"/>
                  </a:cubicBezTo>
                  <a:cubicBezTo>
                    <a:pt x="2958438" y="21439"/>
                    <a:pt x="2995537" y="22955"/>
                    <a:pt x="2988878" y="29022"/>
                  </a:cubicBezTo>
                  <a:cubicBezTo>
                    <a:pt x="2990332" y="61290"/>
                    <a:pt x="2990949" y="113738"/>
                    <a:pt x="2990979" y="176860"/>
                  </a:cubicBezTo>
                  <a:close/>
                  <a:moveTo>
                    <a:pt x="3334326" y="22127"/>
                  </a:moveTo>
                  <a:lnTo>
                    <a:pt x="3331921" y="396082"/>
                  </a:lnTo>
                  <a:lnTo>
                    <a:pt x="3071921" y="396082"/>
                  </a:lnTo>
                  <a:lnTo>
                    <a:pt x="3063854" y="22775"/>
                  </a:lnTo>
                  <a:cubicBezTo>
                    <a:pt x="3159831" y="25205"/>
                    <a:pt x="3238349" y="19697"/>
                    <a:pt x="3334326" y="22127"/>
                  </a:cubicBezTo>
                  <a:close/>
                  <a:moveTo>
                    <a:pt x="3686962" y="396082"/>
                  </a:moveTo>
                  <a:lnTo>
                    <a:pt x="3431301" y="396082"/>
                  </a:lnTo>
                  <a:lnTo>
                    <a:pt x="3426616" y="18123"/>
                  </a:lnTo>
                  <a:lnTo>
                    <a:pt x="3667877" y="19031"/>
                  </a:lnTo>
                  <a:close/>
                  <a:moveTo>
                    <a:pt x="4061574" y="24632"/>
                  </a:moveTo>
                  <a:lnTo>
                    <a:pt x="4058805" y="396082"/>
                  </a:lnTo>
                  <a:lnTo>
                    <a:pt x="3794748" y="396082"/>
                  </a:lnTo>
                  <a:lnTo>
                    <a:pt x="3792469" y="26968"/>
                  </a:lnTo>
                  <a:close/>
                  <a:moveTo>
                    <a:pt x="4439341" y="396082"/>
                  </a:moveTo>
                  <a:lnTo>
                    <a:pt x="4149837" y="396082"/>
                  </a:lnTo>
                  <a:lnTo>
                    <a:pt x="4139111" y="22971"/>
                  </a:lnTo>
                  <a:cubicBezTo>
                    <a:pt x="4161133" y="21369"/>
                    <a:pt x="4233791" y="19625"/>
                    <a:pt x="4300383" y="19671"/>
                  </a:cubicBezTo>
                  <a:cubicBezTo>
                    <a:pt x="4366974" y="19716"/>
                    <a:pt x="4427500" y="21551"/>
                    <a:pt x="4425259" y="27108"/>
                  </a:cubicBezTo>
                  <a:cubicBezTo>
                    <a:pt x="4426399" y="91592"/>
                    <a:pt x="4428808" y="161131"/>
                    <a:pt x="4431801" y="232682"/>
                  </a:cubicBezTo>
                  <a:close/>
                  <a:moveTo>
                    <a:pt x="4785988" y="396082"/>
                  </a:moveTo>
                  <a:lnTo>
                    <a:pt x="4526156" y="396082"/>
                  </a:lnTo>
                  <a:lnTo>
                    <a:pt x="4526166" y="309041"/>
                  </a:lnTo>
                  <a:cubicBezTo>
                    <a:pt x="4526530" y="176620"/>
                    <a:pt x="4528464" y="67308"/>
                    <a:pt x="4533985" y="10816"/>
                  </a:cubicBezTo>
                  <a:cubicBezTo>
                    <a:pt x="4576772" y="9867"/>
                    <a:pt x="4615734" y="9682"/>
                    <a:pt x="4653740" y="9688"/>
                  </a:cubicBezTo>
                  <a:cubicBezTo>
                    <a:pt x="4691746" y="9694"/>
                    <a:pt x="4728796" y="9891"/>
                    <a:pt x="4767759" y="9705"/>
                  </a:cubicBezTo>
                  <a:cubicBezTo>
                    <a:pt x="4773670" y="86207"/>
                    <a:pt x="4778864" y="200499"/>
                    <a:pt x="4783744" y="331324"/>
                  </a:cubicBezTo>
                  <a:close/>
                  <a:moveTo>
                    <a:pt x="5156656" y="396082"/>
                  </a:moveTo>
                  <a:lnTo>
                    <a:pt x="4876698" y="396082"/>
                  </a:lnTo>
                  <a:lnTo>
                    <a:pt x="4871727" y="266209"/>
                  </a:lnTo>
                  <a:cubicBezTo>
                    <a:pt x="4867391" y="143231"/>
                    <a:pt x="4865437" y="48906"/>
                    <a:pt x="4868699" y="16562"/>
                  </a:cubicBezTo>
                  <a:cubicBezTo>
                    <a:pt x="4873603" y="12233"/>
                    <a:pt x="4923153" y="10922"/>
                    <a:pt x="4978056" y="10801"/>
                  </a:cubicBezTo>
                  <a:cubicBezTo>
                    <a:pt x="5032959" y="10680"/>
                    <a:pt x="5093216" y="11749"/>
                    <a:pt x="5119534" y="12182"/>
                  </a:cubicBezTo>
                  <a:cubicBezTo>
                    <a:pt x="5147741" y="8757"/>
                    <a:pt x="5141648" y="18598"/>
                    <a:pt x="5140599" y="44257"/>
                  </a:cubicBezTo>
                  <a:cubicBezTo>
                    <a:pt x="5144122" y="93856"/>
                    <a:pt x="5148442" y="188933"/>
                    <a:pt x="5152911" y="300013"/>
                  </a:cubicBezTo>
                  <a:close/>
                  <a:moveTo>
                    <a:pt x="5522330" y="396082"/>
                  </a:moveTo>
                  <a:lnTo>
                    <a:pt x="5262244" y="396082"/>
                  </a:lnTo>
                  <a:lnTo>
                    <a:pt x="5262254" y="301717"/>
                  </a:lnTo>
                  <a:cubicBezTo>
                    <a:pt x="5262619" y="169296"/>
                    <a:pt x="5264552" y="59984"/>
                    <a:pt x="5270073" y="3492"/>
                  </a:cubicBezTo>
                  <a:cubicBezTo>
                    <a:pt x="5312860" y="2543"/>
                    <a:pt x="5351822" y="2358"/>
                    <a:pt x="5389828" y="2364"/>
                  </a:cubicBezTo>
                  <a:cubicBezTo>
                    <a:pt x="5427834" y="2370"/>
                    <a:pt x="5464884" y="2567"/>
                    <a:pt x="5503847" y="2381"/>
                  </a:cubicBezTo>
                  <a:cubicBezTo>
                    <a:pt x="5509758" y="78883"/>
                    <a:pt x="5514952" y="193175"/>
                    <a:pt x="5519833" y="324000"/>
                  </a:cubicBezTo>
                  <a:close/>
                  <a:moveTo>
                    <a:pt x="5918282" y="225472"/>
                  </a:moveTo>
                  <a:cubicBezTo>
                    <a:pt x="5918278" y="261982"/>
                    <a:pt x="5918271" y="301382"/>
                    <a:pt x="5918268" y="342744"/>
                  </a:cubicBezTo>
                  <a:lnTo>
                    <a:pt x="5918271" y="396082"/>
                  </a:lnTo>
                  <a:lnTo>
                    <a:pt x="5642337" y="396082"/>
                  </a:lnTo>
                  <a:lnTo>
                    <a:pt x="5625979" y="9128"/>
                  </a:lnTo>
                  <a:cubicBezTo>
                    <a:pt x="5661690" y="-2188"/>
                    <a:pt x="5849333" y="1826"/>
                    <a:pt x="5918042" y="0"/>
                  </a:cubicBezTo>
                  <a:cubicBezTo>
                    <a:pt x="5918277" y="32425"/>
                    <a:pt x="5918294" y="115942"/>
                    <a:pt x="5918282" y="225472"/>
                  </a:cubicBezTo>
                  <a:close/>
                  <a:moveTo>
                    <a:pt x="6309749" y="396082"/>
                  </a:moveTo>
                  <a:lnTo>
                    <a:pt x="6056897" y="396082"/>
                  </a:lnTo>
                  <a:lnTo>
                    <a:pt x="6057024" y="2050"/>
                  </a:lnTo>
                  <a:lnTo>
                    <a:pt x="6293144" y="0"/>
                  </a:lnTo>
                  <a:close/>
                  <a:moveTo>
                    <a:pt x="6728084" y="0"/>
                  </a:moveTo>
                  <a:lnTo>
                    <a:pt x="6726818" y="396082"/>
                  </a:lnTo>
                  <a:lnTo>
                    <a:pt x="6444525" y="396082"/>
                  </a:lnTo>
                  <a:lnTo>
                    <a:pt x="6432575" y="3142"/>
                  </a:ln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63">
              <a:extLst>
                <a:ext uri="{FF2B5EF4-FFF2-40B4-BE49-F238E27FC236}">
                  <a16:creationId xmlns:a16="http://schemas.microsoft.com/office/drawing/2014/main" id="{04B3E676-A169-78B3-A0B1-18D373EF5D4A}"/>
                </a:ext>
              </a:extLst>
            </p:cNvPr>
            <p:cNvSpPr/>
            <p:nvPr/>
          </p:nvSpPr>
          <p:spPr>
            <a:xfrm rot="5400000">
              <a:off x="11154891" y="2971873"/>
              <a:ext cx="316904" cy="1014192"/>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3990"/>
                <a:gd name="connsiteY0" fmla="*/ 2159 h 966120"/>
                <a:gd name="connsiteX1" fmla="*/ 71243 w 93990"/>
                <a:gd name="connsiteY1" fmla="*/ 0 h 966120"/>
                <a:gd name="connsiteX2" fmla="*/ 93990 w 93990"/>
                <a:gd name="connsiteY2" fmla="*/ 965401 h 966120"/>
                <a:gd name="connsiteX3" fmla="*/ 9027 w 93990"/>
                <a:gd name="connsiteY3" fmla="*/ 966120 h 966120"/>
                <a:gd name="connsiteX4" fmla="*/ 0 w 93990"/>
                <a:gd name="connsiteY4" fmla="*/ 2159 h 966120"/>
                <a:gd name="connsiteX0" fmla="*/ 0 w 93990"/>
                <a:gd name="connsiteY0" fmla="*/ 2159 h 966120"/>
                <a:gd name="connsiteX1" fmla="*/ 71243 w 93990"/>
                <a:gd name="connsiteY1" fmla="*/ 0 h 966120"/>
                <a:gd name="connsiteX2" fmla="*/ 77750 w 93990"/>
                <a:gd name="connsiteY2" fmla="*/ 23106 h 966120"/>
                <a:gd name="connsiteX3" fmla="*/ 93990 w 93990"/>
                <a:gd name="connsiteY3" fmla="*/ 965401 h 966120"/>
                <a:gd name="connsiteX4" fmla="*/ 9027 w 93990"/>
                <a:gd name="connsiteY4" fmla="*/ 966120 h 966120"/>
                <a:gd name="connsiteX5" fmla="*/ 0 w 93990"/>
                <a:gd name="connsiteY5" fmla="*/ 2159 h 966120"/>
                <a:gd name="connsiteX0" fmla="*/ 0 w 93990"/>
                <a:gd name="connsiteY0" fmla="*/ 5428 h 969389"/>
                <a:gd name="connsiteX1" fmla="*/ 71243 w 93990"/>
                <a:gd name="connsiteY1" fmla="*/ 3269 h 969389"/>
                <a:gd name="connsiteX2" fmla="*/ 77750 w 93990"/>
                <a:gd name="connsiteY2" fmla="*/ 26375 h 969389"/>
                <a:gd name="connsiteX3" fmla="*/ 93990 w 93990"/>
                <a:gd name="connsiteY3" fmla="*/ 968670 h 969389"/>
                <a:gd name="connsiteX4" fmla="*/ 9027 w 93990"/>
                <a:gd name="connsiteY4" fmla="*/ 969389 h 969389"/>
                <a:gd name="connsiteX5" fmla="*/ 0 w 93990"/>
                <a:gd name="connsiteY5" fmla="*/ 5428 h 969389"/>
                <a:gd name="connsiteX0" fmla="*/ 0 w 93990"/>
                <a:gd name="connsiteY0" fmla="*/ 8575 h 972536"/>
                <a:gd name="connsiteX1" fmla="*/ 71243 w 93990"/>
                <a:gd name="connsiteY1" fmla="*/ 6416 h 972536"/>
                <a:gd name="connsiteX2" fmla="*/ 77750 w 93990"/>
                <a:gd name="connsiteY2" fmla="*/ 29522 h 972536"/>
                <a:gd name="connsiteX3" fmla="*/ 93990 w 93990"/>
                <a:gd name="connsiteY3" fmla="*/ 971817 h 972536"/>
                <a:gd name="connsiteX4" fmla="*/ 9027 w 93990"/>
                <a:gd name="connsiteY4" fmla="*/ 972536 h 972536"/>
                <a:gd name="connsiteX5" fmla="*/ 0 w 93990"/>
                <a:gd name="connsiteY5" fmla="*/ 8575 h 972536"/>
                <a:gd name="connsiteX0" fmla="*/ 0 w 89935"/>
                <a:gd name="connsiteY0" fmla="*/ 5329 h 978172"/>
                <a:gd name="connsiteX1" fmla="*/ 67188 w 89935"/>
                <a:gd name="connsiteY1" fmla="*/ 12052 h 978172"/>
                <a:gd name="connsiteX2" fmla="*/ 73695 w 89935"/>
                <a:gd name="connsiteY2" fmla="*/ 35158 h 978172"/>
                <a:gd name="connsiteX3" fmla="*/ 89935 w 89935"/>
                <a:gd name="connsiteY3" fmla="*/ 977453 h 978172"/>
                <a:gd name="connsiteX4" fmla="*/ 4972 w 89935"/>
                <a:gd name="connsiteY4" fmla="*/ 978172 h 978172"/>
                <a:gd name="connsiteX5" fmla="*/ 0 w 89935"/>
                <a:gd name="connsiteY5" fmla="*/ 5329 h 978172"/>
                <a:gd name="connsiteX0" fmla="*/ 2422 w 92357"/>
                <a:gd name="connsiteY0" fmla="*/ 5329 h 978172"/>
                <a:gd name="connsiteX1" fmla="*/ 69610 w 92357"/>
                <a:gd name="connsiteY1" fmla="*/ 12052 h 978172"/>
                <a:gd name="connsiteX2" fmla="*/ 76117 w 92357"/>
                <a:gd name="connsiteY2" fmla="*/ 35158 h 978172"/>
                <a:gd name="connsiteX3" fmla="*/ 92357 w 92357"/>
                <a:gd name="connsiteY3" fmla="*/ 977453 h 978172"/>
                <a:gd name="connsiteX4" fmla="*/ 7394 w 92357"/>
                <a:gd name="connsiteY4" fmla="*/ 978172 h 978172"/>
                <a:gd name="connsiteX5" fmla="*/ 2422 w 92357"/>
                <a:gd name="connsiteY5" fmla="*/ 5329 h 978172"/>
                <a:gd name="connsiteX0" fmla="*/ 2422 w 86564"/>
                <a:gd name="connsiteY0" fmla="*/ 5329 h 978172"/>
                <a:gd name="connsiteX1" fmla="*/ 69610 w 86564"/>
                <a:gd name="connsiteY1" fmla="*/ 12052 h 978172"/>
                <a:gd name="connsiteX2" fmla="*/ 76117 w 86564"/>
                <a:gd name="connsiteY2" fmla="*/ 35158 h 978172"/>
                <a:gd name="connsiteX3" fmla="*/ 86564 w 86564"/>
                <a:gd name="connsiteY3" fmla="*/ 964130 h 978172"/>
                <a:gd name="connsiteX4" fmla="*/ 7394 w 86564"/>
                <a:gd name="connsiteY4" fmla="*/ 978172 h 978172"/>
                <a:gd name="connsiteX5" fmla="*/ 2422 w 86564"/>
                <a:gd name="connsiteY5" fmla="*/ 5329 h 978172"/>
                <a:gd name="connsiteX0" fmla="*/ 2256 w 86398"/>
                <a:gd name="connsiteY0" fmla="*/ 5329 h 964130"/>
                <a:gd name="connsiteX1" fmla="*/ 69444 w 86398"/>
                <a:gd name="connsiteY1" fmla="*/ 12052 h 964130"/>
                <a:gd name="connsiteX2" fmla="*/ 75951 w 86398"/>
                <a:gd name="connsiteY2" fmla="*/ 35158 h 964130"/>
                <a:gd name="connsiteX3" fmla="*/ 86398 w 86398"/>
                <a:gd name="connsiteY3" fmla="*/ 964130 h 964130"/>
                <a:gd name="connsiteX4" fmla="*/ 8386 w 86398"/>
                <a:gd name="connsiteY4" fmla="*/ 953746 h 964130"/>
                <a:gd name="connsiteX5" fmla="*/ 2256 w 86398"/>
                <a:gd name="connsiteY5" fmla="*/ 5329 h 964130"/>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7"/>
                <a:gd name="connsiteY0" fmla="*/ 6607 h 963562"/>
                <a:gd name="connsiteX1" fmla="*/ 69443 w 86397"/>
                <a:gd name="connsiteY1" fmla="*/ 9026 h 963562"/>
                <a:gd name="connsiteX2" fmla="*/ 75950 w 86397"/>
                <a:gd name="connsiteY2" fmla="*/ 32132 h 963562"/>
                <a:gd name="connsiteX3" fmla="*/ 86397 w 86397"/>
                <a:gd name="connsiteY3" fmla="*/ 961104 h 963562"/>
                <a:gd name="connsiteX4" fmla="*/ 8385 w 86397"/>
                <a:gd name="connsiteY4" fmla="*/ 950720 h 963562"/>
                <a:gd name="connsiteX5" fmla="*/ 2256 w 86397"/>
                <a:gd name="connsiteY5" fmla="*/ 6607 h 963562"/>
                <a:gd name="connsiteX0" fmla="*/ 2256 w 86397"/>
                <a:gd name="connsiteY0" fmla="*/ 12964 h 969919"/>
                <a:gd name="connsiteX1" fmla="*/ 68053 w 86397"/>
                <a:gd name="connsiteY1" fmla="*/ 3907 h 969919"/>
                <a:gd name="connsiteX2" fmla="*/ 75950 w 86397"/>
                <a:gd name="connsiteY2" fmla="*/ 38489 h 969919"/>
                <a:gd name="connsiteX3" fmla="*/ 86397 w 86397"/>
                <a:gd name="connsiteY3" fmla="*/ 967461 h 969919"/>
                <a:gd name="connsiteX4" fmla="*/ 8385 w 86397"/>
                <a:gd name="connsiteY4" fmla="*/ 957077 h 969919"/>
                <a:gd name="connsiteX5" fmla="*/ 2256 w 86397"/>
                <a:gd name="connsiteY5" fmla="*/ 12964 h 969919"/>
                <a:gd name="connsiteX0" fmla="*/ 2256 w 86397"/>
                <a:gd name="connsiteY0" fmla="*/ 9057 h 966012"/>
                <a:gd name="connsiteX1" fmla="*/ 68053 w 86397"/>
                <a:gd name="connsiteY1" fmla="*/ 0 h 966012"/>
                <a:gd name="connsiteX2" fmla="*/ 75950 w 86397"/>
                <a:gd name="connsiteY2" fmla="*/ 34582 h 966012"/>
                <a:gd name="connsiteX3" fmla="*/ 86397 w 86397"/>
                <a:gd name="connsiteY3" fmla="*/ 963554 h 966012"/>
                <a:gd name="connsiteX4" fmla="*/ 8385 w 86397"/>
                <a:gd name="connsiteY4" fmla="*/ 953170 h 966012"/>
                <a:gd name="connsiteX5" fmla="*/ 2256 w 86397"/>
                <a:gd name="connsiteY5" fmla="*/ 9057 h 966012"/>
                <a:gd name="connsiteX0" fmla="*/ 2256 w 86397"/>
                <a:gd name="connsiteY0" fmla="*/ 5579 h 962534"/>
                <a:gd name="connsiteX1" fmla="*/ 68054 w 86397"/>
                <a:gd name="connsiteY1" fmla="*/ 411 h 962534"/>
                <a:gd name="connsiteX2" fmla="*/ 75950 w 86397"/>
                <a:gd name="connsiteY2" fmla="*/ 31104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579 h 962534"/>
                <a:gd name="connsiteX1" fmla="*/ 68054 w 86397"/>
                <a:gd name="connsiteY1" fmla="*/ 411 h 962534"/>
                <a:gd name="connsiteX2" fmla="*/ 75950 w 86397"/>
                <a:gd name="connsiteY2" fmla="*/ 10359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168 h 962123"/>
                <a:gd name="connsiteX1" fmla="*/ 68054 w 86397"/>
                <a:gd name="connsiteY1" fmla="*/ 0 h 962123"/>
                <a:gd name="connsiteX2" fmla="*/ 75950 w 86397"/>
                <a:gd name="connsiteY2" fmla="*/ 9948 h 962123"/>
                <a:gd name="connsiteX3" fmla="*/ 86397 w 86397"/>
                <a:gd name="connsiteY3" fmla="*/ 959665 h 962123"/>
                <a:gd name="connsiteX4" fmla="*/ 8385 w 86397"/>
                <a:gd name="connsiteY4" fmla="*/ 949281 h 962123"/>
                <a:gd name="connsiteX5" fmla="*/ 2256 w 86397"/>
                <a:gd name="connsiteY5" fmla="*/ 5168 h 962123"/>
                <a:gd name="connsiteX0" fmla="*/ 2256 w 86397"/>
                <a:gd name="connsiteY0" fmla="*/ 5168 h 964398"/>
                <a:gd name="connsiteX1" fmla="*/ 68054 w 86397"/>
                <a:gd name="connsiteY1" fmla="*/ 0 h 964398"/>
                <a:gd name="connsiteX2" fmla="*/ 75950 w 86397"/>
                <a:gd name="connsiteY2" fmla="*/ 9948 h 964398"/>
                <a:gd name="connsiteX3" fmla="*/ 86397 w 86397"/>
                <a:gd name="connsiteY3" fmla="*/ 959665 h 964398"/>
                <a:gd name="connsiteX4" fmla="*/ 8385 w 86397"/>
                <a:gd name="connsiteY4" fmla="*/ 949281 h 964398"/>
                <a:gd name="connsiteX5" fmla="*/ 2256 w 86397"/>
                <a:gd name="connsiteY5" fmla="*/ 5168 h 964398"/>
                <a:gd name="connsiteX0" fmla="*/ 2256 w 86397"/>
                <a:gd name="connsiteY0" fmla="*/ 5168 h 960791"/>
                <a:gd name="connsiteX1" fmla="*/ 68054 w 86397"/>
                <a:gd name="connsiteY1" fmla="*/ 0 h 960791"/>
                <a:gd name="connsiteX2" fmla="*/ 75950 w 86397"/>
                <a:gd name="connsiteY2" fmla="*/ 9948 h 960791"/>
                <a:gd name="connsiteX3" fmla="*/ 86397 w 86397"/>
                <a:gd name="connsiteY3" fmla="*/ 959665 h 960791"/>
                <a:gd name="connsiteX4" fmla="*/ 8385 w 86397"/>
                <a:gd name="connsiteY4" fmla="*/ 949281 h 960791"/>
                <a:gd name="connsiteX5" fmla="*/ 2256 w 86397"/>
                <a:gd name="connsiteY5" fmla="*/ 5168 h 960791"/>
                <a:gd name="connsiteX0" fmla="*/ 2256 w 86397"/>
                <a:gd name="connsiteY0" fmla="*/ 5168 h 956295"/>
                <a:gd name="connsiteX1" fmla="*/ 68054 w 86397"/>
                <a:gd name="connsiteY1" fmla="*/ 0 h 956295"/>
                <a:gd name="connsiteX2" fmla="*/ 75950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7" h="956295">
                  <a:moveTo>
                    <a:pt x="2256" y="5168"/>
                  </a:moveTo>
                  <a:cubicBezTo>
                    <a:pt x="15577" y="1124"/>
                    <a:pt x="20555" y="4749"/>
                    <a:pt x="68054" y="0"/>
                  </a:cubicBezTo>
                  <a:cubicBezTo>
                    <a:pt x="68678" y="10663"/>
                    <a:pt x="75326" y="-715"/>
                    <a:pt x="75950" y="9948"/>
                  </a:cubicBezTo>
                  <a:cubicBezTo>
                    <a:pt x="79432" y="319605"/>
                    <a:pt x="86391" y="643525"/>
                    <a:pt x="86397" y="953182"/>
                  </a:cubicBezTo>
                  <a:cubicBezTo>
                    <a:pt x="74389" y="956203"/>
                    <a:pt x="7163" y="959761"/>
                    <a:pt x="8385" y="949281"/>
                  </a:cubicBezTo>
                  <a:cubicBezTo>
                    <a:pt x="6728" y="625000"/>
                    <a:pt x="-4776" y="165133"/>
                    <a:pt x="2256" y="5168"/>
                  </a:cubicBezTo>
                  <a:close/>
                </a:path>
              </a:pathLst>
            </a:custGeom>
            <a:solidFill>
              <a:schemeClr val="bg2"/>
            </a:solidFill>
            <a:ln w="0" cap="flat">
              <a:noFill/>
              <a:prstDash val="solid"/>
              <a:miter/>
            </a:ln>
          </p:spPr>
          <p:txBody>
            <a:bodyPr rtlCol="0" anchor="ctr"/>
            <a:lstStyle/>
            <a:p>
              <a:endParaRPr lang="en-US"/>
            </a:p>
          </p:txBody>
        </p:sp>
        <p:sp>
          <p:nvSpPr>
            <p:cNvPr id="32" name="Freeform 64">
              <a:extLst>
                <a:ext uri="{FF2B5EF4-FFF2-40B4-BE49-F238E27FC236}">
                  <a16:creationId xmlns:a16="http://schemas.microsoft.com/office/drawing/2014/main" id="{981F12A3-CC3A-D686-17BA-4F13E4B12A77}"/>
                </a:ext>
              </a:extLst>
            </p:cNvPr>
            <p:cNvSpPr/>
            <p:nvPr/>
          </p:nvSpPr>
          <p:spPr>
            <a:xfrm rot="5400000">
              <a:off x="11186880" y="3356672"/>
              <a:ext cx="269105" cy="999904"/>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bg2"/>
            </a:solidFill>
            <a:ln w="0" cap="flat">
              <a:noFill/>
              <a:prstDash val="solid"/>
              <a:miter/>
            </a:ln>
          </p:spPr>
          <p:txBody>
            <a:bodyPr rtlCol="0" anchor="ctr"/>
            <a:lstStyle/>
            <a:p>
              <a:endParaRPr lang="en-US"/>
            </a:p>
          </p:txBody>
        </p:sp>
        <p:sp>
          <p:nvSpPr>
            <p:cNvPr id="33" name="Freeform 65">
              <a:extLst>
                <a:ext uri="{FF2B5EF4-FFF2-40B4-BE49-F238E27FC236}">
                  <a16:creationId xmlns:a16="http://schemas.microsoft.com/office/drawing/2014/main" id="{F9504479-30DC-1E1C-E4AA-10E2A1EE771A}"/>
                </a:ext>
              </a:extLst>
            </p:cNvPr>
            <p:cNvSpPr/>
            <p:nvPr/>
          </p:nvSpPr>
          <p:spPr>
            <a:xfrm rot="5400000">
              <a:off x="11155277" y="2581766"/>
              <a:ext cx="312630" cy="1019587"/>
            </a:xfrm>
            <a:custGeom>
              <a:avLst/>
              <a:gdLst>
                <a:gd name="connsiteX0" fmla="*/ 0 w 85905"/>
                <a:gd name="connsiteY0" fmla="*/ 3912 h 933785"/>
                <a:gd name="connsiteX1" fmla="*/ 70262 w 85905"/>
                <a:gd name="connsiteY1" fmla="*/ 0 h 933785"/>
                <a:gd name="connsiteX2" fmla="*/ 85905 w 85905"/>
                <a:gd name="connsiteY2" fmla="*/ 929873 h 933785"/>
                <a:gd name="connsiteX3" fmla="*/ 13666 w 85905"/>
                <a:gd name="connsiteY3" fmla="*/ 933786 h 933785"/>
                <a:gd name="connsiteX4" fmla="*/ 0 w 85905"/>
                <a:gd name="connsiteY4" fmla="*/ 3912 h 933785"/>
                <a:gd name="connsiteX0" fmla="*/ 0 w 85905"/>
                <a:gd name="connsiteY0" fmla="*/ 1692 h 931566"/>
                <a:gd name="connsiteX1" fmla="*/ 77793 w 85905"/>
                <a:gd name="connsiteY1" fmla="*/ 0 h 931566"/>
                <a:gd name="connsiteX2" fmla="*/ 85905 w 85905"/>
                <a:gd name="connsiteY2" fmla="*/ 927653 h 931566"/>
                <a:gd name="connsiteX3" fmla="*/ 13666 w 85905"/>
                <a:gd name="connsiteY3" fmla="*/ 931566 h 931566"/>
                <a:gd name="connsiteX4" fmla="*/ 0 w 85905"/>
                <a:gd name="connsiteY4" fmla="*/ 1692 h 931566"/>
                <a:gd name="connsiteX0" fmla="*/ 0 w 85905"/>
                <a:gd name="connsiteY0" fmla="*/ 6083 h 935957"/>
                <a:gd name="connsiteX1" fmla="*/ 77793 w 85905"/>
                <a:gd name="connsiteY1" fmla="*/ 4391 h 935957"/>
                <a:gd name="connsiteX2" fmla="*/ 85905 w 85905"/>
                <a:gd name="connsiteY2" fmla="*/ 932044 h 935957"/>
                <a:gd name="connsiteX3" fmla="*/ 13666 w 85905"/>
                <a:gd name="connsiteY3" fmla="*/ 935957 h 935957"/>
                <a:gd name="connsiteX4" fmla="*/ 0 w 85905"/>
                <a:gd name="connsiteY4" fmla="*/ 6083 h 935957"/>
                <a:gd name="connsiteX0" fmla="*/ 3895 w 89800"/>
                <a:gd name="connsiteY0" fmla="*/ 6083 h 935957"/>
                <a:gd name="connsiteX1" fmla="*/ 81688 w 89800"/>
                <a:gd name="connsiteY1" fmla="*/ 4391 h 935957"/>
                <a:gd name="connsiteX2" fmla="*/ 89800 w 89800"/>
                <a:gd name="connsiteY2" fmla="*/ 932044 h 935957"/>
                <a:gd name="connsiteX3" fmla="*/ 17561 w 89800"/>
                <a:gd name="connsiteY3" fmla="*/ 935957 h 935957"/>
                <a:gd name="connsiteX4" fmla="*/ 0 w 89800"/>
                <a:gd name="connsiteY4" fmla="*/ 80790 h 935957"/>
                <a:gd name="connsiteX5" fmla="*/ 3895 w 89800"/>
                <a:gd name="connsiteY5" fmla="*/ 6083 h 935957"/>
                <a:gd name="connsiteX0" fmla="*/ 3896 w 89800"/>
                <a:gd name="connsiteY0" fmla="*/ 53 h 945470"/>
                <a:gd name="connsiteX1" fmla="*/ 81688 w 89800"/>
                <a:gd name="connsiteY1" fmla="*/ 13904 h 945470"/>
                <a:gd name="connsiteX2" fmla="*/ 89800 w 89800"/>
                <a:gd name="connsiteY2" fmla="*/ 941557 h 945470"/>
                <a:gd name="connsiteX3" fmla="*/ 17561 w 89800"/>
                <a:gd name="connsiteY3" fmla="*/ 945470 h 945470"/>
                <a:gd name="connsiteX4" fmla="*/ 0 w 89800"/>
                <a:gd name="connsiteY4" fmla="*/ 90303 h 945470"/>
                <a:gd name="connsiteX5" fmla="*/ 3896 w 89800"/>
                <a:gd name="connsiteY5" fmla="*/ 53 h 945470"/>
                <a:gd name="connsiteX0" fmla="*/ 3902 w 89806"/>
                <a:gd name="connsiteY0" fmla="*/ 53 h 945470"/>
                <a:gd name="connsiteX1" fmla="*/ 81694 w 89806"/>
                <a:gd name="connsiteY1" fmla="*/ 13904 h 945470"/>
                <a:gd name="connsiteX2" fmla="*/ 89806 w 89806"/>
                <a:gd name="connsiteY2" fmla="*/ 941557 h 945470"/>
                <a:gd name="connsiteX3" fmla="*/ 17567 w 89806"/>
                <a:gd name="connsiteY3" fmla="*/ 945470 h 945470"/>
                <a:gd name="connsiteX4" fmla="*/ 6 w 89806"/>
                <a:gd name="connsiteY4" fmla="*/ 90303 h 945470"/>
                <a:gd name="connsiteX5" fmla="*/ 3902 w 89806"/>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50704"/>
                <a:gd name="connsiteX1" fmla="*/ 81694 w 91298"/>
                <a:gd name="connsiteY1" fmla="*/ 13904 h 950704"/>
                <a:gd name="connsiteX2" fmla="*/ 89806 w 91298"/>
                <a:gd name="connsiteY2" fmla="*/ 941557 h 950704"/>
                <a:gd name="connsiteX3" fmla="*/ 17567 w 91298"/>
                <a:gd name="connsiteY3" fmla="*/ 945470 h 950704"/>
                <a:gd name="connsiteX4" fmla="*/ 6 w 91298"/>
                <a:gd name="connsiteY4" fmla="*/ 90303 h 950704"/>
                <a:gd name="connsiteX5" fmla="*/ 3902 w 91298"/>
                <a:gd name="connsiteY5" fmla="*/ 53 h 950704"/>
                <a:gd name="connsiteX0" fmla="*/ 3902 w 91298"/>
                <a:gd name="connsiteY0" fmla="*/ 53 h 958969"/>
                <a:gd name="connsiteX1" fmla="*/ 81694 w 91298"/>
                <a:gd name="connsiteY1" fmla="*/ 13904 h 958969"/>
                <a:gd name="connsiteX2" fmla="*/ 89806 w 91298"/>
                <a:gd name="connsiteY2" fmla="*/ 941557 h 958969"/>
                <a:gd name="connsiteX3" fmla="*/ 17567 w 91298"/>
                <a:gd name="connsiteY3" fmla="*/ 945470 h 958969"/>
                <a:gd name="connsiteX4" fmla="*/ 6 w 91298"/>
                <a:gd name="connsiteY4" fmla="*/ 90303 h 958969"/>
                <a:gd name="connsiteX5" fmla="*/ 3902 w 91298"/>
                <a:gd name="connsiteY5" fmla="*/ 53 h 958969"/>
                <a:gd name="connsiteX0" fmla="*/ 3902 w 91298"/>
                <a:gd name="connsiteY0" fmla="*/ 53 h 976273"/>
                <a:gd name="connsiteX1" fmla="*/ 81694 w 91298"/>
                <a:gd name="connsiteY1" fmla="*/ 13904 h 976273"/>
                <a:gd name="connsiteX2" fmla="*/ 89806 w 91298"/>
                <a:gd name="connsiteY2" fmla="*/ 941557 h 976273"/>
                <a:gd name="connsiteX3" fmla="*/ 17567 w 91298"/>
                <a:gd name="connsiteY3" fmla="*/ 945470 h 976273"/>
                <a:gd name="connsiteX4" fmla="*/ 15678 w 91298"/>
                <a:gd name="connsiteY4" fmla="*/ 899885 h 976273"/>
                <a:gd name="connsiteX5" fmla="*/ 6 w 91298"/>
                <a:gd name="connsiteY5" fmla="*/ 90303 h 976273"/>
                <a:gd name="connsiteX6" fmla="*/ 3902 w 91298"/>
                <a:gd name="connsiteY6" fmla="*/ 53 h 976273"/>
                <a:gd name="connsiteX0" fmla="*/ 3902 w 91298"/>
                <a:gd name="connsiteY0" fmla="*/ 53 h 977848"/>
                <a:gd name="connsiteX1" fmla="*/ 81694 w 91298"/>
                <a:gd name="connsiteY1" fmla="*/ 13904 h 977848"/>
                <a:gd name="connsiteX2" fmla="*/ 89806 w 91298"/>
                <a:gd name="connsiteY2" fmla="*/ 941557 h 977848"/>
                <a:gd name="connsiteX3" fmla="*/ 24531 w 91298"/>
                <a:gd name="connsiteY3" fmla="*/ 949577 h 977848"/>
                <a:gd name="connsiteX4" fmla="*/ 15678 w 91298"/>
                <a:gd name="connsiteY4" fmla="*/ 899885 h 977848"/>
                <a:gd name="connsiteX5" fmla="*/ 6 w 91298"/>
                <a:gd name="connsiteY5" fmla="*/ 90303 h 977848"/>
                <a:gd name="connsiteX6" fmla="*/ 3902 w 91298"/>
                <a:gd name="connsiteY6" fmla="*/ 53 h 977848"/>
                <a:gd name="connsiteX0" fmla="*/ 3902 w 91298"/>
                <a:gd name="connsiteY0" fmla="*/ 53 h 961495"/>
                <a:gd name="connsiteX1" fmla="*/ 81694 w 91298"/>
                <a:gd name="connsiteY1" fmla="*/ 13904 h 961495"/>
                <a:gd name="connsiteX2" fmla="*/ 89806 w 91298"/>
                <a:gd name="connsiteY2" fmla="*/ 941557 h 961495"/>
                <a:gd name="connsiteX3" fmla="*/ 24531 w 91298"/>
                <a:gd name="connsiteY3" fmla="*/ 949577 h 961495"/>
                <a:gd name="connsiteX4" fmla="*/ 15678 w 91298"/>
                <a:gd name="connsiteY4" fmla="*/ 899885 h 961495"/>
                <a:gd name="connsiteX5" fmla="*/ 6 w 91298"/>
                <a:gd name="connsiteY5" fmla="*/ 90303 h 961495"/>
                <a:gd name="connsiteX6" fmla="*/ 3902 w 91298"/>
                <a:gd name="connsiteY6" fmla="*/ 53 h 961495"/>
                <a:gd name="connsiteX0" fmla="*/ 7646 w 91292"/>
                <a:gd name="connsiteY0" fmla="*/ 53 h 961495"/>
                <a:gd name="connsiteX1" fmla="*/ 81688 w 91292"/>
                <a:gd name="connsiteY1" fmla="*/ 13904 h 961495"/>
                <a:gd name="connsiteX2" fmla="*/ 89800 w 91292"/>
                <a:gd name="connsiteY2" fmla="*/ 941557 h 961495"/>
                <a:gd name="connsiteX3" fmla="*/ 24525 w 91292"/>
                <a:gd name="connsiteY3" fmla="*/ 949577 h 961495"/>
                <a:gd name="connsiteX4" fmla="*/ 15672 w 91292"/>
                <a:gd name="connsiteY4" fmla="*/ 899885 h 961495"/>
                <a:gd name="connsiteX5" fmla="*/ 0 w 91292"/>
                <a:gd name="connsiteY5" fmla="*/ 90303 h 961495"/>
                <a:gd name="connsiteX6" fmla="*/ 7646 w 91292"/>
                <a:gd name="connsiteY6" fmla="*/ 53 h 961495"/>
                <a:gd name="connsiteX0" fmla="*/ 3903 w 87549"/>
                <a:gd name="connsiteY0" fmla="*/ 53 h 961495"/>
                <a:gd name="connsiteX1" fmla="*/ 77945 w 87549"/>
                <a:gd name="connsiteY1" fmla="*/ 13904 h 961495"/>
                <a:gd name="connsiteX2" fmla="*/ 86057 w 87549"/>
                <a:gd name="connsiteY2" fmla="*/ 941557 h 961495"/>
                <a:gd name="connsiteX3" fmla="*/ 20782 w 87549"/>
                <a:gd name="connsiteY3" fmla="*/ 949577 h 961495"/>
                <a:gd name="connsiteX4" fmla="*/ 11929 w 87549"/>
                <a:gd name="connsiteY4" fmla="*/ 899885 h 961495"/>
                <a:gd name="connsiteX5" fmla="*/ 7 w 87549"/>
                <a:gd name="connsiteY5" fmla="*/ 153958 h 961495"/>
                <a:gd name="connsiteX6" fmla="*/ 3903 w 87549"/>
                <a:gd name="connsiteY6" fmla="*/ 53 h 961495"/>
                <a:gd name="connsiteX0" fmla="*/ 3903 w 87549"/>
                <a:gd name="connsiteY0" fmla="*/ 53 h 953349"/>
                <a:gd name="connsiteX1" fmla="*/ 77945 w 87549"/>
                <a:gd name="connsiteY1" fmla="*/ 13904 h 953349"/>
                <a:gd name="connsiteX2" fmla="*/ 86057 w 87549"/>
                <a:gd name="connsiteY2" fmla="*/ 941557 h 953349"/>
                <a:gd name="connsiteX3" fmla="*/ 20782 w 87549"/>
                <a:gd name="connsiteY3" fmla="*/ 949577 h 953349"/>
                <a:gd name="connsiteX4" fmla="*/ 11929 w 87549"/>
                <a:gd name="connsiteY4" fmla="*/ 899885 h 953349"/>
                <a:gd name="connsiteX5" fmla="*/ 7 w 87549"/>
                <a:gd name="connsiteY5" fmla="*/ 153958 h 953349"/>
                <a:gd name="connsiteX6" fmla="*/ 3903 w 87549"/>
                <a:gd name="connsiteY6" fmla="*/ 53 h 953349"/>
                <a:gd name="connsiteX0" fmla="*/ 3903 w 87549"/>
                <a:gd name="connsiteY0" fmla="*/ 930 h 954226"/>
                <a:gd name="connsiteX1" fmla="*/ 77945 w 87549"/>
                <a:gd name="connsiteY1" fmla="*/ 7608 h 954226"/>
                <a:gd name="connsiteX2" fmla="*/ 86057 w 87549"/>
                <a:gd name="connsiteY2" fmla="*/ 942434 h 954226"/>
                <a:gd name="connsiteX3" fmla="*/ 20782 w 87549"/>
                <a:gd name="connsiteY3" fmla="*/ 950454 h 954226"/>
                <a:gd name="connsiteX4" fmla="*/ 11929 w 87549"/>
                <a:gd name="connsiteY4" fmla="*/ 900762 h 954226"/>
                <a:gd name="connsiteX5" fmla="*/ 7 w 87549"/>
                <a:gd name="connsiteY5" fmla="*/ 154835 h 954226"/>
                <a:gd name="connsiteX6" fmla="*/ 3903 w 87549"/>
                <a:gd name="connsiteY6" fmla="*/ 930 h 954226"/>
                <a:gd name="connsiteX0" fmla="*/ 3093 w 86739"/>
                <a:gd name="connsiteY0" fmla="*/ 930 h 954226"/>
                <a:gd name="connsiteX1" fmla="*/ 77135 w 86739"/>
                <a:gd name="connsiteY1" fmla="*/ 7608 h 954226"/>
                <a:gd name="connsiteX2" fmla="*/ 85247 w 86739"/>
                <a:gd name="connsiteY2" fmla="*/ 942434 h 954226"/>
                <a:gd name="connsiteX3" fmla="*/ 19972 w 86739"/>
                <a:gd name="connsiteY3" fmla="*/ 950454 h 954226"/>
                <a:gd name="connsiteX4" fmla="*/ 11119 w 86739"/>
                <a:gd name="connsiteY4" fmla="*/ 900762 h 954226"/>
                <a:gd name="connsiteX5" fmla="*/ 1283 w 86739"/>
                <a:gd name="connsiteY5" fmla="*/ 97452 h 954226"/>
                <a:gd name="connsiteX6" fmla="*/ 3093 w 86739"/>
                <a:gd name="connsiteY6" fmla="*/ 930 h 954226"/>
                <a:gd name="connsiteX0" fmla="*/ 3093 w 86642"/>
                <a:gd name="connsiteY0" fmla="*/ 2914 h 956210"/>
                <a:gd name="connsiteX1" fmla="*/ 76098 w 86642"/>
                <a:gd name="connsiteY1" fmla="*/ 5702 h 956210"/>
                <a:gd name="connsiteX2" fmla="*/ 85247 w 86642"/>
                <a:gd name="connsiteY2" fmla="*/ 944418 h 956210"/>
                <a:gd name="connsiteX3" fmla="*/ 19972 w 86642"/>
                <a:gd name="connsiteY3" fmla="*/ 952438 h 956210"/>
                <a:gd name="connsiteX4" fmla="*/ 11119 w 86642"/>
                <a:gd name="connsiteY4" fmla="*/ 902746 h 956210"/>
                <a:gd name="connsiteX5" fmla="*/ 1283 w 86642"/>
                <a:gd name="connsiteY5" fmla="*/ 99436 h 956210"/>
                <a:gd name="connsiteX6" fmla="*/ 3093 w 86642"/>
                <a:gd name="connsiteY6" fmla="*/ 2914 h 956210"/>
                <a:gd name="connsiteX0" fmla="*/ 3093 w 86642"/>
                <a:gd name="connsiteY0" fmla="*/ 103 h 953399"/>
                <a:gd name="connsiteX1" fmla="*/ 76098 w 86642"/>
                <a:gd name="connsiteY1" fmla="*/ 2891 h 953399"/>
                <a:gd name="connsiteX2" fmla="*/ 85247 w 86642"/>
                <a:gd name="connsiteY2" fmla="*/ 941607 h 953399"/>
                <a:gd name="connsiteX3" fmla="*/ 19972 w 86642"/>
                <a:gd name="connsiteY3" fmla="*/ 949627 h 953399"/>
                <a:gd name="connsiteX4" fmla="*/ 11119 w 86642"/>
                <a:gd name="connsiteY4" fmla="*/ 899935 h 953399"/>
                <a:gd name="connsiteX5" fmla="*/ 1283 w 86642"/>
                <a:gd name="connsiteY5" fmla="*/ 96625 h 953399"/>
                <a:gd name="connsiteX6" fmla="*/ 3093 w 86642"/>
                <a:gd name="connsiteY6" fmla="*/ 103 h 953399"/>
                <a:gd name="connsiteX0" fmla="*/ 1810 w 85359"/>
                <a:gd name="connsiteY0" fmla="*/ 103 h 953399"/>
                <a:gd name="connsiteX1" fmla="*/ 74815 w 85359"/>
                <a:gd name="connsiteY1" fmla="*/ 2891 h 953399"/>
                <a:gd name="connsiteX2" fmla="*/ 83964 w 85359"/>
                <a:gd name="connsiteY2" fmla="*/ 941607 h 953399"/>
                <a:gd name="connsiteX3" fmla="*/ 18689 w 85359"/>
                <a:gd name="connsiteY3" fmla="*/ 949627 h 953399"/>
                <a:gd name="connsiteX4" fmla="*/ 9836 w 85359"/>
                <a:gd name="connsiteY4" fmla="*/ 899935 h 953399"/>
                <a:gd name="connsiteX5" fmla="*/ 0 w 85359"/>
                <a:gd name="connsiteY5" fmla="*/ 96625 h 953399"/>
                <a:gd name="connsiteX6" fmla="*/ 1810 w 85359"/>
                <a:gd name="connsiteY6" fmla="*/ 103 h 953399"/>
                <a:gd name="connsiteX0" fmla="*/ 1810 w 85359"/>
                <a:gd name="connsiteY0" fmla="*/ 103 h 958788"/>
                <a:gd name="connsiteX1" fmla="*/ 74815 w 85359"/>
                <a:gd name="connsiteY1" fmla="*/ 2891 h 958788"/>
                <a:gd name="connsiteX2" fmla="*/ 83964 w 85359"/>
                <a:gd name="connsiteY2" fmla="*/ 941607 h 958788"/>
                <a:gd name="connsiteX3" fmla="*/ 18689 w 85359"/>
                <a:gd name="connsiteY3" fmla="*/ 949627 h 958788"/>
                <a:gd name="connsiteX4" fmla="*/ 9836 w 85359"/>
                <a:gd name="connsiteY4" fmla="*/ 932348 h 958788"/>
                <a:gd name="connsiteX5" fmla="*/ 0 w 85359"/>
                <a:gd name="connsiteY5" fmla="*/ 96625 h 958788"/>
                <a:gd name="connsiteX6" fmla="*/ 1810 w 85359"/>
                <a:gd name="connsiteY6" fmla="*/ 103 h 958788"/>
                <a:gd name="connsiteX0" fmla="*/ 1810 w 85359"/>
                <a:gd name="connsiteY0" fmla="*/ 103 h 961418"/>
                <a:gd name="connsiteX1" fmla="*/ 74815 w 85359"/>
                <a:gd name="connsiteY1" fmla="*/ 2891 h 961418"/>
                <a:gd name="connsiteX2" fmla="*/ 83964 w 85359"/>
                <a:gd name="connsiteY2" fmla="*/ 941607 h 961418"/>
                <a:gd name="connsiteX3" fmla="*/ 19208 w 85359"/>
                <a:gd name="connsiteY3" fmla="*/ 956110 h 961418"/>
                <a:gd name="connsiteX4" fmla="*/ 9836 w 85359"/>
                <a:gd name="connsiteY4" fmla="*/ 932348 h 961418"/>
                <a:gd name="connsiteX5" fmla="*/ 0 w 85359"/>
                <a:gd name="connsiteY5" fmla="*/ 96625 h 961418"/>
                <a:gd name="connsiteX6" fmla="*/ 1810 w 85359"/>
                <a:gd name="connsiteY6" fmla="*/ 103 h 961418"/>
                <a:gd name="connsiteX0" fmla="*/ 1810 w 85359"/>
                <a:gd name="connsiteY0" fmla="*/ 103 h 966869"/>
                <a:gd name="connsiteX1" fmla="*/ 74815 w 85359"/>
                <a:gd name="connsiteY1" fmla="*/ 2891 h 966869"/>
                <a:gd name="connsiteX2" fmla="*/ 83964 w 85359"/>
                <a:gd name="connsiteY2" fmla="*/ 958462 h 966869"/>
                <a:gd name="connsiteX3" fmla="*/ 19208 w 85359"/>
                <a:gd name="connsiteY3" fmla="*/ 956110 h 966869"/>
                <a:gd name="connsiteX4" fmla="*/ 9836 w 85359"/>
                <a:gd name="connsiteY4" fmla="*/ 932348 h 966869"/>
                <a:gd name="connsiteX5" fmla="*/ 0 w 85359"/>
                <a:gd name="connsiteY5" fmla="*/ 96625 h 966869"/>
                <a:gd name="connsiteX6" fmla="*/ 1810 w 85359"/>
                <a:gd name="connsiteY6" fmla="*/ 103 h 96686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561 w 86183"/>
                <a:gd name="connsiteY0" fmla="*/ 2770 h 961384"/>
                <a:gd name="connsiteX1" fmla="*/ 75639 w 86183"/>
                <a:gd name="connsiteY1" fmla="*/ 372 h 961384"/>
                <a:gd name="connsiteX2" fmla="*/ 84788 w 86183"/>
                <a:gd name="connsiteY2" fmla="*/ 955943 h 961384"/>
                <a:gd name="connsiteX3" fmla="*/ 16403 w 86183"/>
                <a:gd name="connsiteY3" fmla="*/ 960073 h 961384"/>
                <a:gd name="connsiteX4" fmla="*/ 10660 w 86183"/>
                <a:gd name="connsiteY4" fmla="*/ 929829 h 961384"/>
                <a:gd name="connsiteX5" fmla="*/ 824 w 86183"/>
                <a:gd name="connsiteY5" fmla="*/ 94106 h 961384"/>
                <a:gd name="connsiteX6" fmla="*/ 561 w 86183"/>
                <a:gd name="connsiteY6" fmla="*/ 2770 h 961384"/>
                <a:gd name="connsiteX0" fmla="*/ 561 w 85232"/>
                <a:gd name="connsiteY0" fmla="*/ 2770 h 961384"/>
                <a:gd name="connsiteX1" fmla="*/ 75639 w 85232"/>
                <a:gd name="connsiteY1" fmla="*/ 372 h 961384"/>
                <a:gd name="connsiteX2" fmla="*/ 84788 w 85232"/>
                <a:gd name="connsiteY2" fmla="*/ 955943 h 961384"/>
                <a:gd name="connsiteX3" fmla="*/ 16403 w 85232"/>
                <a:gd name="connsiteY3" fmla="*/ 960073 h 961384"/>
                <a:gd name="connsiteX4" fmla="*/ 10660 w 85232"/>
                <a:gd name="connsiteY4" fmla="*/ 929829 h 961384"/>
                <a:gd name="connsiteX5" fmla="*/ 824 w 85232"/>
                <a:gd name="connsiteY5" fmla="*/ 94106 h 961384"/>
                <a:gd name="connsiteX6" fmla="*/ 561 w 85232"/>
                <a:gd name="connsiteY6" fmla="*/ 2770 h 96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32" h="961384">
                  <a:moveTo>
                    <a:pt x="561" y="2770"/>
                  </a:moveTo>
                  <a:cubicBezTo>
                    <a:pt x="26492" y="2206"/>
                    <a:pt x="51568" y="-1091"/>
                    <a:pt x="75639" y="372"/>
                  </a:cubicBezTo>
                  <a:cubicBezTo>
                    <a:pt x="78343" y="309590"/>
                    <a:pt x="87317" y="869195"/>
                    <a:pt x="84788" y="955943"/>
                  </a:cubicBezTo>
                  <a:cubicBezTo>
                    <a:pt x="82114" y="964107"/>
                    <a:pt x="30753" y="960890"/>
                    <a:pt x="16403" y="960073"/>
                  </a:cubicBezTo>
                  <a:cubicBezTo>
                    <a:pt x="8713" y="963303"/>
                    <a:pt x="10374" y="954023"/>
                    <a:pt x="10660" y="929829"/>
                  </a:cubicBezTo>
                  <a:cubicBezTo>
                    <a:pt x="7733" y="787301"/>
                    <a:pt x="2787" y="246474"/>
                    <a:pt x="824" y="94106"/>
                  </a:cubicBezTo>
                  <a:cubicBezTo>
                    <a:pt x="2123" y="64023"/>
                    <a:pt x="-1285" y="25819"/>
                    <a:pt x="561" y="2770"/>
                  </a:cubicBezTo>
                  <a:close/>
                </a:path>
              </a:pathLst>
            </a:custGeom>
            <a:solidFill>
              <a:schemeClr val="bg2"/>
            </a:solidFill>
            <a:ln w="0" cap="flat">
              <a:noFill/>
              <a:prstDash val="solid"/>
              <a:miter/>
            </a:ln>
          </p:spPr>
          <p:txBody>
            <a:bodyPr rtlCol="0" anchor="ctr"/>
            <a:lstStyle/>
            <a:p>
              <a:endParaRPr lang="en-US"/>
            </a:p>
          </p:txBody>
        </p:sp>
        <p:sp>
          <p:nvSpPr>
            <p:cNvPr id="34" name="Freeform 66">
              <a:extLst>
                <a:ext uri="{FF2B5EF4-FFF2-40B4-BE49-F238E27FC236}">
                  <a16:creationId xmlns:a16="http://schemas.microsoft.com/office/drawing/2014/main" id="{56C24BFA-9AA1-0B9C-2985-4FDE057364C3}"/>
                </a:ext>
              </a:extLst>
            </p:cNvPr>
            <p:cNvSpPr/>
            <p:nvPr/>
          </p:nvSpPr>
          <p:spPr>
            <a:xfrm rot="5400000">
              <a:off x="11170744" y="3687750"/>
              <a:ext cx="291714" cy="999904"/>
            </a:xfrm>
            <a:custGeom>
              <a:avLst/>
              <a:gdLst>
                <a:gd name="connsiteX0" fmla="*/ 0 w 95749"/>
                <a:gd name="connsiteY0" fmla="*/ 2114 h 950020"/>
                <a:gd name="connsiteX1" fmla="*/ 76151 w 95749"/>
                <a:gd name="connsiteY1" fmla="*/ 0 h 950020"/>
                <a:gd name="connsiteX2" fmla="*/ 95750 w 95749"/>
                <a:gd name="connsiteY2" fmla="*/ 948087 h 950020"/>
                <a:gd name="connsiteX3" fmla="*/ 13755 w 95749"/>
                <a:gd name="connsiteY3" fmla="*/ 950021 h 950020"/>
                <a:gd name="connsiteX4" fmla="*/ 0 w 95749"/>
                <a:gd name="connsiteY4" fmla="*/ 2114 h 950020"/>
                <a:gd name="connsiteX0" fmla="*/ 0 w 79530"/>
                <a:gd name="connsiteY0" fmla="*/ 2114 h 950021"/>
                <a:gd name="connsiteX1" fmla="*/ 76151 w 79530"/>
                <a:gd name="connsiteY1" fmla="*/ 0 h 950021"/>
                <a:gd name="connsiteX2" fmla="*/ 79530 w 79530"/>
                <a:gd name="connsiteY2" fmla="*/ 939205 h 950021"/>
                <a:gd name="connsiteX3" fmla="*/ 13755 w 79530"/>
                <a:gd name="connsiteY3" fmla="*/ 950021 h 950021"/>
                <a:gd name="connsiteX4" fmla="*/ 0 w 79530"/>
                <a:gd name="connsiteY4" fmla="*/ 2114 h 950021"/>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4463 h 939205"/>
                <a:gd name="connsiteX4" fmla="*/ 0 w 79530"/>
                <a:gd name="connsiteY4" fmla="*/ 2114 h 939205"/>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8352 h 939205"/>
                <a:gd name="connsiteX4" fmla="*/ 0 w 79530"/>
                <a:gd name="connsiteY4" fmla="*/ 2114 h 93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0" h="939205">
                  <a:moveTo>
                    <a:pt x="0" y="2114"/>
                  </a:moveTo>
                  <a:lnTo>
                    <a:pt x="76151" y="0"/>
                  </a:lnTo>
                  <a:cubicBezTo>
                    <a:pt x="77277" y="313068"/>
                    <a:pt x="78404" y="626137"/>
                    <a:pt x="79530" y="939205"/>
                  </a:cubicBezTo>
                  <a:lnTo>
                    <a:pt x="13755" y="938352"/>
                  </a:lnTo>
                  <a:lnTo>
                    <a:pt x="0" y="2114"/>
                  </a:lnTo>
                  <a:close/>
                </a:path>
              </a:pathLst>
            </a:custGeom>
            <a:solidFill>
              <a:schemeClr val="bg2"/>
            </a:solidFill>
            <a:ln w="0" cap="flat">
              <a:noFill/>
              <a:prstDash val="solid"/>
              <a:miter/>
            </a:ln>
          </p:spPr>
          <p:txBody>
            <a:bodyPr rtlCol="0" anchor="ctr"/>
            <a:lstStyle/>
            <a:p>
              <a:endParaRPr lang="en-US"/>
            </a:p>
          </p:txBody>
        </p:sp>
        <p:sp>
          <p:nvSpPr>
            <p:cNvPr id="35" name="Freeform 67">
              <a:extLst>
                <a:ext uri="{FF2B5EF4-FFF2-40B4-BE49-F238E27FC236}">
                  <a16:creationId xmlns:a16="http://schemas.microsoft.com/office/drawing/2014/main" id="{ABE1160B-F429-EEE5-08F4-6FD287179E08}"/>
                </a:ext>
              </a:extLst>
            </p:cNvPr>
            <p:cNvSpPr/>
            <p:nvPr/>
          </p:nvSpPr>
          <p:spPr>
            <a:xfrm rot="5400000">
              <a:off x="11178317" y="4037806"/>
              <a:ext cx="270472" cy="1008655"/>
            </a:xfrm>
            <a:custGeom>
              <a:avLst/>
              <a:gdLst>
                <a:gd name="connsiteX0" fmla="*/ 0 w 102178"/>
                <a:gd name="connsiteY0" fmla="*/ 630 h 957350"/>
                <a:gd name="connsiteX1" fmla="*/ 73229 w 102178"/>
                <a:gd name="connsiteY1" fmla="*/ 0 h 957350"/>
                <a:gd name="connsiteX2" fmla="*/ 102179 w 102178"/>
                <a:gd name="connsiteY2" fmla="*/ 957351 h 957350"/>
                <a:gd name="connsiteX3" fmla="*/ 8451 w 102178"/>
                <a:gd name="connsiteY3" fmla="*/ 953439 h 957350"/>
                <a:gd name="connsiteX4" fmla="*/ 0 w 102178"/>
                <a:gd name="connsiteY4" fmla="*/ 630 h 957350"/>
                <a:gd name="connsiteX0" fmla="*/ 0 w 102179"/>
                <a:gd name="connsiteY0" fmla="*/ 630 h 957351"/>
                <a:gd name="connsiteX1" fmla="*/ 82929 w 102179"/>
                <a:gd name="connsiteY1" fmla="*/ 0 h 957351"/>
                <a:gd name="connsiteX2" fmla="*/ 102179 w 102179"/>
                <a:gd name="connsiteY2" fmla="*/ 957351 h 957351"/>
                <a:gd name="connsiteX3" fmla="*/ 8451 w 102179"/>
                <a:gd name="connsiteY3" fmla="*/ 953439 h 957351"/>
                <a:gd name="connsiteX4" fmla="*/ 0 w 102179"/>
                <a:gd name="connsiteY4" fmla="*/ 630 h 957351"/>
                <a:gd name="connsiteX0" fmla="*/ 0 w 96360"/>
                <a:gd name="connsiteY0" fmla="*/ 630 h 957351"/>
                <a:gd name="connsiteX1" fmla="*/ 82929 w 96360"/>
                <a:gd name="connsiteY1" fmla="*/ 0 h 957351"/>
                <a:gd name="connsiteX2" fmla="*/ 96360 w 96360"/>
                <a:gd name="connsiteY2" fmla="*/ 957351 h 957351"/>
                <a:gd name="connsiteX3" fmla="*/ 8451 w 96360"/>
                <a:gd name="connsiteY3" fmla="*/ 953439 h 957351"/>
                <a:gd name="connsiteX4" fmla="*/ 0 w 96360"/>
                <a:gd name="connsiteY4" fmla="*/ 630 h 957351"/>
                <a:gd name="connsiteX0" fmla="*/ 2218 w 98578"/>
                <a:gd name="connsiteY0" fmla="*/ 630 h 957351"/>
                <a:gd name="connsiteX1" fmla="*/ 85147 w 98578"/>
                <a:gd name="connsiteY1" fmla="*/ 0 h 957351"/>
                <a:gd name="connsiteX2" fmla="*/ 98578 w 98578"/>
                <a:gd name="connsiteY2" fmla="*/ 957351 h 957351"/>
                <a:gd name="connsiteX3" fmla="*/ 0 w 98578"/>
                <a:gd name="connsiteY3" fmla="*/ 950478 h 957351"/>
                <a:gd name="connsiteX4" fmla="*/ 2218 w 98578"/>
                <a:gd name="connsiteY4" fmla="*/ 630 h 957351"/>
                <a:gd name="connsiteX0" fmla="*/ 2218 w 92600"/>
                <a:gd name="connsiteY0" fmla="*/ 630 h 951076"/>
                <a:gd name="connsiteX1" fmla="*/ 85147 w 92600"/>
                <a:gd name="connsiteY1" fmla="*/ 0 h 951076"/>
                <a:gd name="connsiteX2" fmla="*/ 92600 w 92600"/>
                <a:gd name="connsiteY2" fmla="*/ 949867 h 951076"/>
                <a:gd name="connsiteX3" fmla="*/ 0 w 92600"/>
                <a:gd name="connsiteY3" fmla="*/ 950478 h 951076"/>
                <a:gd name="connsiteX4" fmla="*/ 2218 w 92600"/>
                <a:gd name="connsiteY4" fmla="*/ 630 h 951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00" h="951076">
                  <a:moveTo>
                    <a:pt x="2218" y="630"/>
                  </a:moveTo>
                  <a:lnTo>
                    <a:pt x="85147" y="0"/>
                  </a:lnTo>
                  <a:cubicBezTo>
                    <a:pt x="87631" y="316622"/>
                    <a:pt x="90116" y="633245"/>
                    <a:pt x="92600" y="949867"/>
                  </a:cubicBezTo>
                  <a:cubicBezTo>
                    <a:pt x="59741" y="947576"/>
                    <a:pt x="32859" y="952769"/>
                    <a:pt x="0" y="950478"/>
                  </a:cubicBezTo>
                  <a:cubicBezTo>
                    <a:pt x="739" y="633862"/>
                    <a:pt x="1479" y="317246"/>
                    <a:pt x="2218" y="630"/>
                  </a:cubicBezTo>
                  <a:close/>
                </a:path>
              </a:pathLst>
            </a:custGeom>
            <a:solidFill>
              <a:schemeClr val="bg2"/>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FAD9981-B040-3AAF-DADD-65EE839378E9}"/>
                </a:ext>
              </a:extLst>
            </p:cNvPr>
            <p:cNvSpPr/>
            <p:nvPr/>
          </p:nvSpPr>
          <p:spPr>
            <a:xfrm rot="5400000">
              <a:off x="11179030" y="4363008"/>
              <a:ext cx="251808" cy="1005503"/>
            </a:xfrm>
            <a:custGeom>
              <a:avLst/>
              <a:gdLst>
                <a:gd name="connsiteX0" fmla="*/ 1 w 238261"/>
                <a:gd name="connsiteY0" fmla="*/ 1614026 h 1907742"/>
                <a:gd name="connsiteX1" fmla="*/ 8376 w 238261"/>
                <a:gd name="connsiteY1" fmla="*/ 477682 h 1907742"/>
                <a:gd name="connsiteX2" fmla="*/ 30323 w 238261"/>
                <a:gd name="connsiteY2" fmla="*/ 97 h 1907742"/>
                <a:gd name="connsiteX3" fmla="*/ 189843 w 238261"/>
                <a:gd name="connsiteY3" fmla="*/ 3712 h 1907742"/>
                <a:gd name="connsiteX4" fmla="*/ 238261 w 238261"/>
                <a:gd name="connsiteY4" fmla="*/ 5064 h 1907742"/>
                <a:gd name="connsiteX5" fmla="*/ 238261 w 238261"/>
                <a:gd name="connsiteY5" fmla="*/ 1900411 h 1907742"/>
                <a:gd name="connsiteX6" fmla="*/ 142402 w 238261"/>
                <a:gd name="connsiteY6" fmla="*/ 1905615 h 1907742"/>
                <a:gd name="connsiteX7" fmla="*/ 1989 w 238261"/>
                <a:gd name="connsiteY7" fmla="*/ 1894120 h 1907742"/>
                <a:gd name="connsiteX8" fmla="*/ 1 w 238261"/>
                <a:gd name="connsiteY8" fmla="*/ 1614026 h 1907742"/>
                <a:gd name="connsiteX0" fmla="*/ 1 w 238261"/>
                <a:gd name="connsiteY0" fmla="*/ 1611000 h 1904716"/>
                <a:gd name="connsiteX1" fmla="*/ 8376 w 238261"/>
                <a:gd name="connsiteY1" fmla="*/ 474656 h 1904716"/>
                <a:gd name="connsiteX2" fmla="*/ 17497 w 238261"/>
                <a:gd name="connsiteY2" fmla="*/ 77 h 1904716"/>
                <a:gd name="connsiteX3" fmla="*/ 189843 w 238261"/>
                <a:gd name="connsiteY3" fmla="*/ 686 h 1904716"/>
                <a:gd name="connsiteX4" fmla="*/ 238261 w 238261"/>
                <a:gd name="connsiteY4" fmla="*/ 2038 h 1904716"/>
                <a:gd name="connsiteX5" fmla="*/ 238261 w 238261"/>
                <a:gd name="connsiteY5" fmla="*/ 1897385 h 1904716"/>
                <a:gd name="connsiteX6" fmla="*/ 142402 w 238261"/>
                <a:gd name="connsiteY6" fmla="*/ 1902589 h 1904716"/>
                <a:gd name="connsiteX7" fmla="*/ 1989 w 238261"/>
                <a:gd name="connsiteY7" fmla="*/ 1891094 h 1904716"/>
                <a:gd name="connsiteX8" fmla="*/ 1 w 238261"/>
                <a:gd name="connsiteY8" fmla="*/ 1611000 h 1904716"/>
                <a:gd name="connsiteX0" fmla="*/ 1 w 238261"/>
                <a:gd name="connsiteY0" fmla="*/ 1611301 h 1905017"/>
                <a:gd name="connsiteX1" fmla="*/ 8376 w 238261"/>
                <a:gd name="connsiteY1" fmla="*/ 474957 h 1905017"/>
                <a:gd name="connsiteX2" fmla="*/ 17497 w 238261"/>
                <a:gd name="connsiteY2" fmla="*/ 378 h 1905017"/>
                <a:gd name="connsiteX3" fmla="*/ 189843 w 238261"/>
                <a:gd name="connsiteY3" fmla="*/ 987 h 1905017"/>
                <a:gd name="connsiteX4" fmla="*/ 238261 w 238261"/>
                <a:gd name="connsiteY4" fmla="*/ 2339 h 1905017"/>
                <a:gd name="connsiteX5" fmla="*/ 238261 w 238261"/>
                <a:gd name="connsiteY5" fmla="*/ 1897686 h 1905017"/>
                <a:gd name="connsiteX6" fmla="*/ 142402 w 238261"/>
                <a:gd name="connsiteY6" fmla="*/ 1902890 h 1905017"/>
                <a:gd name="connsiteX7" fmla="*/ 1989 w 238261"/>
                <a:gd name="connsiteY7" fmla="*/ 1891395 h 1905017"/>
                <a:gd name="connsiteX8" fmla="*/ 1 w 238261"/>
                <a:gd name="connsiteY8" fmla="*/ 1611301 h 190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61" h="1905017">
                  <a:moveTo>
                    <a:pt x="1" y="1611301"/>
                  </a:moveTo>
                  <a:cubicBezTo>
                    <a:pt x="-84" y="1252524"/>
                    <a:pt x="5460" y="743444"/>
                    <a:pt x="8376" y="474957"/>
                  </a:cubicBezTo>
                  <a:cubicBezTo>
                    <a:pt x="11292" y="206470"/>
                    <a:pt x="10354" y="-10318"/>
                    <a:pt x="17497" y="378"/>
                  </a:cubicBezTo>
                  <a:lnTo>
                    <a:pt x="189843" y="987"/>
                  </a:lnTo>
                  <a:lnTo>
                    <a:pt x="238261" y="2339"/>
                  </a:lnTo>
                  <a:lnTo>
                    <a:pt x="238261" y="1897686"/>
                  </a:lnTo>
                  <a:lnTo>
                    <a:pt x="142402" y="1902890"/>
                  </a:lnTo>
                  <a:cubicBezTo>
                    <a:pt x="58794" y="1906720"/>
                    <a:pt x="-6412" y="1906720"/>
                    <a:pt x="1989" y="1891395"/>
                  </a:cubicBezTo>
                  <a:cubicBezTo>
                    <a:pt x="613" y="1830259"/>
                    <a:pt x="29" y="1730893"/>
                    <a:pt x="1" y="1611301"/>
                  </a:cubicBezTo>
                  <a:close/>
                </a:path>
              </a:pathLst>
            </a:custGeom>
            <a:solidFill>
              <a:schemeClr val="bg2"/>
            </a:solidFill>
            <a:ln w="0" cap="flat">
              <a:noFill/>
              <a:prstDash val="solid"/>
              <a:miter/>
            </a:ln>
          </p:spPr>
          <p:txBody>
            <a:bodyPr wrap="square" rtlCol="0" anchor="ctr">
              <a:noAutofit/>
            </a:bodyPr>
            <a:lstStyle/>
            <a:p>
              <a:endParaRPr lang="en-US"/>
            </a:p>
          </p:txBody>
        </p:sp>
        <p:sp>
          <p:nvSpPr>
            <p:cNvPr id="37" name="Freeform 59">
              <a:extLst>
                <a:ext uri="{FF2B5EF4-FFF2-40B4-BE49-F238E27FC236}">
                  <a16:creationId xmlns:a16="http://schemas.microsoft.com/office/drawing/2014/main" id="{CBE5D1E5-41F8-518F-3185-8DC32995B46C}"/>
                </a:ext>
              </a:extLst>
            </p:cNvPr>
            <p:cNvSpPr/>
            <p:nvPr/>
          </p:nvSpPr>
          <p:spPr>
            <a:xfrm rot="5400000">
              <a:off x="11147359" y="344398"/>
              <a:ext cx="290316" cy="1010323"/>
            </a:xfrm>
            <a:custGeom>
              <a:avLst/>
              <a:gdLst>
                <a:gd name="connsiteX0" fmla="*/ 0 w 83972"/>
                <a:gd name="connsiteY0" fmla="*/ 0 h 977992"/>
                <a:gd name="connsiteX1" fmla="*/ 79522 w 83972"/>
                <a:gd name="connsiteY1" fmla="*/ 6071 h 977992"/>
                <a:gd name="connsiteX2" fmla="*/ 83973 w 83972"/>
                <a:gd name="connsiteY2" fmla="*/ 965041 h 977992"/>
                <a:gd name="connsiteX3" fmla="*/ 22791 w 83972"/>
                <a:gd name="connsiteY3" fmla="*/ 977993 h 977992"/>
                <a:gd name="connsiteX4" fmla="*/ 0 w 83972"/>
                <a:gd name="connsiteY4" fmla="*/ 0 h 977992"/>
                <a:gd name="connsiteX0" fmla="*/ 0 w 83973"/>
                <a:gd name="connsiteY0" fmla="*/ 15448 h 993441"/>
                <a:gd name="connsiteX1" fmla="*/ 80269 w 83973"/>
                <a:gd name="connsiteY1" fmla="*/ 0 h 993441"/>
                <a:gd name="connsiteX2" fmla="*/ 83973 w 83973"/>
                <a:gd name="connsiteY2" fmla="*/ 980489 h 993441"/>
                <a:gd name="connsiteX3" fmla="*/ 22791 w 83973"/>
                <a:gd name="connsiteY3" fmla="*/ 993441 h 993441"/>
                <a:gd name="connsiteX4" fmla="*/ 0 w 83973"/>
                <a:gd name="connsiteY4" fmla="*/ 15448 h 993441"/>
                <a:gd name="connsiteX0" fmla="*/ 0 w 86202"/>
                <a:gd name="connsiteY0" fmla="*/ 15448 h 993441"/>
                <a:gd name="connsiteX1" fmla="*/ 80269 w 86202"/>
                <a:gd name="connsiteY1" fmla="*/ 0 h 993441"/>
                <a:gd name="connsiteX2" fmla="*/ 83973 w 86202"/>
                <a:gd name="connsiteY2" fmla="*/ 980489 h 993441"/>
                <a:gd name="connsiteX3" fmla="*/ 22791 w 86202"/>
                <a:gd name="connsiteY3" fmla="*/ 993441 h 993441"/>
                <a:gd name="connsiteX4" fmla="*/ 0 w 86202"/>
                <a:gd name="connsiteY4" fmla="*/ 15448 h 99344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5088"/>
                <a:gd name="connsiteY0" fmla="*/ 8965 h 994301"/>
                <a:gd name="connsiteX1" fmla="*/ 79155 w 85088"/>
                <a:gd name="connsiteY1" fmla="*/ 0 h 994301"/>
                <a:gd name="connsiteX2" fmla="*/ 82859 w 85088"/>
                <a:gd name="connsiteY2" fmla="*/ 980489 h 994301"/>
                <a:gd name="connsiteX3" fmla="*/ 21677 w 85088"/>
                <a:gd name="connsiteY3" fmla="*/ 993441 h 994301"/>
                <a:gd name="connsiteX4" fmla="*/ 0 w 85088"/>
                <a:gd name="connsiteY4" fmla="*/ 8965 h 994301"/>
                <a:gd name="connsiteX0" fmla="*/ 0 w 85088"/>
                <a:gd name="connsiteY0" fmla="*/ 8965 h 984427"/>
                <a:gd name="connsiteX1" fmla="*/ 79155 w 85088"/>
                <a:gd name="connsiteY1" fmla="*/ 0 h 984427"/>
                <a:gd name="connsiteX2" fmla="*/ 82859 w 85088"/>
                <a:gd name="connsiteY2" fmla="*/ 980489 h 984427"/>
                <a:gd name="connsiteX3" fmla="*/ 21677 w 85088"/>
                <a:gd name="connsiteY3" fmla="*/ 981772 h 984427"/>
                <a:gd name="connsiteX4" fmla="*/ 0 w 85088"/>
                <a:gd name="connsiteY4" fmla="*/ 8965 h 984427"/>
                <a:gd name="connsiteX0" fmla="*/ 0 w 85088"/>
                <a:gd name="connsiteY0" fmla="*/ 8965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8965 h 98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88" h="985277">
                  <a:moveTo>
                    <a:pt x="0" y="8965"/>
                  </a:moveTo>
                  <a:cubicBezTo>
                    <a:pt x="26756" y="3816"/>
                    <a:pt x="52399" y="5149"/>
                    <a:pt x="79155" y="0"/>
                  </a:cubicBezTo>
                  <a:cubicBezTo>
                    <a:pt x="80390" y="326830"/>
                    <a:pt x="89098" y="952051"/>
                    <a:pt x="82859" y="980489"/>
                  </a:cubicBezTo>
                  <a:cubicBezTo>
                    <a:pt x="62465" y="984806"/>
                    <a:pt x="34243" y="987358"/>
                    <a:pt x="18333" y="983068"/>
                  </a:cubicBezTo>
                  <a:cubicBezTo>
                    <a:pt x="9241" y="757490"/>
                    <a:pt x="7597" y="334963"/>
                    <a:pt x="0" y="8965"/>
                  </a:cubicBezTo>
                  <a:close/>
                </a:path>
              </a:pathLst>
            </a:custGeom>
            <a:solidFill>
              <a:schemeClr val="bg2"/>
            </a:solidFill>
            <a:ln w="0" cap="flat">
              <a:noFill/>
              <a:prstDash val="solid"/>
              <a:miter/>
            </a:ln>
          </p:spPr>
          <p:txBody>
            <a:bodyPr rtlCol="0" anchor="ctr"/>
            <a:lstStyle/>
            <a:p>
              <a:endParaRPr lang="en-US"/>
            </a:p>
          </p:txBody>
        </p:sp>
        <p:sp>
          <p:nvSpPr>
            <p:cNvPr id="38" name="Freeform 60">
              <a:extLst>
                <a:ext uri="{FF2B5EF4-FFF2-40B4-BE49-F238E27FC236}">
                  <a16:creationId xmlns:a16="http://schemas.microsoft.com/office/drawing/2014/main" id="{FB8C54B8-255F-C804-29AD-8A54BBC72BC9}"/>
                </a:ext>
              </a:extLst>
            </p:cNvPr>
            <p:cNvSpPr/>
            <p:nvPr/>
          </p:nvSpPr>
          <p:spPr>
            <a:xfrm rot="5400000">
              <a:off x="11151867" y="708112"/>
              <a:ext cx="281299" cy="1017647"/>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7166">
                  <a:moveTo>
                    <a:pt x="0" y="2347"/>
                  </a:moveTo>
                  <a:cubicBezTo>
                    <a:pt x="36299" y="-2337"/>
                    <a:pt x="59549" y="1508"/>
                    <a:pt x="89323" y="1088"/>
                  </a:cubicBezTo>
                  <a:cubicBezTo>
                    <a:pt x="88693" y="316098"/>
                    <a:pt x="92142" y="805905"/>
                    <a:pt x="87434" y="946117"/>
                  </a:cubicBezTo>
                  <a:cubicBezTo>
                    <a:pt x="60069" y="947883"/>
                    <a:pt x="37596" y="946806"/>
                    <a:pt x="12677" y="947151"/>
                  </a:cubicBezTo>
                  <a:cubicBezTo>
                    <a:pt x="7636" y="757275"/>
                    <a:pt x="4226" y="317282"/>
                    <a:pt x="0" y="2347"/>
                  </a:cubicBezTo>
                  <a:close/>
                </a:path>
              </a:pathLst>
            </a:custGeom>
            <a:solidFill>
              <a:schemeClr val="bg2"/>
            </a:solidFill>
            <a:ln w="0" cap="flat">
              <a:noFill/>
              <a:prstDash val="solid"/>
              <a:miter/>
            </a:ln>
          </p:spPr>
          <p:txBody>
            <a:bodyPr rtlCol="0" anchor="ctr"/>
            <a:lstStyle/>
            <a:p>
              <a:endParaRPr lang="en-US"/>
            </a:p>
          </p:txBody>
        </p:sp>
        <p:sp>
          <p:nvSpPr>
            <p:cNvPr id="39" name="Freeform 61">
              <a:extLst>
                <a:ext uri="{FF2B5EF4-FFF2-40B4-BE49-F238E27FC236}">
                  <a16:creationId xmlns:a16="http://schemas.microsoft.com/office/drawing/2014/main" id="{2268BED2-3C0D-6745-37F2-E52A83445784}"/>
                </a:ext>
              </a:extLst>
            </p:cNvPr>
            <p:cNvSpPr/>
            <p:nvPr/>
          </p:nvSpPr>
          <p:spPr>
            <a:xfrm rot="5400000">
              <a:off x="11151005" y="1061987"/>
              <a:ext cx="295509" cy="1009336"/>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2175">
                  <a:moveTo>
                    <a:pt x="1034" y="0"/>
                  </a:moveTo>
                  <a:lnTo>
                    <a:pt x="84916" y="809"/>
                  </a:lnTo>
                  <a:lnTo>
                    <a:pt x="94716" y="979117"/>
                  </a:lnTo>
                  <a:lnTo>
                    <a:pt x="0" y="982175"/>
                  </a:lnTo>
                  <a:lnTo>
                    <a:pt x="1034" y="0"/>
                  </a:lnTo>
                  <a:close/>
                </a:path>
              </a:pathLst>
            </a:custGeom>
            <a:solidFill>
              <a:schemeClr val="bg2"/>
            </a:solidFill>
            <a:ln w="0" cap="flat">
              <a:noFill/>
              <a:prstDash val="solid"/>
              <a:miter/>
            </a:ln>
          </p:spPr>
          <p:txBody>
            <a:bodyPr rtlCol="0" anchor="ctr"/>
            <a:lstStyle/>
            <a:p>
              <a:endParaRPr lang="en-US"/>
            </a:p>
          </p:txBody>
        </p:sp>
        <p:sp>
          <p:nvSpPr>
            <p:cNvPr id="40" name="Freeform 62">
              <a:extLst>
                <a:ext uri="{FF2B5EF4-FFF2-40B4-BE49-F238E27FC236}">
                  <a16:creationId xmlns:a16="http://schemas.microsoft.com/office/drawing/2014/main" id="{99807ABF-B1C2-D7F3-69F7-F3205FC3C3BD}"/>
                </a:ext>
              </a:extLst>
            </p:cNvPr>
            <p:cNvSpPr/>
            <p:nvPr/>
          </p:nvSpPr>
          <p:spPr>
            <a:xfrm rot="5400000">
              <a:off x="11153426" y="1421325"/>
              <a:ext cx="279322" cy="1028628"/>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8540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18540 h 975171"/>
                <a:gd name="connsiteX0" fmla="*/ 0 w 76151"/>
                <a:gd name="connsiteY0" fmla="*/ 5629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5629 h 975171"/>
                <a:gd name="connsiteX0" fmla="*/ 0 w 76151"/>
                <a:gd name="connsiteY0" fmla="*/ 5629 h 969909"/>
                <a:gd name="connsiteX1" fmla="*/ 76151 w 76151"/>
                <a:gd name="connsiteY1" fmla="*/ 0 h 969909"/>
                <a:gd name="connsiteX2" fmla="*/ 76061 w 76151"/>
                <a:gd name="connsiteY2" fmla="*/ 967976 h 969909"/>
                <a:gd name="connsiteX3" fmla="*/ 11688 w 76151"/>
                <a:gd name="connsiteY3" fmla="*/ 969909 h 969909"/>
                <a:gd name="connsiteX4" fmla="*/ 0 w 76151"/>
                <a:gd name="connsiteY4" fmla="*/ 5629 h 969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69909">
                  <a:moveTo>
                    <a:pt x="0" y="5629"/>
                  </a:moveTo>
                  <a:lnTo>
                    <a:pt x="76151" y="0"/>
                  </a:lnTo>
                  <a:cubicBezTo>
                    <a:pt x="76121" y="322659"/>
                    <a:pt x="76091" y="645317"/>
                    <a:pt x="76061" y="967976"/>
                  </a:cubicBezTo>
                  <a:lnTo>
                    <a:pt x="11688" y="969909"/>
                  </a:lnTo>
                  <a:lnTo>
                    <a:pt x="0" y="5629"/>
                  </a:lnTo>
                  <a:close/>
                </a:path>
              </a:pathLst>
            </a:custGeom>
            <a:solidFill>
              <a:schemeClr val="bg2"/>
            </a:solidFill>
            <a:ln w="0" cap="flat">
              <a:noFill/>
              <a:prstDash val="solid"/>
              <a:miter/>
            </a:ln>
          </p:spPr>
          <p:txBody>
            <a:bodyPr rtlCol="0" anchor="ctr"/>
            <a:lstStyle/>
            <a:p>
              <a:endParaRPr lang="en-US"/>
            </a:p>
          </p:txBody>
        </p:sp>
        <p:sp>
          <p:nvSpPr>
            <p:cNvPr id="41" name="Freeform 71">
              <a:extLst>
                <a:ext uri="{FF2B5EF4-FFF2-40B4-BE49-F238E27FC236}">
                  <a16:creationId xmlns:a16="http://schemas.microsoft.com/office/drawing/2014/main" id="{FC39639C-1B92-8B31-6E16-D9930A7A6E0C}"/>
                </a:ext>
              </a:extLst>
            </p:cNvPr>
            <p:cNvSpPr/>
            <p:nvPr/>
          </p:nvSpPr>
          <p:spPr>
            <a:xfrm rot="5400000">
              <a:off x="11161437" y="1811754"/>
              <a:ext cx="293497" cy="1013822"/>
            </a:xfrm>
            <a:custGeom>
              <a:avLst/>
              <a:gdLst>
                <a:gd name="connsiteX0" fmla="*/ 5844 w 97638"/>
                <a:gd name="connsiteY0" fmla="*/ 3688 h 970662"/>
                <a:gd name="connsiteX1" fmla="*/ 84693 w 97638"/>
                <a:gd name="connsiteY1" fmla="*/ 0 h 970662"/>
                <a:gd name="connsiteX2" fmla="*/ 97639 w 97638"/>
                <a:gd name="connsiteY2" fmla="*/ 970663 h 970662"/>
                <a:gd name="connsiteX3" fmla="*/ 0 w 97638"/>
                <a:gd name="connsiteY3" fmla="*/ 968684 h 970662"/>
                <a:gd name="connsiteX4" fmla="*/ 5844 w 97638"/>
                <a:gd name="connsiteY4" fmla="*/ 3688 h 970662"/>
                <a:gd name="connsiteX0" fmla="*/ 0 w 91795"/>
                <a:gd name="connsiteY0" fmla="*/ 3688 h 970663"/>
                <a:gd name="connsiteX1" fmla="*/ 78849 w 91795"/>
                <a:gd name="connsiteY1" fmla="*/ 0 h 970663"/>
                <a:gd name="connsiteX2" fmla="*/ 91795 w 91795"/>
                <a:gd name="connsiteY2" fmla="*/ 970663 h 970663"/>
                <a:gd name="connsiteX3" fmla="*/ 1881 w 91795"/>
                <a:gd name="connsiteY3" fmla="*/ 959802 h 970663"/>
                <a:gd name="connsiteX4" fmla="*/ 0 w 91795"/>
                <a:gd name="connsiteY4" fmla="*/ 3688 h 970663"/>
                <a:gd name="connsiteX0" fmla="*/ 2218 w 94013"/>
                <a:gd name="connsiteY0" fmla="*/ 3688 h 970663"/>
                <a:gd name="connsiteX1" fmla="*/ 81067 w 94013"/>
                <a:gd name="connsiteY1" fmla="*/ 0 h 970663"/>
                <a:gd name="connsiteX2" fmla="*/ 94013 w 94013"/>
                <a:gd name="connsiteY2" fmla="*/ 970663 h 970663"/>
                <a:gd name="connsiteX3" fmla="*/ 4099 w 94013"/>
                <a:gd name="connsiteY3" fmla="*/ 959802 h 970663"/>
                <a:gd name="connsiteX4" fmla="*/ 2218 w 94013"/>
                <a:gd name="connsiteY4" fmla="*/ 3688 h 970663"/>
                <a:gd name="connsiteX0" fmla="*/ 2218 w 94013"/>
                <a:gd name="connsiteY0" fmla="*/ 3688 h 970663"/>
                <a:gd name="connsiteX1" fmla="*/ 81067 w 94013"/>
                <a:gd name="connsiteY1" fmla="*/ 0 h 970663"/>
                <a:gd name="connsiteX2" fmla="*/ 92870 w 94013"/>
                <a:gd name="connsiteY2" fmla="*/ 937704 h 970663"/>
                <a:gd name="connsiteX3" fmla="*/ 94013 w 94013"/>
                <a:gd name="connsiteY3" fmla="*/ 970663 h 970663"/>
                <a:gd name="connsiteX4" fmla="*/ 4099 w 94013"/>
                <a:gd name="connsiteY4" fmla="*/ 959802 h 970663"/>
                <a:gd name="connsiteX5" fmla="*/ 2218 w 94013"/>
                <a:gd name="connsiteY5" fmla="*/ 3688 h 970663"/>
                <a:gd name="connsiteX0" fmla="*/ 2218 w 94013"/>
                <a:gd name="connsiteY0" fmla="*/ 3688 h 974035"/>
                <a:gd name="connsiteX1" fmla="*/ 81067 w 94013"/>
                <a:gd name="connsiteY1" fmla="*/ 0 h 974035"/>
                <a:gd name="connsiteX2" fmla="*/ 92870 w 94013"/>
                <a:gd name="connsiteY2" fmla="*/ 937704 h 974035"/>
                <a:gd name="connsiteX3" fmla="*/ 94013 w 94013"/>
                <a:gd name="connsiteY3" fmla="*/ 970663 h 974035"/>
                <a:gd name="connsiteX4" fmla="*/ 4099 w 94013"/>
                <a:gd name="connsiteY4" fmla="*/ 959802 h 974035"/>
                <a:gd name="connsiteX5" fmla="*/ 2218 w 94013"/>
                <a:gd name="connsiteY5" fmla="*/ 3688 h 974035"/>
                <a:gd name="connsiteX0" fmla="*/ 2218 w 94013"/>
                <a:gd name="connsiteY0" fmla="*/ 3688 h 974841"/>
                <a:gd name="connsiteX1" fmla="*/ 81067 w 94013"/>
                <a:gd name="connsiteY1" fmla="*/ 0 h 974841"/>
                <a:gd name="connsiteX2" fmla="*/ 92870 w 94013"/>
                <a:gd name="connsiteY2" fmla="*/ 937704 h 974841"/>
                <a:gd name="connsiteX3" fmla="*/ 94013 w 94013"/>
                <a:gd name="connsiteY3" fmla="*/ 970663 h 974841"/>
                <a:gd name="connsiteX4" fmla="*/ 4099 w 94013"/>
                <a:gd name="connsiteY4" fmla="*/ 959802 h 974841"/>
                <a:gd name="connsiteX5" fmla="*/ 2218 w 94013"/>
                <a:gd name="connsiteY5" fmla="*/ 3688 h 974841"/>
                <a:gd name="connsiteX0" fmla="*/ 417 w 92212"/>
                <a:gd name="connsiteY0" fmla="*/ 3688 h 974841"/>
                <a:gd name="connsiteX1" fmla="*/ 79266 w 92212"/>
                <a:gd name="connsiteY1" fmla="*/ 0 h 974841"/>
                <a:gd name="connsiteX2" fmla="*/ 91069 w 92212"/>
                <a:gd name="connsiteY2" fmla="*/ 937704 h 974841"/>
                <a:gd name="connsiteX3" fmla="*/ 92212 w 92212"/>
                <a:gd name="connsiteY3" fmla="*/ 970663 h 974841"/>
                <a:gd name="connsiteX4" fmla="*/ 2298 w 92212"/>
                <a:gd name="connsiteY4" fmla="*/ 959802 h 974841"/>
                <a:gd name="connsiteX5" fmla="*/ 417 w 92212"/>
                <a:gd name="connsiteY5" fmla="*/ 3688 h 974841"/>
                <a:gd name="connsiteX0" fmla="*/ 417 w 92212"/>
                <a:gd name="connsiteY0" fmla="*/ 4006 h 975159"/>
                <a:gd name="connsiteX1" fmla="*/ 79266 w 92212"/>
                <a:gd name="connsiteY1" fmla="*/ 318 h 975159"/>
                <a:gd name="connsiteX2" fmla="*/ 91069 w 92212"/>
                <a:gd name="connsiteY2" fmla="*/ 938022 h 975159"/>
                <a:gd name="connsiteX3" fmla="*/ 92212 w 92212"/>
                <a:gd name="connsiteY3" fmla="*/ 970981 h 975159"/>
                <a:gd name="connsiteX4" fmla="*/ 2298 w 92212"/>
                <a:gd name="connsiteY4" fmla="*/ 960120 h 975159"/>
                <a:gd name="connsiteX5" fmla="*/ 417 w 92212"/>
                <a:gd name="connsiteY5" fmla="*/ 4006 h 975159"/>
                <a:gd name="connsiteX0" fmla="*/ 417 w 91146"/>
                <a:gd name="connsiteY0" fmla="*/ 4006 h 973108"/>
                <a:gd name="connsiteX1" fmla="*/ 79266 w 91146"/>
                <a:gd name="connsiteY1" fmla="*/ 318 h 973108"/>
                <a:gd name="connsiteX2" fmla="*/ 91069 w 91146"/>
                <a:gd name="connsiteY2" fmla="*/ 938022 h 973108"/>
                <a:gd name="connsiteX3" fmla="*/ 90657 w 91146"/>
                <a:gd name="connsiteY3" fmla="*/ 968388 h 973108"/>
                <a:gd name="connsiteX4" fmla="*/ 2298 w 91146"/>
                <a:gd name="connsiteY4" fmla="*/ 960120 h 973108"/>
                <a:gd name="connsiteX5" fmla="*/ 417 w 91146"/>
                <a:gd name="connsiteY5" fmla="*/ 4006 h 973108"/>
                <a:gd name="connsiteX0" fmla="*/ 417 w 91146"/>
                <a:gd name="connsiteY0" fmla="*/ 4006 h 968388"/>
                <a:gd name="connsiteX1" fmla="*/ 79266 w 91146"/>
                <a:gd name="connsiteY1" fmla="*/ 318 h 968388"/>
                <a:gd name="connsiteX2" fmla="*/ 91069 w 91146"/>
                <a:gd name="connsiteY2" fmla="*/ 938022 h 968388"/>
                <a:gd name="connsiteX3" fmla="*/ 90657 w 91146"/>
                <a:gd name="connsiteY3" fmla="*/ 968388 h 968388"/>
                <a:gd name="connsiteX4" fmla="*/ 2298 w 91146"/>
                <a:gd name="connsiteY4" fmla="*/ 960120 h 968388"/>
                <a:gd name="connsiteX5" fmla="*/ 417 w 91146"/>
                <a:gd name="connsiteY5" fmla="*/ 4006 h 968388"/>
                <a:gd name="connsiteX0" fmla="*/ 417 w 91069"/>
                <a:gd name="connsiteY0" fmla="*/ 4006 h 1067906"/>
                <a:gd name="connsiteX1" fmla="*/ 79266 w 91069"/>
                <a:gd name="connsiteY1" fmla="*/ 318 h 1067906"/>
                <a:gd name="connsiteX2" fmla="*/ 91069 w 91069"/>
                <a:gd name="connsiteY2" fmla="*/ 938022 h 1067906"/>
                <a:gd name="connsiteX3" fmla="*/ 2298 w 91069"/>
                <a:gd name="connsiteY3" fmla="*/ 960120 h 1067906"/>
                <a:gd name="connsiteX4" fmla="*/ 417 w 91069"/>
                <a:gd name="connsiteY4" fmla="*/ 4006 h 1067906"/>
                <a:gd name="connsiteX0" fmla="*/ 417 w 91069"/>
                <a:gd name="connsiteY0" fmla="*/ 4006 h 1026125"/>
                <a:gd name="connsiteX1" fmla="*/ 79266 w 91069"/>
                <a:gd name="connsiteY1" fmla="*/ 318 h 1026125"/>
                <a:gd name="connsiteX2" fmla="*/ 91069 w 91069"/>
                <a:gd name="connsiteY2" fmla="*/ 938022 h 1026125"/>
                <a:gd name="connsiteX3" fmla="*/ 2298 w 91069"/>
                <a:gd name="connsiteY3" fmla="*/ 960120 h 1026125"/>
                <a:gd name="connsiteX4" fmla="*/ 417 w 91069"/>
                <a:gd name="connsiteY4" fmla="*/ 4006 h 1026125"/>
                <a:gd name="connsiteX0" fmla="*/ 417 w 91069"/>
                <a:gd name="connsiteY0" fmla="*/ 4006 h 1028529"/>
                <a:gd name="connsiteX1" fmla="*/ 79266 w 91069"/>
                <a:gd name="connsiteY1" fmla="*/ 318 h 1028529"/>
                <a:gd name="connsiteX2" fmla="*/ 91069 w 91069"/>
                <a:gd name="connsiteY2" fmla="*/ 947915 h 1028529"/>
                <a:gd name="connsiteX3" fmla="*/ 2298 w 91069"/>
                <a:gd name="connsiteY3" fmla="*/ 960120 h 1028529"/>
                <a:gd name="connsiteX4" fmla="*/ 417 w 91069"/>
                <a:gd name="connsiteY4" fmla="*/ 4006 h 1028529"/>
                <a:gd name="connsiteX0" fmla="*/ 417 w 91069"/>
                <a:gd name="connsiteY0" fmla="*/ 4006 h 960120"/>
                <a:gd name="connsiteX1" fmla="*/ 79266 w 91069"/>
                <a:gd name="connsiteY1" fmla="*/ 318 h 960120"/>
                <a:gd name="connsiteX2" fmla="*/ 91069 w 91069"/>
                <a:gd name="connsiteY2" fmla="*/ 947915 h 960120"/>
                <a:gd name="connsiteX3" fmla="*/ 2298 w 91069"/>
                <a:gd name="connsiteY3" fmla="*/ 960120 h 960120"/>
                <a:gd name="connsiteX4" fmla="*/ 417 w 91069"/>
                <a:gd name="connsiteY4" fmla="*/ 4006 h 960120"/>
                <a:gd name="connsiteX0" fmla="*/ 1389 w 92041"/>
                <a:gd name="connsiteY0" fmla="*/ 4006 h 956522"/>
                <a:gd name="connsiteX1" fmla="*/ 80238 w 92041"/>
                <a:gd name="connsiteY1" fmla="*/ 318 h 956522"/>
                <a:gd name="connsiteX2" fmla="*/ 92041 w 92041"/>
                <a:gd name="connsiteY2" fmla="*/ 947915 h 956522"/>
                <a:gd name="connsiteX3" fmla="*/ 1832 w 92041"/>
                <a:gd name="connsiteY3" fmla="*/ 956522 h 956522"/>
                <a:gd name="connsiteX4" fmla="*/ 1389 w 92041"/>
                <a:gd name="connsiteY4" fmla="*/ 4006 h 956522"/>
                <a:gd name="connsiteX0" fmla="*/ 0 w 90652"/>
                <a:gd name="connsiteY0" fmla="*/ 4006 h 956522"/>
                <a:gd name="connsiteX1" fmla="*/ 78849 w 90652"/>
                <a:gd name="connsiteY1" fmla="*/ 318 h 956522"/>
                <a:gd name="connsiteX2" fmla="*/ 90652 w 90652"/>
                <a:gd name="connsiteY2" fmla="*/ 947915 h 956522"/>
                <a:gd name="connsiteX3" fmla="*/ 443 w 90652"/>
                <a:gd name="connsiteY3" fmla="*/ 956522 h 956522"/>
                <a:gd name="connsiteX4" fmla="*/ 0 w 90652"/>
                <a:gd name="connsiteY4" fmla="*/ 4006 h 956522"/>
                <a:gd name="connsiteX0" fmla="*/ 0 w 90652"/>
                <a:gd name="connsiteY0" fmla="*/ 3433 h 955949"/>
                <a:gd name="connsiteX1" fmla="*/ 77551 w 90652"/>
                <a:gd name="connsiteY1" fmla="*/ 1241 h 955949"/>
                <a:gd name="connsiteX2" fmla="*/ 90652 w 90652"/>
                <a:gd name="connsiteY2" fmla="*/ 947342 h 955949"/>
                <a:gd name="connsiteX3" fmla="*/ 443 w 90652"/>
                <a:gd name="connsiteY3" fmla="*/ 955949 h 955949"/>
                <a:gd name="connsiteX4" fmla="*/ 0 w 90652"/>
                <a:gd name="connsiteY4" fmla="*/ 3433 h 9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2" h="955949">
                  <a:moveTo>
                    <a:pt x="0" y="3433"/>
                  </a:moveTo>
                  <a:cubicBezTo>
                    <a:pt x="39492" y="-3535"/>
                    <a:pt x="51268" y="2470"/>
                    <a:pt x="77551" y="1241"/>
                  </a:cubicBezTo>
                  <a:cubicBezTo>
                    <a:pt x="81485" y="320982"/>
                    <a:pt x="86718" y="627601"/>
                    <a:pt x="90652" y="947342"/>
                  </a:cubicBezTo>
                  <a:cubicBezTo>
                    <a:pt x="79622" y="958012"/>
                    <a:pt x="21665" y="954227"/>
                    <a:pt x="443" y="955949"/>
                  </a:cubicBezTo>
                  <a:cubicBezTo>
                    <a:pt x="221" y="862771"/>
                    <a:pt x="627" y="322138"/>
                    <a:pt x="0" y="3433"/>
                  </a:cubicBezTo>
                  <a:close/>
                </a:path>
              </a:pathLst>
            </a:custGeom>
            <a:solidFill>
              <a:schemeClr val="bg2"/>
            </a:solidFill>
            <a:ln w="0" cap="flat">
              <a:noFill/>
              <a:prstDash val="solid"/>
              <a:miter/>
            </a:ln>
          </p:spPr>
          <p:txBody>
            <a:bodyPr rtlCol="0" anchor="ctr"/>
            <a:lstStyle/>
            <a:p>
              <a:endParaRPr lang="en-US"/>
            </a:p>
          </p:txBody>
        </p:sp>
        <p:sp>
          <p:nvSpPr>
            <p:cNvPr id="42" name="Freeform 57">
              <a:extLst>
                <a:ext uri="{FF2B5EF4-FFF2-40B4-BE49-F238E27FC236}">
                  <a16:creationId xmlns:a16="http://schemas.microsoft.com/office/drawing/2014/main" id="{AFD62D72-18C4-1DAA-F3B9-F9444205F037}"/>
                </a:ext>
              </a:extLst>
            </p:cNvPr>
            <p:cNvSpPr/>
            <p:nvPr/>
          </p:nvSpPr>
          <p:spPr>
            <a:xfrm rot="5400000">
              <a:off x="11151951" y="23177"/>
              <a:ext cx="316902" cy="973777"/>
            </a:xfrm>
            <a:custGeom>
              <a:avLst/>
              <a:gdLst>
                <a:gd name="connsiteX0" fmla="*/ 0 w 98672"/>
                <a:gd name="connsiteY0" fmla="*/ 0 h 959374"/>
                <a:gd name="connsiteX1" fmla="*/ 81995 w 98672"/>
                <a:gd name="connsiteY1" fmla="*/ 765 h 959374"/>
                <a:gd name="connsiteX2" fmla="*/ 98672 w 98672"/>
                <a:gd name="connsiteY2" fmla="*/ 943725 h 959374"/>
                <a:gd name="connsiteX3" fmla="*/ 16633 w 98672"/>
                <a:gd name="connsiteY3" fmla="*/ 959375 h 959374"/>
                <a:gd name="connsiteX4" fmla="*/ 0 w 98672"/>
                <a:gd name="connsiteY4" fmla="*/ 0 h 959374"/>
                <a:gd name="connsiteX0" fmla="*/ 0 w 97714"/>
                <a:gd name="connsiteY0" fmla="*/ 0 h 959375"/>
                <a:gd name="connsiteX1" fmla="*/ 81995 w 97714"/>
                <a:gd name="connsiteY1" fmla="*/ 765 h 959375"/>
                <a:gd name="connsiteX2" fmla="*/ 97714 w 97714"/>
                <a:gd name="connsiteY2" fmla="*/ 950799 h 959375"/>
                <a:gd name="connsiteX3" fmla="*/ 16633 w 97714"/>
                <a:gd name="connsiteY3" fmla="*/ 959375 h 959375"/>
                <a:gd name="connsiteX4" fmla="*/ 0 w 97714"/>
                <a:gd name="connsiteY4" fmla="*/ 0 h 959375"/>
                <a:gd name="connsiteX0" fmla="*/ 0 w 98498"/>
                <a:gd name="connsiteY0" fmla="*/ 0 h 959375"/>
                <a:gd name="connsiteX1" fmla="*/ 81995 w 98498"/>
                <a:gd name="connsiteY1" fmla="*/ 765 h 959375"/>
                <a:gd name="connsiteX2" fmla="*/ 97714 w 98498"/>
                <a:gd name="connsiteY2" fmla="*/ 950799 h 959375"/>
                <a:gd name="connsiteX3" fmla="*/ 16633 w 98498"/>
                <a:gd name="connsiteY3" fmla="*/ 959375 h 959375"/>
                <a:gd name="connsiteX4" fmla="*/ 0 w 98498"/>
                <a:gd name="connsiteY4" fmla="*/ 0 h 959375"/>
                <a:gd name="connsiteX0" fmla="*/ 0 w 98498"/>
                <a:gd name="connsiteY0" fmla="*/ 0 h 959375"/>
                <a:gd name="connsiteX1" fmla="*/ 81995 w 98498"/>
                <a:gd name="connsiteY1" fmla="*/ 765 h 959375"/>
                <a:gd name="connsiteX2" fmla="*/ 97714 w 98498"/>
                <a:gd name="connsiteY2" fmla="*/ 950799 h 959375"/>
                <a:gd name="connsiteX3" fmla="*/ 16633 w 98498"/>
                <a:gd name="connsiteY3" fmla="*/ 959375 h 959375"/>
                <a:gd name="connsiteX4" fmla="*/ 0 w 98498"/>
                <a:gd name="connsiteY4" fmla="*/ 0 h 959375"/>
                <a:gd name="connsiteX0" fmla="*/ 0 w 98498"/>
                <a:gd name="connsiteY0" fmla="*/ 0 h 957646"/>
                <a:gd name="connsiteX1" fmla="*/ 81995 w 98498"/>
                <a:gd name="connsiteY1" fmla="*/ 765 h 957646"/>
                <a:gd name="connsiteX2" fmla="*/ 97714 w 98498"/>
                <a:gd name="connsiteY2" fmla="*/ 950799 h 957646"/>
                <a:gd name="connsiteX3" fmla="*/ 16634 w 98498"/>
                <a:gd name="connsiteY3" fmla="*/ 955130 h 957646"/>
                <a:gd name="connsiteX4" fmla="*/ 0 w 98498"/>
                <a:gd name="connsiteY4" fmla="*/ 0 h 957646"/>
                <a:gd name="connsiteX0" fmla="*/ 0 w 98498"/>
                <a:gd name="connsiteY0" fmla="*/ 0 h 956959"/>
                <a:gd name="connsiteX1" fmla="*/ 81995 w 98498"/>
                <a:gd name="connsiteY1" fmla="*/ 765 h 956959"/>
                <a:gd name="connsiteX2" fmla="*/ 97714 w 98498"/>
                <a:gd name="connsiteY2" fmla="*/ 950799 h 956959"/>
                <a:gd name="connsiteX3" fmla="*/ 16634 w 98498"/>
                <a:gd name="connsiteY3" fmla="*/ 955130 h 956959"/>
                <a:gd name="connsiteX4" fmla="*/ 0 w 98498"/>
                <a:gd name="connsiteY4" fmla="*/ 0 h 956959"/>
                <a:gd name="connsiteX0" fmla="*/ 0 w 98498"/>
                <a:gd name="connsiteY0" fmla="*/ 0 h 959817"/>
                <a:gd name="connsiteX1" fmla="*/ 81995 w 98498"/>
                <a:gd name="connsiteY1" fmla="*/ 765 h 959817"/>
                <a:gd name="connsiteX2" fmla="*/ 97714 w 98498"/>
                <a:gd name="connsiteY2" fmla="*/ 950799 h 959817"/>
                <a:gd name="connsiteX3" fmla="*/ 16634 w 98498"/>
                <a:gd name="connsiteY3" fmla="*/ 955130 h 959817"/>
                <a:gd name="connsiteX4" fmla="*/ 0 w 98498"/>
                <a:gd name="connsiteY4" fmla="*/ 0 h 959817"/>
                <a:gd name="connsiteX0" fmla="*/ 0 w 98498"/>
                <a:gd name="connsiteY0" fmla="*/ 0 h 956824"/>
                <a:gd name="connsiteX1" fmla="*/ 81995 w 98498"/>
                <a:gd name="connsiteY1" fmla="*/ 765 h 956824"/>
                <a:gd name="connsiteX2" fmla="*/ 97714 w 98498"/>
                <a:gd name="connsiteY2" fmla="*/ 950799 h 956824"/>
                <a:gd name="connsiteX3" fmla="*/ 16634 w 98498"/>
                <a:gd name="connsiteY3" fmla="*/ 955130 h 956824"/>
                <a:gd name="connsiteX4" fmla="*/ 0 w 98498"/>
                <a:gd name="connsiteY4" fmla="*/ 0 h 95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98" h="956824">
                  <a:moveTo>
                    <a:pt x="0" y="0"/>
                  </a:moveTo>
                  <a:lnTo>
                    <a:pt x="81995" y="765"/>
                  </a:lnTo>
                  <a:cubicBezTo>
                    <a:pt x="87235" y="317443"/>
                    <a:pt x="102052" y="827963"/>
                    <a:pt x="97714" y="950799"/>
                  </a:cubicBezTo>
                  <a:cubicBezTo>
                    <a:pt x="71844" y="955220"/>
                    <a:pt x="21306" y="959198"/>
                    <a:pt x="16634" y="955130"/>
                  </a:cubicBezTo>
                  <a:lnTo>
                    <a:pt x="0" y="0"/>
                  </a:lnTo>
                  <a:close/>
                </a:path>
              </a:pathLst>
            </a:custGeom>
            <a:solidFill>
              <a:schemeClr val="bg2"/>
            </a:solidFill>
            <a:ln w="0" cap="flat">
              <a:noFill/>
              <a:prstDash val="solid"/>
              <a:miter/>
            </a:ln>
          </p:spPr>
          <p:txBody>
            <a:bodyPr rtlCol="0" anchor="ctr"/>
            <a:lstStyle/>
            <a:p>
              <a:endParaRPr lang="en-US"/>
            </a:p>
          </p:txBody>
        </p:sp>
        <p:sp>
          <p:nvSpPr>
            <p:cNvPr id="43" name="Freeform 59">
              <a:extLst>
                <a:ext uri="{FF2B5EF4-FFF2-40B4-BE49-F238E27FC236}">
                  <a16:creationId xmlns:a16="http://schemas.microsoft.com/office/drawing/2014/main" id="{8CB309A2-5E07-F6B3-CAC3-0F52E6B6C522}"/>
                </a:ext>
              </a:extLst>
            </p:cNvPr>
            <p:cNvSpPr/>
            <p:nvPr/>
          </p:nvSpPr>
          <p:spPr>
            <a:xfrm rot="5400000">
              <a:off x="11170520" y="4758995"/>
              <a:ext cx="275224" cy="1001269"/>
            </a:xfrm>
            <a:custGeom>
              <a:avLst/>
              <a:gdLst>
                <a:gd name="connsiteX0" fmla="*/ 0 w 83972"/>
                <a:gd name="connsiteY0" fmla="*/ 0 h 977992"/>
                <a:gd name="connsiteX1" fmla="*/ 79522 w 83972"/>
                <a:gd name="connsiteY1" fmla="*/ 6071 h 977992"/>
                <a:gd name="connsiteX2" fmla="*/ 83973 w 83972"/>
                <a:gd name="connsiteY2" fmla="*/ 965041 h 977992"/>
                <a:gd name="connsiteX3" fmla="*/ 22791 w 83972"/>
                <a:gd name="connsiteY3" fmla="*/ 977993 h 977992"/>
                <a:gd name="connsiteX4" fmla="*/ 0 w 83972"/>
                <a:gd name="connsiteY4" fmla="*/ 0 h 977992"/>
                <a:gd name="connsiteX0" fmla="*/ 0 w 83973"/>
                <a:gd name="connsiteY0" fmla="*/ 15448 h 993441"/>
                <a:gd name="connsiteX1" fmla="*/ 80269 w 83973"/>
                <a:gd name="connsiteY1" fmla="*/ 0 h 993441"/>
                <a:gd name="connsiteX2" fmla="*/ 83973 w 83973"/>
                <a:gd name="connsiteY2" fmla="*/ 980489 h 993441"/>
                <a:gd name="connsiteX3" fmla="*/ 22791 w 83973"/>
                <a:gd name="connsiteY3" fmla="*/ 993441 h 993441"/>
                <a:gd name="connsiteX4" fmla="*/ 0 w 83973"/>
                <a:gd name="connsiteY4" fmla="*/ 15448 h 993441"/>
                <a:gd name="connsiteX0" fmla="*/ 0 w 86202"/>
                <a:gd name="connsiteY0" fmla="*/ 15448 h 993441"/>
                <a:gd name="connsiteX1" fmla="*/ 80269 w 86202"/>
                <a:gd name="connsiteY1" fmla="*/ 0 h 993441"/>
                <a:gd name="connsiteX2" fmla="*/ 83973 w 86202"/>
                <a:gd name="connsiteY2" fmla="*/ 980489 h 993441"/>
                <a:gd name="connsiteX3" fmla="*/ 22791 w 86202"/>
                <a:gd name="connsiteY3" fmla="*/ 993441 h 993441"/>
                <a:gd name="connsiteX4" fmla="*/ 0 w 86202"/>
                <a:gd name="connsiteY4" fmla="*/ 15448 h 99344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5088"/>
                <a:gd name="connsiteY0" fmla="*/ 8965 h 994301"/>
                <a:gd name="connsiteX1" fmla="*/ 79155 w 85088"/>
                <a:gd name="connsiteY1" fmla="*/ 0 h 994301"/>
                <a:gd name="connsiteX2" fmla="*/ 82859 w 85088"/>
                <a:gd name="connsiteY2" fmla="*/ 980489 h 994301"/>
                <a:gd name="connsiteX3" fmla="*/ 21677 w 85088"/>
                <a:gd name="connsiteY3" fmla="*/ 993441 h 994301"/>
                <a:gd name="connsiteX4" fmla="*/ 0 w 85088"/>
                <a:gd name="connsiteY4" fmla="*/ 8965 h 994301"/>
                <a:gd name="connsiteX0" fmla="*/ 0 w 85088"/>
                <a:gd name="connsiteY0" fmla="*/ 8965 h 984427"/>
                <a:gd name="connsiteX1" fmla="*/ 79155 w 85088"/>
                <a:gd name="connsiteY1" fmla="*/ 0 h 984427"/>
                <a:gd name="connsiteX2" fmla="*/ 82859 w 85088"/>
                <a:gd name="connsiteY2" fmla="*/ 980489 h 984427"/>
                <a:gd name="connsiteX3" fmla="*/ 21677 w 85088"/>
                <a:gd name="connsiteY3" fmla="*/ 981772 h 984427"/>
                <a:gd name="connsiteX4" fmla="*/ 0 w 85088"/>
                <a:gd name="connsiteY4" fmla="*/ 8965 h 984427"/>
                <a:gd name="connsiteX0" fmla="*/ 0 w 85088"/>
                <a:gd name="connsiteY0" fmla="*/ 8965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8965 h 985277"/>
                <a:gd name="connsiteX0" fmla="*/ 0 w 85088"/>
                <a:gd name="connsiteY0" fmla="*/ 2686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2686 h 985277"/>
                <a:gd name="connsiteX0" fmla="*/ 0 w 85088"/>
                <a:gd name="connsiteY0" fmla="*/ 720 h 983311"/>
                <a:gd name="connsiteX1" fmla="*/ 79155 w 85088"/>
                <a:gd name="connsiteY1" fmla="*/ 14779 h 983311"/>
                <a:gd name="connsiteX2" fmla="*/ 82859 w 85088"/>
                <a:gd name="connsiteY2" fmla="*/ 978523 h 983311"/>
                <a:gd name="connsiteX3" fmla="*/ 18333 w 85088"/>
                <a:gd name="connsiteY3" fmla="*/ 981102 h 983311"/>
                <a:gd name="connsiteX4" fmla="*/ 0 w 85088"/>
                <a:gd name="connsiteY4" fmla="*/ 720 h 983311"/>
                <a:gd name="connsiteX0" fmla="*/ 0 w 85088"/>
                <a:gd name="connsiteY0" fmla="*/ 1013 h 983604"/>
                <a:gd name="connsiteX1" fmla="*/ 79155 w 85088"/>
                <a:gd name="connsiteY1" fmla="*/ 15072 h 983604"/>
                <a:gd name="connsiteX2" fmla="*/ 82859 w 85088"/>
                <a:gd name="connsiteY2" fmla="*/ 978816 h 983604"/>
                <a:gd name="connsiteX3" fmla="*/ 18333 w 85088"/>
                <a:gd name="connsiteY3" fmla="*/ 981395 h 983604"/>
                <a:gd name="connsiteX4" fmla="*/ 0 w 85088"/>
                <a:gd name="connsiteY4" fmla="*/ 1013 h 983604"/>
                <a:gd name="connsiteX0" fmla="*/ 0 w 85088"/>
                <a:gd name="connsiteY0" fmla="*/ 1013 h 983604"/>
                <a:gd name="connsiteX1" fmla="*/ 79155 w 85088"/>
                <a:gd name="connsiteY1" fmla="*/ 15072 h 983604"/>
                <a:gd name="connsiteX2" fmla="*/ 82859 w 85088"/>
                <a:gd name="connsiteY2" fmla="*/ 978816 h 983604"/>
                <a:gd name="connsiteX3" fmla="*/ 14558 w 85088"/>
                <a:gd name="connsiteY3" fmla="*/ 981395 h 983604"/>
                <a:gd name="connsiteX4" fmla="*/ 0 w 85088"/>
                <a:gd name="connsiteY4" fmla="*/ 1013 h 983604"/>
                <a:gd name="connsiteX0" fmla="*/ 0 w 81943"/>
                <a:gd name="connsiteY0" fmla="*/ 1013 h 983604"/>
                <a:gd name="connsiteX1" fmla="*/ 76010 w 81943"/>
                <a:gd name="connsiteY1" fmla="*/ 15072 h 983604"/>
                <a:gd name="connsiteX2" fmla="*/ 79714 w 81943"/>
                <a:gd name="connsiteY2" fmla="*/ 978816 h 983604"/>
                <a:gd name="connsiteX3" fmla="*/ 11413 w 81943"/>
                <a:gd name="connsiteY3" fmla="*/ 981395 h 983604"/>
                <a:gd name="connsiteX4" fmla="*/ 0 w 81943"/>
                <a:gd name="connsiteY4" fmla="*/ 1013 h 983604"/>
                <a:gd name="connsiteX0" fmla="*/ 0 w 81943"/>
                <a:gd name="connsiteY0" fmla="*/ 1013 h 983604"/>
                <a:gd name="connsiteX1" fmla="*/ 76010 w 81943"/>
                <a:gd name="connsiteY1" fmla="*/ 15072 h 983604"/>
                <a:gd name="connsiteX2" fmla="*/ 79714 w 81943"/>
                <a:gd name="connsiteY2" fmla="*/ 978816 h 983604"/>
                <a:gd name="connsiteX3" fmla="*/ 11413 w 81943"/>
                <a:gd name="connsiteY3" fmla="*/ 981395 h 983604"/>
                <a:gd name="connsiteX4" fmla="*/ 0 w 81943"/>
                <a:gd name="connsiteY4" fmla="*/ 1013 h 983604"/>
                <a:gd name="connsiteX0" fmla="*/ 0 w 82526"/>
                <a:gd name="connsiteY0" fmla="*/ 1430 h 978205"/>
                <a:gd name="connsiteX1" fmla="*/ 76593 w 82526"/>
                <a:gd name="connsiteY1" fmla="*/ 9673 h 978205"/>
                <a:gd name="connsiteX2" fmla="*/ 80297 w 82526"/>
                <a:gd name="connsiteY2" fmla="*/ 973417 h 978205"/>
                <a:gd name="connsiteX3" fmla="*/ 11996 w 82526"/>
                <a:gd name="connsiteY3" fmla="*/ 975996 h 978205"/>
                <a:gd name="connsiteX4" fmla="*/ 0 w 82526"/>
                <a:gd name="connsiteY4" fmla="*/ 1430 h 978205"/>
                <a:gd name="connsiteX0" fmla="*/ 0 w 82526"/>
                <a:gd name="connsiteY0" fmla="*/ 0 h 976775"/>
                <a:gd name="connsiteX1" fmla="*/ 76593 w 82526"/>
                <a:gd name="connsiteY1" fmla="*/ 8243 h 976775"/>
                <a:gd name="connsiteX2" fmla="*/ 80297 w 82526"/>
                <a:gd name="connsiteY2" fmla="*/ 971987 h 976775"/>
                <a:gd name="connsiteX3" fmla="*/ 11996 w 82526"/>
                <a:gd name="connsiteY3" fmla="*/ 974566 h 976775"/>
                <a:gd name="connsiteX4" fmla="*/ 0 w 82526"/>
                <a:gd name="connsiteY4" fmla="*/ 0 h 976775"/>
                <a:gd name="connsiteX0" fmla="*/ 0 w 82526"/>
                <a:gd name="connsiteY0" fmla="*/ 0 h 970960"/>
                <a:gd name="connsiteX1" fmla="*/ 76593 w 82526"/>
                <a:gd name="connsiteY1" fmla="*/ 2428 h 970960"/>
                <a:gd name="connsiteX2" fmla="*/ 80297 w 82526"/>
                <a:gd name="connsiteY2" fmla="*/ 966172 h 970960"/>
                <a:gd name="connsiteX3" fmla="*/ 11996 w 82526"/>
                <a:gd name="connsiteY3" fmla="*/ 968751 h 970960"/>
                <a:gd name="connsiteX4" fmla="*/ 0 w 82526"/>
                <a:gd name="connsiteY4" fmla="*/ 0 h 970960"/>
                <a:gd name="connsiteX0" fmla="*/ 0 w 80665"/>
                <a:gd name="connsiteY0" fmla="*/ 0 h 975604"/>
                <a:gd name="connsiteX1" fmla="*/ 74732 w 80665"/>
                <a:gd name="connsiteY1" fmla="*/ 7072 h 975604"/>
                <a:gd name="connsiteX2" fmla="*/ 78436 w 80665"/>
                <a:gd name="connsiteY2" fmla="*/ 970816 h 975604"/>
                <a:gd name="connsiteX3" fmla="*/ 10135 w 80665"/>
                <a:gd name="connsiteY3" fmla="*/ 973395 h 975604"/>
                <a:gd name="connsiteX4" fmla="*/ 0 w 80665"/>
                <a:gd name="connsiteY4" fmla="*/ 0 h 975604"/>
                <a:gd name="connsiteX0" fmla="*/ 0 w 80665"/>
                <a:gd name="connsiteY0" fmla="*/ 844 h 976448"/>
                <a:gd name="connsiteX1" fmla="*/ 74732 w 80665"/>
                <a:gd name="connsiteY1" fmla="*/ 176 h 976448"/>
                <a:gd name="connsiteX2" fmla="*/ 78436 w 80665"/>
                <a:gd name="connsiteY2" fmla="*/ 971660 h 976448"/>
                <a:gd name="connsiteX3" fmla="*/ 10135 w 80665"/>
                <a:gd name="connsiteY3" fmla="*/ 974239 h 976448"/>
                <a:gd name="connsiteX4" fmla="*/ 0 w 80665"/>
                <a:gd name="connsiteY4" fmla="*/ 844 h 976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65" h="976448">
                  <a:moveTo>
                    <a:pt x="0" y="844"/>
                  </a:moveTo>
                  <a:cubicBezTo>
                    <a:pt x="25531" y="1653"/>
                    <a:pt x="49201" y="-633"/>
                    <a:pt x="74732" y="176"/>
                  </a:cubicBezTo>
                  <a:cubicBezTo>
                    <a:pt x="75967" y="327006"/>
                    <a:pt x="84675" y="943222"/>
                    <a:pt x="78436" y="971660"/>
                  </a:cubicBezTo>
                  <a:cubicBezTo>
                    <a:pt x="58042" y="975977"/>
                    <a:pt x="26045" y="978529"/>
                    <a:pt x="10135" y="974239"/>
                  </a:cubicBezTo>
                  <a:cubicBezTo>
                    <a:pt x="1043" y="748661"/>
                    <a:pt x="3193" y="295444"/>
                    <a:pt x="0" y="844"/>
                  </a:cubicBezTo>
                  <a:close/>
                </a:path>
              </a:pathLst>
            </a:custGeom>
            <a:solidFill>
              <a:schemeClr val="bg2"/>
            </a:solidFill>
            <a:ln w="0" cap="flat">
              <a:noFill/>
              <a:prstDash val="solid"/>
              <a:miter/>
            </a:ln>
          </p:spPr>
          <p:txBody>
            <a:bodyPr rtlCol="0" anchor="ctr"/>
            <a:lstStyle/>
            <a:p>
              <a:endParaRPr lang="en-US"/>
            </a:p>
          </p:txBody>
        </p:sp>
        <p:sp>
          <p:nvSpPr>
            <p:cNvPr id="44" name="Freeform 60">
              <a:extLst>
                <a:ext uri="{FF2B5EF4-FFF2-40B4-BE49-F238E27FC236}">
                  <a16:creationId xmlns:a16="http://schemas.microsoft.com/office/drawing/2014/main" id="{6875B939-9F11-0637-92B5-E8DF3631B36B}"/>
                </a:ext>
              </a:extLst>
            </p:cNvPr>
            <p:cNvSpPr/>
            <p:nvPr/>
          </p:nvSpPr>
          <p:spPr>
            <a:xfrm rot="5400000">
              <a:off x="11149659" y="5459283"/>
              <a:ext cx="281299" cy="1017647"/>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7166">
                  <a:moveTo>
                    <a:pt x="0" y="2347"/>
                  </a:moveTo>
                  <a:cubicBezTo>
                    <a:pt x="36299" y="-2337"/>
                    <a:pt x="59549" y="1508"/>
                    <a:pt x="89323" y="1088"/>
                  </a:cubicBezTo>
                  <a:cubicBezTo>
                    <a:pt x="88693" y="316098"/>
                    <a:pt x="92142" y="805905"/>
                    <a:pt x="87434" y="946117"/>
                  </a:cubicBezTo>
                  <a:cubicBezTo>
                    <a:pt x="60069" y="947883"/>
                    <a:pt x="37596" y="946806"/>
                    <a:pt x="12677" y="947151"/>
                  </a:cubicBezTo>
                  <a:cubicBezTo>
                    <a:pt x="7636" y="757275"/>
                    <a:pt x="4226" y="317282"/>
                    <a:pt x="0" y="2347"/>
                  </a:cubicBezTo>
                  <a:close/>
                </a:path>
              </a:pathLst>
            </a:custGeom>
            <a:solidFill>
              <a:schemeClr val="bg2"/>
            </a:solidFill>
            <a:ln w="0" cap="flat">
              <a:noFill/>
              <a:prstDash val="solid"/>
              <a:miter/>
            </a:ln>
          </p:spPr>
          <p:txBody>
            <a:bodyPr rtlCol="0" anchor="ctr"/>
            <a:lstStyle/>
            <a:p>
              <a:endParaRPr lang="en-US"/>
            </a:p>
          </p:txBody>
        </p:sp>
        <p:sp>
          <p:nvSpPr>
            <p:cNvPr id="45" name="Freeform 61">
              <a:extLst>
                <a:ext uri="{FF2B5EF4-FFF2-40B4-BE49-F238E27FC236}">
                  <a16:creationId xmlns:a16="http://schemas.microsoft.com/office/drawing/2014/main" id="{3D4C0AA2-FF42-6627-FCA7-FF7B0F133A0D}"/>
                </a:ext>
              </a:extLst>
            </p:cNvPr>
            <p:cNvSpPr/>
            <p:nvPr/>
          </p:nvSpPr>
          <p:spPr>
            <a:xfrm rot="5400000">
              <a:off x="11158188" y="5872055"/>
              <a:ext cx="295509" cy="1009336"/>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2175">
                  <a:moveTo>
                    <a:pt x="1034" y="0"/>
                  </a:moveTo>
                  <a:lnTo>
                    <a:pt x="84916" y="809"/>
                  </a:lnTo>
                  <a:lnTo>
                    <a:pt x="94716" y="979117"/>
                  </a:lnTo>
                  <a:lnTo>
                    <a:pt x="0" y="982175"/>
                  </a:lnTo>
                  <a:lnTo>
                    <a:pt x="1034" y="0"/>
                  </a:lnTo>
                  <a:close/>
                </a:path>
              </a:pathLst>
            </a:custGeom>
            <a:solidFill>
              <a:schemeClr val="bg2"/>
            </a:solidFill>
            <a:ln w="0" cap="flat">
              <a:noFill/>
              <a:prstDash val="solid"/>
              <a:miter/>
            </a:ln>
          </p:spPr>
          <p:txBody>
            <a:bodyPr rtlCol="0" anchor="ctr"/>
            <a:lstStyle/>
            <a:p>
              <a:endParaRPr lang="en-US"/>
            </a:p>
          </p:txBody>
        </p:sp>
        <p:sp>
          <p:nvSpPr>
            <p:cNvPr id="46" name="Freeform 62">
              <a:extLst>
                <a:ext uri="{FF2B5EF4-FFF2-40B4-BE49-F238E27FC236}">
                  <a16:creationId xmlns:a16="http://schemas.microsoft.com/office/drawing/2014/main" id="{2E67BA09-B85C-BC11-77E3-A49C03BC67CD}"/>
                </a:ext>
              </a:extLst>
            </p:cNvPr>
            <p:cNvSpPr/>
            <p:nvPr/>
          </p:nvSpPr>
          <p:spPr>
            <a:xfrm rot="5400000">
              <a:off x="11173302" y="6227877"/>
              <a:ext cx="231619" cy="1028628"/>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8540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18540 h 975171"/>
                <a:gd name="connsiteX0" fmla="*/ 0 w 76151"/>
                <a:gd name="connsiteY0" fmla="*/ 5629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5629 h 975171"/>
                <a:gd name="connsiteX0" fmla="*/ 0 w 76151"/>
                <a:gd name="connsiteY0" fmla="*/ 5629 h 969909"/>
                <a:gd name="connsiteX1" fmla="*/ 76151 w 76151"/>
                <a:gd name="connsiteY1" fmla="*/ 0 h 969909"/>
                <a:gd name="connsiteX2" fmla="*/ 76061 w 76151"/>
                <a:gd name="connsiteY2" fmla="*/ 967976 h 969909"/>
                <a:gd name="connsiteX3" fmla="*/ 11688 w 76151"/>
                <a:gd name="connsiteY3" fmla="*/ 969909 h 969909"/>
                <a:gd name="connsiteX4" fmla="*/ 0 w 76151"/>
                <a:gd name="connsiteY4" fmla="*/ 5629 h 969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69909">
                  <a:moveTo>
                    <a:pt x="0" y="5629"/>
                  </a:moveTo>
                  <a:lnTo>
                    <a:pt x="76151" y="0"/>
                  </a:lnTo>
                  <a:cubicBezTo>
                    <a:pt x="76121" y="322659"/>
                    <a:pt x="76091" y="645317"/>
                    <a:pt x="76061" y="967976"/>
                  </a:cubicBezTo>
                  <a:lnTo>
                    <a:pt x="11688" y="969909"/>
                  </a:lnTo>
                  <a:lnTo>
                    <a:pt x="0" y="5629"/>
                  </a:lnTo>
                  <a:close/>
                </a:path>
              </a:pathLst>
            </a:custGeom>
            <a:solidFill>
              <a:schemeClr val="bg2"/>
            </a:solidFill>
            <a:ln w="0" cap="flat">
              <a:noFill/>
              <a:prstDash val="solid"/>
              <a:miter/>
            </a:ln>
          </p:spPr>
          <p:txBody>
            <a:bodyPr rtlCol="0" anchor="ctr"/>
            <a:lstStyle/>
            <a:p>
              <a:endParaRPr lang="en-US"/>
            </a:p>
          </p:txBody>
        </p:sp>
        <p:sp>
          <p:nvSpPr>
            <p:cNvPr id="47" name="Freeform 64">
              <a:extLst>
                <a:ext uri="{FF2B5EF4-FFF2-40B4-BE49-F238E27FC236}">
                  <a16:creationId xmlns:a16="http://schemas.microsoft.com/office/drawing/2014/main" id="{6FB605F3-00BB-CD88-C832-83F23948D150}"/>
                </a:ext>
              </a:extLst>
            </p:cNvPr>
            <p:cNvSpPr/>
            <p:nvPr/>
          </p:nvSpPr>
          <p:spPr>
            <a:xfrm rot="5400000">
              <a:off x="11169474" y="5098751"/>
              <a:ext cx="269105" cy="999904"/>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bg2"/>
            </a:solidFill>
            <a:ln w="0" cap="flat">
              <a:noFill/>
              <a:prstDash val="solid"/>
              <a:miter/>
            </a:ln>
          </p:spPr>
          <p:txBody>
            <a:bodyPr rtlCol="0" anchor="ctr"/>
            <a:lstStyle/>
            <a:p>
              <a:endParaRPr lang="en-US"/>
            </a:p>
          </p:txBody>
        </p:sp>
        <p:sp>
          <p:nvSpPr>
            <p:cNvPr id="48" name="Freeform 64">
              <a:extLst>
                <a:ext uri="{FF2B5EF4-FFF2-40B4-BE49-F238E27FC236}">
                  <a16:creationId xmlns:a16="http://schemas.microsoft.com/office/drawing/2014/main" id="{E4D8D071-F506-7788-271D-B22EDBA75C01}"/>
                </a:ext>
              </a:extLst>
            </p:cNvPr>
            <p:cNvSpPr/>
            <p:nvPr/>
          </p:nvSpPr>
          <p:spPr>
            <a:xfrm rot="5400000">
              <a:off x="11161076" y="2175833"/>
              <a:ext cx="307186" cy="1013079"/>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 name="connsiteX0" fmla="*/ 1472 w 85444"/>
                <a:gd name="connsiteY0" fmla="*/ 3643 h 950859"/>
                <a:gd name="connsiteX1" fmla="*/ 83467 w 85444"/>
                <a:gd name="connsiteY1" fmla="*/ 0 h 950859"/>
                <a:gd name="connsiteX2" fmla="*/ 85444 w 85444"/>
                <a:gd name="connsiteY2" fmla="*/ 940622 h 950859"/>
                <a:gd name="connsiteX3" fmla="*/ 0 w 85444"/>
                <a:gd name="connsiteY3" fmla="*/ 950859 h 950859"/>
                <a:gd name="connsiteX4" fmla="*/ 1472 w 85444"/>
                <a:gd name="connsiteY4" fmla="*/ 3643 h 950859"/>
                <a:gd name="connsiteX0" fmla="*/ 22 w 92196"/>
                <a:gd name="connsiteY0" fmla="*/ 0 h 955248"/>
                <a:gd name="connsiteX1" fmla="*/ 90219 w 92196"/>
                <a:gd name="connsiteY1" fmla="*/ 4389 h 955248"/>
                <a:gd name="connsiteX2" fmla="*/ 92196 w 92196"/>
                <a:gd name="connsiteY2" fmla="*/ 945011 h 955248"/>
                <a:gd name="connsiteX3" fmla="*/ 6752 w 92196"/>
                <a:gd name="connsiteY3" fmla="*/ 955248 h 955248"/>
                <a:gd name="connsiteX4" fmla="*/ 22 w 92196"/>
                <a:gd name="connsiteY4" fmla="*/ 0 h 955248"/>
                <a:gd name="connsiteX0" fmla="*/ 22 w 98575"/>
                <a:gd name="connsiteY0" fmla="*/ 0 h 955248"/>
                <a:gd name="connsiteX1" fmla="*/ 90219 w 98575"/>
                <a:gd name="connsiteY1" fmla="*/ 4389 h 955248"/>
                <a:gd name="connsiteX2" fmla="*/ 98575 w 98575"/>
                <a:gd name="connsiteY2" fmla="*/ 945011 h 955248"/>
                <a:gd name="connsiteX3" fmla="*/ 6752 w 98575"/>
                <a:gd name="connsiteY3" fmla="*/ 955248 h 955248"/>
                <a:gd name="connsiteX4" fmla="*/ 22 w 98575"/>
                <a:gd name="connsiteY4" fmla="*/ 0 h 955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75" h="955248">
                  <a:moveTo>
                    <a:pt x="22" y="0"/>
                  </a:moveTo>
                  <a:lnTo>
                    <a:pt x="90219" y="4389"/>
                  </a:lnTo>
                  <a:cubicBezTo>
                    <a:pt x="93004" y="317930"/>
                    <a:pt x="95790" y="631470"/>
                    <a:pt x="98575" y="945011"/>
                  </a:cubicBezTo>
                  <a:lnTo>
                    <a:pt x="6752" y="955248"/>
                  </a:lnTo>
                  <a:cubicBezTo>
                    <a:pt x="7243" y="639509"/>
                    <a:pt x="-469" y="315739"/>
                    <a:pt x="22" y="0"/>
                  </a:cubicBezTo>
                  <a:close/>
                </a:path>
              </a:pathLst>
            </a:custGeom>
            <a:solidFill>
              <a:schemeClr val="bg2"/>
            </a:solidFill>
            <a:ln w="0" cap="flat">
              <a:noFill/>
              <a:prstDash val="solid"/>
              <a:miter/>
            </a:ln>
          </p:spPr>
          <p:txBody>
            <a:bodyPr rtlCol="0" anchor="ctr"/>
            <a:lstStyle/>
            <a:p>
              <a:endParaRPr lang="en-US"/>
            </a:p>
          </p:txBody>
        </p:sp>
        <p:sp>
          <p:nvSpPr>
            <p:cNvPr id="49" name="Freeform 63">
              <a:extLst>
                <a:ext uri="{FF2B5EF4-FFF2-40B4-BE49-F238E27FC236}">
                  <a16:creationId xmlns:a16="http://schemas.microsoft.com/office/drawing/2014/main" id="{C45F7EBC-931B-EF9E-6B6B-90EFF95C8B7C}"/>
                </a:ext>
              </a:extLst>
            </p:cNvPr>
            <p:cNvSpPr/>
            <p:nvPr/>
          </p:nvSpPr>
          <p:spPr>
            <a:xfrm rot="5400000">
              <a:off x="11130660" y="-354514"/>
              <a:ext cx="316904" cy="1014192"/>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3990"/>
                <a:gd name="connsiteY0" fmla="*/ 2159 h 966120"/>
                <a:gd name="connsiteX1" fmla="*/ 71243 w 93990"/>
                <a:gd name="connsiteY1" fmla="*/ 0 h 966120"/>
                <a:gd name="connsiteX2" fmla="*/ 93990 w 93990"/>
                <a:gd name="connsiteY2" fmla="*/ 965401 h 966120"/>
                <a:gd name="connsiteX3" fmla="*/ 9027 w 93990"/>
                <a:gd name="connsiteY3" fmla="*/ 966120 h 966120"/>
                <a:gd name="connsiteX4" fmla="*/ 0 w 93990"/>
                <a:gd name="connsiteY4" fmla="*/ 2159 h 966120"/>
                <a:gd name="connsiteX0" fmla="*/ 0 w 93990"/>
                <a:gd name="connsiteY0" fmla="*/ 2159 h 966120"/>
                <a:gd name="connsiteX1" fmla="*/ 71243 w 93990"/>
                <a:gd name="connsiteY1" fmla="*/ 0 h 966120"/>
                <a:gd name="connsiteX2" fmla="*/ 77750 w 93990"/>
                <a:gd name="connsiteY2" fmla="*/ 23106 h 966120"/>
                <a:gd name="connsiteX3" fmla="*/ 93990 w 93990"/>
                <a:gd name="connsiteY3" fmla="*/ 965401 h 966120"/>
                <a:gd name="connsiteX4" fmla="*/ 9027 w 93990"/>
                <a:gd name="connsiteY4" fmla="*/ 966120 h 966120"/>
                <a:gd name="connsiteX5" fmla="*/ 0 w 93990"/>
                <a:gd name="connsiteY5" fmla="*/ 2159 h 966120"/>
                <a:gd name="connsiteX0" fmla="*/ 0 w 93990"/>
                <a:gd name="connsiteY0" fmla="*/ 5428 h 969389"/>
                <a:gd name="connsiteX1" fmla="*/ 71243 w 93990"/>
                <a:gd name="connsiteY1" fmla="*/ 3269 h 969389"/>
                <a:gd name="connsiteX2" fmla="*/ 77750 w 93990"/>
                <a:gd name="connsiteY2" fmla="*/ 26375 h 969389"/>
                <a:gd name="connsiteX3" fmla="*/ 93990 w 93990"/>
                <a:gd name="connsiteY3" fmla="*/ 968670 h 969389"/>
                <a:gd name="connsiteX4" fmla="*/ 9027 w 93990"/>
                <a:gd name="connsiteY4" fmla="*/ 969389 h 969389"/>
                <a:gd name="connsiteX5" fmla="*/ 0 w 93990"/>
                <a:gd name="connsiteY5" fmla="*/ 5428 h 969389"/>
                <a:gd name="connsiteX0" fmla="*/ 0 w 93990"/>
                <a:gd name="connsiteY0" fmla="*/ 8575 h 972536"/>
                <a:gd name="connsiteX1" fmla="*/ 71243 w 93990"/>
                <a:gd name="connsiteY1" fmla="*/ 6416 h 972536"/>
                <a:gd name="connsiteX2" fmla="*/ 77750 w 93990"/>
                <a:gd name="connsiteY2" fmla="*/ 29522 h 972536"/>
                <a:gd name="connsiteX3" fmla="*/ 93990 w 93990"/>
                <a:gd name="connsiteY3" fmla="*/ 971817 h 972536"/>
                <a:gd name="connsiteX4" fmla="*/ 9027 w 93990"/>
                <a:gd name="connsiteY4" fmla="*/ 972536 h 972536"/>
                <a:gd name="connsiteX5" fmla="*/ 0 w 93990"/>
                <a:gd name="connsiteY5" fmla="*/ 8575 h 972536"/>
                <a:gd name="connsiteX0" fmla="*/ 0 w 89935"/>
                <a:gd name="connsiteY0" fmla="*/ 5329 h 978172"/>
                <a:gd name="connsiteX1" fmla="*/ 67188 w 89935"/>
                <a:gd name="connsiteY1" fmla="*/ 12052 h 978172"/>
                <a:gd name="connsiteX2" fmla="*/ 73695 w 89935"/>
                <a:gd name="connsiteY2" fmla="*/ 35158 h 978172"/>
                <a:gd name="connsiteX3" fmla="*/ 89935 w 89935"/>
                <a:gd name="connsiteY3" fmla="*/ 977453 h 978172"/>
                <a:gd name="connsiteX4" fmla="*/ 4972 w 89935"/>
                <a:gd name="connsiteY4" fmla="*/ 978172 h 978172"/>
                <a:gd name="connsiteX5" fmla="*/ 0 w 89935"/>
                <a:gd name="connsiteY5" fmla="*/ 5329 h 978172"/>
                <a:gd name="connsiteX0" fmla="*/ 2422 w 92357"/>
                <a:gd name="connsiteY0" fmla="*/ 5329 h 978172"/>
                <a:gd name="connsiteX1" fmla="*/ 69610 w 92357"/>
                <a:gd name="connsiteY1" fmla="*/ 12052 h 978172"/>
                <a:gd name="connsiteX2" fmla="*/ 76117 w 92357"/>
                <a:gd name="connsiteY2" fmla="*/ 35158 h 978172"/>
                <a:gd name="connsiteX3" fmla="*/ 92357 w 92357"/>
                <a:gd name="connsiteY3" fmla="*/ 977453 h 978172"/>
                <a:gd name="connsiteX4" fmla="*/ 7394 w 92357"/>
                <a:gd name="connsiteY4" fmla="*/ 978172 h 978172"/>
                <a:gd name="connsiteX5" fmla="*/ 2422 w 92357"/>
                <a:gd name="connsiteY5" fmla="*/ 5329 h 978172"/>
                <a:gd name="connsiteX0" fmla="*/ 2422 w 86564"/>
                <a:gd name="connsiteY0" fmla="*/ 5329 h 978172"/>
                <a:gd name="connsiteX1" fmla="*/ 69610 w 86564"/>
                <a:gd name="connsiteY1" fmla="*/ 12052 h 978172"/>
                <a:gd name="connsiteX2" fmla="*/ 76117 w 86564"/>
                <a:gd name="connsiteY2" fmla="*/ 35158 h 978172"/>
                <a:gd name="connsiteX3" fmla="*/ 86564 w 86564"/>
                <a:gd name="connsiteY3" fmla="*/ 964130 h 978172"/>
                <a:gd name="connsiteX4" fmla="*/ 7394 w 86564"/>
                <a:gd name="connsiteY4" fmla="*/ 978172 h 978172"/>
                <a:gd name="connsiteX5" fmla="*/ 2422 w 86564"/>
                <a:gd name="connsiteY5" fmla="*/ 5329 h 978172"/>
                <a:gd name="connsiteX0" fmla="*/ 2256 w 86398"/>
                <a:gd name="connsiteY0" fmla="*/ 5329 h 964130"/>
                <a:gd name="connsiteX1" fmla="*/ 69444 w 86398"/>
                <a:gd name="connsiteY1" fmla="*/ 12052 h 964130"/>
                <a:gd name="connsiteX2" fmla="*/ 75951 w 86398"/>
                <a:gd name="connsiteY2" fmla="*/ 35158 h 964130"/>
                <a:gd name="connsiteX3" fmla="*/ 86398 w 86398"/>
                <a:gd name="connsiteY3" fmla="*/ 964130 h 964130"/>
                <a:gd name="connsiteX4" fmla="*/ 8386 w 86398"/>
                <a:gd name="connsiteY4" fmla="*/ 953746 h 964130"/>
                <a:gd name="connsiteX5" fmla="*/ 2256 w 86398"/>
                <a:gd name="connsiteY5" fmla="*/ 5329 h 964130"/>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7"/>
                <a:gd name="connsiteY0" fmla="*/ 6607 h 963562"/>
                <a:gd name="connsiteX1" fmla="*/ 69443 w 86397"/>
                <a:gd name="connsiteY1" fmla="*/ 9026 h 963562"/>
                <a:gd name="connsiteX2" fmla="*/ 75950 w 86397"/>
                <a:gd name="connsiteY2" fmla="*/ 32132 h 963562"/>
                <a:gd name="connsiteX3" fmla="*/ 86397 w 86397"/>
                <a:gd name="connsiteY3" fmla="*/ 961104 h 963562"/>
                <a:gd name="connsiteX4" fmla="*/ 8385 w 86397"/>
                <a:gd name="connsiteY4" fmla="*/ 950720 h 963562"/>
                <a:gd name="connsiteX5" fmla="*/ 2256 w 86397"/>
                <a:gd name="connsiteY5" fmla="*/ 6607 h 963562"/>
                <a:gd name="connsiteX0" fmla="*/ 2256 w 86397"/>
                <a:gd name="connsiteY0" fmla="*/ 12964 h 969919"/>
                <a:gd name="connsiteX1" fmla="*/ 68053 w 86397"/>
                <a:gd name="connsiteY1" fmla="*/ 3907 h 969919"/>
                <a:gd name="connsiteX2" fmla="*/ 75950 w 86397"/>
                <a:gd name="connsiteY2" fmla="*/ 38489 h 969919"/>
                <a:gd name="connsiteX3" fmla="*/ 86397 w 86397"/>
                <a:gd name="connsiteY3" fmla="*/ 967461 h 969919"/>
                <a:gd name="connsiteX4" fmla="*/ 8385 w 86397"/>
                <a:gd name="connsiteY4" fmla="*/ 957077 h 969919"/>
                <a:gd name="connsiteX5" fmla="*/ 2256 w 86397"/>
                <a:gd name="connsiteY5" fmla="*/ 12964 h 969919"/>
                <a:gd name="connsiteX0" fmla="*/ 2256 w 86397"/>
                <a:gd name="connsiteY0" fmla="*/ 9057 h 966012"/>
                <a:gd name="connsiteX1" fmla="*/ 68053 w 86397"/>
                <a:gd name="connsiteY1" fmla="*/ 0 h 966012"/>
                <a:gd name="connsiteX2" fmla="*/ 75950 w 86397"/>
                <a:gd name="connsiteY2" fmla="*/ 34582 h 966012"/>
                <a:gd name="connsiteX3" fmla="*/ 86397 w 86397"/>
                <a:gd name="connsiteY3" fmla="*/ 963554 h 966012"/>
                <a:gd name="connsiteX4" fmla="*/ 8385 w 86397"/>
                <a:gd name="connsiteY4" fmla="*/ 953170 h 966012"/>
                <a:gd name="connsiteX5" fmla="*/ 2256 w 86397"/>
                <a:gd name="connsiteY5" fmla="*/ 9057 h 966012"/>
                <a:gd name="connsiteX0" fmla="*/ 2256 w 86397"/>
                <a:gd name="connsiteY0" fmla="*/ 5579 h 962534"/>
                <a:gd name="connsiteX1" fmla="*/ 68054 w 86397"/>
                <a:gd name="connsiteY1" fmla="*/ 411 h 962534"/>
                <a:gd name="connsiteX2" fmla="*/ 75950 w 86397"/>
                <a:gd name="connsiteY2" fmla="*/ 31104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579 h 962534"/>
                <a:gd name="connsiteX1" fmla="*/ 68054 w 86397"/>
                <a:gd name="connsiteY1" fmla="*/ 411 h 962534"/>
                <a:gd name="connsiteX2" fmla="*/ 75950 w 86397"/>
                <a:gd name="connsiteY2" fmla="*/ 10359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168 h 962123"/>
                <a:gd name="connsiteX1" fmla="*/ 68054 w 86397"/>
                <a:gd name="connsiteY1" fmla="*/ 0 h 962123"/>
                <a:gd name="connsiteX2" fmla="*/ 75950 w 86397"/>
                <a:gd name="connsiteY2" fmla="*/ 9948 h 962123"/>
                <a:gd name="connsiteX3" fmla="*/ 86397 w 86397"/>
                <a:gd name="connsiteY3" fmla="*/ 959665 h 962123"/>
                <a:gd name="connsiteX4" fmla="*/ 8385 w 86397"/>
                <a:gd name="connsiteY4" fmla="*/ 949281 h 962123"/>
                <a:gd name="connsiteX5" fmla="*/ 2256 w 86397"/>
                <a:gd name="connsiteY5" fmla="*/ 5168 h 962123"/>
                <a:gd name="connsiteX0" fmla="*/ 2256 w 86397"/>
                <a:gd name="connsiteY0" fmla="*/ 5168 h 964398"/>
                <a:gd name="connsiteX1" fmla="*/ 68054 w 86397"/>
                <a:gd name="connsiteY1" fmla="*/ 0 h 964398"/>
                <a:gd name="connsiteX2" fmla="*/ 75950 w 86397"/>
                <a:gd name="connsiteY2" fmla="*/ 9948 h 964398"/>
                <a:gd name="connsiteX3" fmla="*/ 86397 w 86397"/>
                <a:gd name="connsiteY3" fmla="*/ 959665 h 964398"/>
                <a:gd name="connsiteX4" fmla="*/ 8385 w 86397"/>
                <a:gd name="connsiteY4" fmla="*/ 949281 h 964398"/>
                <a:gd name="connsiteX5" fmla="*/ 2256 w 86397"/>
                <a:gd name="connsiteY5" fmla="*/ 5168 h 964398"/>
                <a:gd name="connsiteX0" fmla="*/ 2256 w 86397"/>
                <a:gd name="connsiteY0" fmla="*/ 5168 h 960791"/>
                <a:gd name="connsiteX1" fmla="*/ 68054 w 86397"/>
                <a:gd name="connsiteY1" fmla="*/ 0 h 960791"/>
                <a:gd name="connsiteX2" fmla="*/ 75950 w 86397"/>
                <a:gd name="connsiteY2" fmla="*/ 9948 h 960791"/>
                <a:gd name="connsiteX3" fmla="*/ 86397 w 86397"/>
                <a:gd name="connsiteY3" fmla="*/ 959665 h 960791"/>
                <a:gd name="connsiteX4" fmla="*/ 8385 w 86397"/>
                <a:gd name="connsiteY4" fmla="*/ 949281 h 960791"/>
                <a:gd name="connsiteX5" fmla="*/ 2256 w 86397"/>
                <a:gd name="connsiteY5" fmla="*/ 5168 h 960791"/>
                <a:gd name="connsiteX0" fmla="*/ 2256 w 86397"/>
                <a:gd name="connsiteY0" fmla="*/ 5168 h 956295"/>
                <a:gd name="connsiteX1" fmla="*/ 68054 w 86397"/>
                <a:gd name="connsiteY1" fmla="*/ 0 h 956295"/>
                <a:gd name="connsiteX2" fmla="*/ 75950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7" h="956295">
                  <a:moveTo>
                    <a:pt x="2256" y="5168"/>
                  </a:moveTo>
                  <a:cubicBezTo>
                    <a:pt x="15577" y="1124"/>
                    <a:pt x="20555" y="4749"/>
                    <a:pt x="68054" y="0"/>
                  </a:cubicBezTo>
                  <a:cubicBezTo>
                    <a:pt x="68678" y="10663"/>
                    <a:pt x="75326" y="-715"/>
                    <a:pt x="75950" y="9948"/>
                  </a:cubicBezTo>
                  <a:cubicBezTo>
                    <a:pt x="79432" y="319605"/>
                    <a:pt x="86391" y="643525"/>
                    <a:pt x="86397" y="953182"/>
                  </a:cubicBezTo>
                  <a:cubicBezTo>
                    <a:pt x="74389" y="956203"/>
                    <a:pt x="7163" y="959761"/>
                    <a:pt x="8385" y="949281"/>
                  </a:cubicBezTo>
                  <a:cubicBezTo>
                    <a:pt x="6728" y="625000"/>
                    <a:pt x="-4776" y="165133"/>
                    <a:pt x="2256" y="5168"/>
                  </a:cubicBezTo>
                  <a:close/>
                </a:path>
              </a:pathLst>
            </a:custGeom>
            <a:solidFill>
              <a:schemeClr val="bg2"/>
            </a:solidFill>
            <a:ln w="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514008" y="888309"/>
            <a:ext cx="9032328" cy="11033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514008" y="2171088"/>
            <a:ext cx="9032328" cy="364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p>
            <a:fld id="{FDF61B52-A50C-4388-9B96-93E5EA151847}" type="datetime1">
              <a:rPr lang="en-US" smtClean="0"/>
              <a:t>4/6/26</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a:noFill/>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12601418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Content 8">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2D6D5F63-6854-D3E2-F1D6-3DE263380E59}"/>
              </a:ext>
              <a:ext uri="{C183D7F6-B498-43B3-948B-1728B52AA6E4}">
                <adec:decorative xmlns:adec="http://schemas.microsoft.com/office/drawing/2017/decorative" val="1"/>
              </a:ext>
            </a:extLst>
          </p:cNvPr>
          <p:cNvSpPr/>
          <p:nvPr/>
        </p:nvSpPr>
        <p:spPr>
          <a:xfrm>
            <a:off x="0" y="5065615"/>
            <a:ext cx="4164459" cy="1792384"/>
          </a:xfrm>
          <a:custGeom>
            <a:avLst/>
            <a:gdLst>
              <a:gd name="connsiteX0" fmla="*/ 0 w 4164459"/>
              <a:gd name="connsiteY0" fmla="*/ 0 h 1792384"/>
              <a:gd name="connsiteX1" fmla="*/ 284177 w 4164459"/>
              <a:gd name="connsiteY1" fmla="*/ 337 h 1792384"/>
              <a:gd name="connsiteX2" fmla="*/ 4116884 w 4164459"/>
              <a:gd name="connsiteY2" fmla="*/ 15249 h 1792384"/>
              <a:gd name="connsiteX3" fmla="*/ 4159764 w 4164459"/>
              <a:gd name="connsiteY3" fmla="*/ 1791788 h 1792384"/>
              <a:gd name="connsiteX4" fmla="*/ 4151488 w 4164459"/>
              <a:gd name="connsiteY4" fmla="*/ 1792384 h 1792384"/>
              <a:gd name="connsiteX5" fmla="*/ 373067 w 4164459"/>
              <a:gd name="connsiteY5" fmla="*/ 1792384 h 1792384"/>
              <a:gd name="connsiteX6" fmla="*/ 363059 w 4164459"/>
              <a:gd name="connsiteY6" fmla="*/ 1792368 h 1792384"/>
              <a:gd name="connsiteX7" fmla="*/ 25560 w 4164459"/>
              <a:gd name="connsiteY7" fmla="*/ 1792151 h 1792384"/>
              <a:gd name="connsiteX8" fmla="*/ 0 w 4164459"/>
              <a:gd name="connsiteY8" fmla="*/ 1792170 h 179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4459" h="1792384">
                <a:moveTo>
                  <a:pt x="0" y="0"/>
                </a:moveTo>
                <a:lnTo>
                  <a:pt x="284177" y="337"/>
                </a:lnTo>
                <a:cubicBezTo>
                  <a:pt x="1585569" y="3319"/>
                  <a:pt x="2779757" y="15249"/>
                  <a:pt x="4116884" y="15249"/>
                </a:cubicBezTo>
                <a:cubicBezTo>
                  <a:pt x="4151335" y="690019"/>
                  <a:pt x="4174956" y="1124238"/>
                  <a:pt x="4159764" y="1791788"/>
                </a:cubicBezTo>
                <a:lnTo>
                  <a:pt x="4151488" y="1792384"/>
                </a:lnTo>
                <a:lnTo>
                  <a:pt x="373067" y="1792384"/>
                </a:lnTo>
                <a:lnTo>
                  <a:pt x="363059" y="1792368"/>
                </a:lnTo>
                <a:cubicBezTo>
                  <a:pt x="248068" y="1792230"/>
                  <a:pt x="135284" y="1792152"/>
                  <a:pt x="25560" y="1792151"/>
                </a:cubicBezTo>
                <a:lnTo>
                  <a:pt x="0" y="1792170"/>
                </a:lnTo>
                <a:close/>
              </a:path>
            </a:pathLst>
          </a:custGeom>
          <a:solidFill>
            <a:schemeClr val="bg2"/>
          </a:solidFill>
          <a:ln w="0" cap="flat">
            <a:noFill/>
            <a:prstDash val="solid"/>
            <a:miter/>
          </a:ln>
        </p:spPr>
        <p:txBody>
          <a:bodyPr wrap="square" rtlCol="0" anchor="ctr">
            <a:noAutofit/>
          </a:bodyPr>
          <a:lstStyle/>
          <a:p>
            <a:endParaRPr lang="en-US"/>
          </a:p>
        </p:txBody>
      </p:sp>
      <p:sp>
        <p:nvSpPr>
          <p:cNvPr id="10" name="Freeform: Shape 9">
            <a:extLst>
              <a:ext uri="{FF2B5EF4-FFF2-40B4-BE49-F238E27FC236}">
                <a16:creationId xmlns:a16="http://schemas.microsoft.com/office/drawing/2014/main" id="{D2254D9B-7042-EA9E-A5B9-823698BC11BA}"/>
              </a:ext>
              <a:ext uri="{C183D7F6-B498-43B3-948B-1728B52AA6E4}">
                <adec:decorative xmlns:adec="http://schemas.microsoft.com/office/drawing/2017/decorative" val="1"/>
              </a:ext>
            </a:extLst>
          </p:cNvPr>
          <p:cNvSpPr/>
          <p:nvPr/>
        </p:nvSpPr>
        <p:spPr>
          <a:xfrm>
            <a:off x="0" y="1"/>
            <a:ext cx="4148814" cy="5012771"/>
          </a:xfrm>
          <a:custGeom>
            <a:avLst/>
            <a:gdLst>
              <a:gd name="connsiteX0" fmla="*/ 0 w 4148814"/>
              <a:gd name="connsiteY0" fmla="*/ 0 h 5012771"/>
              <a:gd name="connsiteX1" fmla="*/ 4122456 w 4148814"/>
              <a:gd name="connsiteY1" fmla="*/ 0 h 5012771"/>
              <a:gd name="connsiteX2" fmla="*/ 4122994 w 4148814"/>
              <a:gd name="connsiteY2" fmla="*/ 33007 h 5012771"/>
              <a:gd name="connsiteX3" fmla="*/ 4140497 w 4148814"/>
              <a:gd name="connsiteY3" fmla="*/ 4916722 h 5012771"/>
              <a:gd name="connsiteX4" fmla="*/ 18815 w 4148814"/>
              <a:gd name="connsiteY4" fmla="*/ 5012638 h 5012771"/>
              <a:gd name="connsiteX5" fmla="*/ 0 w 4148814"/>
              <a:gd name="connsiteY5" fmla="*/ 5012771 h 501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8814" h="5012771">
                <a:moveTo>
                  <a:pt x="0" y="0"/>
                </a:moveTo>
                <a:lnTo>
                  <a:pt x="4122456" y="0"/>
                </a:lnTo>
                <a:lnTo>
                  <a:pt x="4122994" y="33007"/>
                </a:lnTo>
                <a:cubicBezTo>
                  <a:pt x="4151802" y="1862385"/>
                  <a:pt x="4154740" y="3010763"/>
                  <a:pt x="4140497" y="4916722"/>
                </a:cubicBezTo>
                <a:cubicBezTo>
                  <a:pt x="3996377" y="4966182"/>
                  <a:pt x="1693689" y="4999677"/>
                  <a:pt x="18815" y="5012638"/>
                </a:cubicBezTo>
                <a:lnTo>
                  <a:pt x="0" y="5012771"/>
                </a:lnTo>
                <a:close/>
              </a:path>
            </a:pathLst>
          </a:custGeom>
          <a:solidFill>
            <a:schemeClr val="accent1">
              <a:lumMod val="20000"/>
              <a:lumOff val="80000"/>
              <a:alpha val="93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4009" y="502920"/>
            <a:ext cx="3428071" cy="3204392"/>
          </a:xfrm>
        </p:spPr>
        <p:txBody>
          <a:bodyPr anchor="t">
            <a:normAutofit/>
          </a:bodyPr>
          <a:lstStyle>
            <a:lvl1pPr>
              <a:defRPr sz="2900">
                <a:solidFill>
                  <a:srgbClr val="435A57"/>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E27AC7C1-EB45-B425-2818-EF2F51742454}"/>
              </a:ext>
            </a:extLst>
          </p:cNvPr>
          <p:cNvSpPr>
            <a:spLocks noGrp="1"/>
          </p:cNvSpPr>
          <p:nvPr>
            <p:ph sz="quarter" idx="13"/>
          </p:nvPr>
        </p:nvSpPr>
        <p:spPr>
          <a:xfrm>
            <a:off x="4719638" y="503238"/>
            <a:ext cx="6991350" cy="561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p:txBody>
          <a:bodyPr/>
          <a:lstStyle/>
          <a:p>
            <a:fld id="{17F65144-9922-4120-85C9-550CA76E5CEA}" type="datetime1">
              <a:rPr lang="en-US" smtClean="0"/>
              <a:t>4/6/26</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35449025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24091" y="354723"/>
            <a:ext cx="6541852" cy="1166961"/>
          </a:xfrm>
        </p:spPr>
        <p:txBody>
          <a:bodyPr anchor="b">
            <a:normAutofit/>
          </a:bodyPr>
          <a:lstStyle>
            <a:lvl1pPr>
              <a:defRPr sz="2900"/>
            </a:lvl1pPr>
          </a:lstStyle>
          <a:p>
            <a:r>
              <a:rPr lang="en-US"/>
              <a:t>Click to edit Master title style</a:t>
            </a:r>
          </a:p>
        </p:txBody>
      </p:sp>
      <p:sp>
        <p:nvSpPr>
          <p:cNvPr id="13" name="Picture Placeholder 9">
            <a:extLst>
              <a:ext uri="{FF2B5EF4-FFF2-40B4-BE49-F238E27FC236}">
                <a16:creationId xmlns:a16="http://schemas.microsoft.com/office/drawing/2014/main" id="{97FDA96D-AA5A-6D0C-6AE7-4FCE06AA3EE8}"/>
              </a:ext>
            </a:extLst>
          </p:cNvPr>
          <p:cNvSpPr>
            <a:spLocks noGrp="1"/>
          </p:cNvSpPr>
          <p:nvPr>
            <p:ph type="pic" sz="quarter" idx="15" hasCustomPrompt="1"/>
          </p:nvPr>
        </p:nvSpPr>
        <p:spPr>
          <a:xfrm>
            <a:off x="1" y="0"/>
            <a:ext cx="4341253" cy="6858000"/>
          </a:xfrm>
          <a:custGeom>
            <a:avLst/>
            <a:gdLst>
              <a:gd name="connsiteX0" fmla="*/ 0 w 4341253"/>
              <a:gd name="connsiteY0" fmla="*/ 0 h 6858000"/>
              <a:gd name="connsiteX1" fmla="*/ 4052798 w 4341253"/>
              <a:gd name="connsiteY1" fmla="*/ 0 h 6858000"/>
              <a:gd name="connsiteX2" fmla="*/ 4052798 w 4341253"/>
              <a:gd name="connsiteY2" fmla="*/ 338 h 6858000"/>
              <a:gd name="connsiteX3" fmla="*/ 4256003 w 4341253"/>
              <a:gd name="connsiteY3" fmla="*/ 2 h 6858000"/>
              <a:gd name="connsiteX4" fmla="*/ 4339584 w 4341253"/>
              <a:gd name="connsiteY4" fmla="*/ 6037381 h 6858000"/>
              <a:gd name="connsiteX5" fmla="*/ 4325193 w 4341253"/>
              <a:gd name="connsiteY5" fmla="*/ 6858000 h 6858000"/>
              <a:gd name="connsiteX6" fmla="*/ 0 w 434125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1253" h="6858000">
                <a:moveTo>
                  <a:pt x="0" y="0"/>
                </a:moveTo>
                <a:lnTo>
                  <a:pt x="4052798" y="0"/>
                </a:lnTo>
                <a:lnTo>
                  <a:pt x="4052798" y="338"/>
                </a:lnTo>
                <a:lnTo>
                  <a:pt x="4256003" y="2"/>
                </a:lnTo>
                <a:cubicBezTo>
                  <a:pt x="4254971" y="1994413"/>
                  <a:pt x="4355290" y="4089505"/>
                  <a:pt x="4339584" y="6037381"/>
                </a:cubicBezTo>
                <a:lnTo>
                  <a:pt x="4325193" y="6858000"/>
                </a:lnTo>
                <a:lnTo>
                  <a:pt x="0" y="6858000"/>
                </a:lnTo>
                <a:close/>
              </a:path>
            </a:pathLst>
          </a:custGeom>
          <a:blipFill>
            <a:blip r:embed="rId2">
              <a:alphaModFix amt="80000"/>
            </a:blip>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F87E86C6-79F4-0A7E-BAEF-C8BA637F72D5}"/>
              </a:ext>
            </a:extLst>
          </p:cNvPr>
          <p:cNvSpPr>
            <a:spLocks noGrp="1"/>
          </p:cNvSpPr>
          <p:nvPr>
            <p:ph sz="quarter" idx="14"/>
          </p:nvPr>
        </p:nvSpPr>
        <p:spPr>
          <a:xfrm>
            <a:off x="5124450" y="1701800"/>
            <a:ext cx="6542088" cy="4557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5124091" y="6356350"/>
            <a:ext cx="4516998" cy="365125"/>
          </a:xfrm>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a:xfrm>
            <a:off x="9641089" y="6356350"/>
            <a:ext cx="1570250" cy="365125"/>
          </a:xfrm>
        </p:spPr>
        <p:txBody>
          <a:bodyPr/>
          <a:lstStyle/>
          <a:p>
            <a:fld id="{DE0C4980-27E8-4C63-986F-653C2548855D}" type="datetime1">
              <a:rPr lang="en-US" smtClean="0"/>
              <a:t>4/6/26</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38002859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4008" y="354723"/>
            <a:ext cx="6634937" cy="1166961"/>
          </a:xfrm>
        </p:spPr>
        <p:txBody>
          <a:bodyPr anchor="b">
            <a:normAutofit/>
          </a:bodyPr>
          <a:lstStyle>
            <a:lvl1pPr>
              <a:defRPr sz="2900"/>
            </a:lvl1pPr>
          </a:lstStyle>
          <a:p>
            <a:r>
              <a:rPr lang="en-US"/>
              <a:t>Click to edit Master title style</a:t>
            </a:r>
          </a:p>
        </p:txBody>
      </p:sp>
      <p:sp>
        <p:nvSpPr>
          <p:cNvPr id="8" name="Content Placeholder 7">
            <a:extLst>
              <a:ext uri="{FF2B5EF4-FFF2-40B4-BE49-F238E27FC236}">
                <a16:creationId xmlns:a16="http://schemas.microsoft.com/office/drawing/2014/main" id="{854B96E6-7A65-76BD-84C9-9521E292958D}"/>
              </a:ext>
            </a:extLst>
          </p:cNvPr>
          <p:cNvSpPr>
            <a:spLocks noGrp="1"/>
          </p:cNvSpPr>
          <p:nvPr>
            <p:ph sz="quarter" idx="14"/>
          </p:nvPr>
        </p:nvSpPr>
        <p:spPr>
          <a:xfrm>
            <a:off x="514350" y="1701800"/>
            <a:ext cx="6634163" cy="4557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514008" y="6356350"/>
            <a:ext cx="4516998" cy="365125"/>
          </a:xfrm>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a:xfrm>
            <a:off x="5031006" y="6356350"/>
            <a:ext cx="1618142" cy="365125"/>
          </a:xfrm>
        </p:spPr>
        <p:txBody>
          <a:bodyPr/>
          <a:lstStyle/>
          <a:p>
            <a:fld id="{DE0C4980-27E8-4C63-986F-653C2548855D}" type="datetime1">
              <a:rPr lang="en-US" smtClean="0"/>
              <a:t>4/6/26</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a:xfrm>
            <a:off x="6705943" y="6356350"/>
            <a:ext cx="443002" cy="365125"/>
          </a:xfrm>
        </p:spPr>
        <p:txBody>
          <a:bodyPr/>
          <a:lstStyle/>
          <a:p>
            <a:fld id="{7604640D-0255-40E7-9767-A88F9D8B1142}" type="slidenum">
              <a:rPr lang="en-US" smtClean="0"/>
              <a:t>‹#›</a:t>
            </a:fld>
            <a:endParaRPr lang="en-US"/>
          </a:p>
        </p:txBody>
      </p:sp>
      <p:sp>
        <p:nvSpPr>
          <p:cNvPr id="9" name="Picture Placeholder 8">
            <a:extLst>
              <a:ext uri="{FF2B5EF4-FFF2-40B4-BE49-F238E27FC236}">
                <a16:creationId xmlns:a16="http://schemas.microsoft.com/office/drawing/2014/main" id="{4F6C4F6F-BB01-5608-E259-C096F136D29B}"/>
              </a:ext>
            </a:extLst>
          </p:cNvPr>
          <p:cNvSpPr>
            <a:spLocks noGrp="1"/>
          </p:cNvSpPr>
          <p:nvPr>
            <p:ph type="pic" sz="quarter" idx="13" hasCustomPrompt="1"/>
          </p:nvPr>
        </p:nvSpPr>
        <p:spPr>
          <a:xfrm>
            <a:off x="7729737" y="2"/>
            <a:ext cx="4462262" cy="6857999"/>
          </a:xfrm>
          <a:custGeom>
            <a:avLst/>
            <a:gdLst>
              <a:gd name="connsiteX0" fmla="*/ 123745 w 4462262"/>
              <a:gd name="connsiteY0" fmla="*/ 0 h 6857999"/>
              <a:gd name="connsiteX1" fmla="*/ 4462262 w 4462262"/>
              <a:gd name="connsiteY1" fmla="*/ 0 h 6857999"/>
              <a:gd name="connsiteX2" fmla="*/ 4462262 w 4462262"/>
              <a:gd name="connsiteY2" fmla="*/ 6857999 h 6857999"/>
              <a:gd name="connsiteX3" fmla="*/ 1662 w 4462262"/>
              <a:gd name="connsiteY3" fmla="*/ 6857999 h 6857999"/>
              <a:gd name="connsiteX4" fmla="*/ 10391 w 4462262"/>
              <a:gd name="connsiteY4" fmla="*/ 5887936 h 6857999"/>
              <a:gd name="connsiteX5" fmla="*/ 107535 w 4462262"/>
              <a:gd name="connsiteY5" fmla="*/ 68146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2262" h="6857999">
                <a:moveTo>
                  <a:pt x="123745" y="0"/>
                </a:moveTo>
                <a:lnTo>
                  <a:pt x="4462262" y="0"/>
                </a:lnTo>
                <a:lnTo>
                  <a:pt x="4462262" y="6857999"/>
                </a:lnTo>
                <a:lnTo>
                  <a:pt x="1662" y="6857999"/>
                </a:lnTo>
                <a:cubicBezTo>
                  <a:pt x="-6511" y="6576209"/>
                  <a:pt x="18564" y="6169726"/>
                  <a:pt x="10391" y="5887936"/>
                </a:cubicBezTo>
                <a:cubicBezTo>
                  <a:pt x="4092" y="4214435"/>
                  <a:pt x="60501" y="2550973"/>
                  <a:pt x="107535" y="681460"/>
                </a:cubicBezTo>
                <a:close/>
              </a:path>
            </a:pathLst>
          </a:custGeom>
          <a:blipFill>
            <a:blip r:embed="rId2">
              <a:alphaModFix amt="80000"/>
            </a:blip>
            <a:stretch>
              <a:fillRect/>
            </a:stretch>
          </a:blipFill>
        </p:spPr>
        <p:txBody>
          <a:bodyPr wrap="square">
            <a:noAutofit/>
          </a:bodyPr>
          <a:lstStyle>
            <a:lvl1pPr marL="0" indent="0">
              <a:buNone/>
              <a:defRPr/>
            </a:lvl1pPr>
          </a:lstStyle>
          <a:p>
            <a:r>
              <a:rPr lang="en-US"/>
              <a:t> </a:t>
            </a:r>
          </a:p>
        </p:txBody>
      </p:sp>
    </p:spTree>
    <p:extLst>
      <p:ext uri="{BB962C8B-B14F-4D97-AF65-F5344CB8AC3E}">
        <p14:creationId xmlns:p14="http://schemas.microsoft.com/office/powerpoint/2010/main" val="20327151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4089862" y="354723"/>
            <a:ext cx="7601498" cy="1166961"/>
          </a:xfrm>
        </p:spPr>
        <p:txBody>
          <a:bodyPr anchor="b">
            <a:normAutofit/>
          </a:bodyPr>
          <a:lstStyle>
            <a:lvl1pPr>
              <a:defRPr sz="2900"/>
            </a:lvl1pPr>
          </a:lstStyle>
          <a:p>
            <a:r>
              <a:rPr lang="en-US"/>
              <a:t>Click to edit Master title style</a:t>
            </a:r>
          </a:p>
        </p:txBody>
      </p:sp>
      <p:sp>
        <p:nvSpPr>
          <p:cNvPr id="10" name="Picture Placeholder 9">
            <a:extLst>
              <a:ext uri="{FF2B5EF4-FFF2-40B4-BE49-F238E27FC236}">
                <a16:creationId xmlns:a16="http://schemas.microsoft.com/office/drawing/2014/main" id="{B949E1BB-AC2F-4213-EDA1-DF8DFE876CE9}"/>
              </a:ext>
            </a:extLst>
          </p:cNvPr>
          <p:cNvSpPr>
            <a:spLocks noGrp="1"/>
          </p:cNvSpPr>
          <p:nvPr>
            <p:ph type="pic" idx="1" hasCustomPrompt="1"/>
          </p:nvPr>
        </p:nvSpPr>
        <p:spPr>
          <a:xfrm>
            <a:off x="0" y="0"/>
            <a:ext cx="3520440" cy="6857999"/>
          </a:xfrm>
          <a:custGeom>
            <a:avLst/>
            <a:gdLst>
              <a:gd name="connsiteX0" fmla="*/ 3350141 w 3357013"/>
              <a:gd name="connsiteY0" fmla="*/ 0 h 6857999"/>
              <a:gd name="connsiteX1" fmla="*/ 3354166 w 3357013"/>
              <a:gd name="connsiteY1" fmla="*/ 0 h 6857999"/>
              <a:gd name="connsiteX2" fmla="*/ 3353827 w 3357013"/>
              <a:gd name="connsiteY2" fmla="*/ 296835 h 6857999"/>
              <a:gd name="connsiteX3" fmla="*/ 3345763 w 3357013"/>
              <a:gd name="connsiteY3" fmla="*/ 5892634 h 6857999"/>
              <a:gd name="connsiteX4" fmla="*/ 3334491 w 3357013"/>
              <a:gd name="connsiteY4" fmla="*/ 6857999 h 6857999"/>
              <a:gd name="connsiteX5" fmla="*/ 513501 w 3357013"/>
              <a:gd name="connsiteY5" fmla="*/ 6857999 h 6857999"/>
              <a:gd name="connsiteX6" fmla="*/ 0 w 3357013"/>
              <a:gd name="connsiteY6" fmla="*/ 6856151 h 6857999"/>
              <a:gd name="connsiteX7" fmla="*/ 0 w 3357013"/>
              <a:gd name="connsiteY7" fmla="*/ 912037 h 6857999"/>
              <a:gd name="connsiteX8" fmla="*/ 52 w 3357013"/>
              <a:gd name="connsiteY8" fmla="*/ 865110 h 6857999"/>
              <a:gd name="connsiteX9" fmla="*/ 0 w 3357013"/>
              <a:gd name="connsiteY9" fmla="*/ 85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57013" h="6857999">
                <a:moveTo>
                  <a:pt x="3350141" y="0"/>
                </a:moveTo>
                <a:lnTo>
                  <a:pt x="3354166" y="0"/>
                </a:lnTo>
                <a:lnTo>
                  <a:pt x="3353827" y="296835"/>
                </a:lnTo>
                <a:cubicBezTo>
                  <a:pt x="3353392" y="1644629"/>
                  <a:pt x="3365270" y="3771828"/>
                  <a:pt x="3345763" y="5892634"/>
                </a:cubicBezTo>
                <a:lnTo>
                  <a:pt x="3334491" y="6857999"/>
                </a:lnTo>
                <a:lnTo>
                  <a:pt x="513501" y="6857999"/>
                </a:lnTo>
                <a:lnTo>
                  <a:pt x="0" y="6856151"/>
                </a:lnTo>
                <a:lnTo>
                  <a:pt x="0" y="912037"/>
                </a:lnTo>
                <a:lnTo>
                  <a:pt x="52" y="865110"/>
                </a:lnTo>
                <a:cubicBezTo>
                  <a:pt x="221" y="578451"/>
                  <a:pt x="222" y="290519"/>
                  <a:pt x="0" y="852"/>
                </a:cubicBezTo>
                <a:close/>
              </a:path>
            </a:pathLst>
          </a:custGeom>
          <a:blipFill>
            <a:blip r:embed="rId2">
              <a:alphaModFix amt="80000"/>
            </a:blip>
            <a:stretch>
              <a:fillRect/>
            </a:stretch>
          </a:blipFill>
        </p:spPr>
        <p:txBody>
          <a:bodyPr wrap="square">
            <a:noAutofit/>
          </a:bodyPr>
          <a:lstStyle>
            <a:lvl1pPr marL="0" indent="0">
              <a:buFont typeface="Arial" panose="020B0604020202020204" pitchFamily="34" charse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9" name="Content Placeholder 8">
            <a:extLst>
              <a:ext uri="{FF2B5EF4-FFF2-40B4-BE49-F238E27FC236}">
                <a16:creationId xmlns:a16="http://schemas.microsoft.com/office/drawing/2014/main" id="{0AD89F92-D417-5320-B6FD-BD552A3B841B}"/>
              </a:ext>
            </a:extLst>
          </p:cNvPr>
          <p:cNvSpPr>
            <a:spLocks noGrp="1"/>
          </p:cNvSpPr>
          <p:nvPr>
            <p:ph sz="quarter" idx="13"/>
          </p:nvPr>
        </p:nvSpPr>
        <p:spPr>
          <a:xfrm>
            <a:off x="4089400" y="1701800"/>
            <a:ext cx="7602538" cy="4518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4089400" y="6356350"/>
            <a:ext cx="4516998" cy="365125"/>
          </a:xfrm>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p:txBody>
          <a:bodyPr/>
          <a:lstStyle/>
          <a:p>
            <a:fld id="{D1630D43-CCFB-47B8-9884-EE54AF3C65A8}" type="datetime1">
              <a:rPr lang="en-US" smtClean="0"/>
              <a:t>4/6/26</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36874119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4008" y="354723"/>
            <a:ext cx="7601498" cy="1166961"/>
          </a:xfrm>
        </p:spPr>
        <p:txBody>
          <a:bodyPr anchor="b">
            <a:normAutofit/>
          </a:bodyPr>
          <a:lstStyle>
            <a:lvl1pPr>
              <a:defRPr sz="2900"/>
            </a:lvl1pPr>
          </a:lstStyle>
          <a:p>
            <a:r>
              <a:rPr lang="en-US"/>
              <a:t>Click to edit Master title style</a:t>
            </a:r>
          </a:p>
        </p:txBody>
      </p:sp>
      <p:sp>
        <p:nvSpPr>
          <p:cNvPr id="8" name="Content Placeholder 7">
            <a:extLst>
              <a:ext uri="{FF2B5EF4-FFF2-40B4-BE49-F238E27FC236}">
                <a16:creationId xmlns:a16="http://schemas.microsoft.com/office/drawing/2014/main" id="{94225994-4E21-1572-C72F-7E3BB3C50836}"/>
              </a:ext>
            </a:extLst>
          </p:cNvPr>
          <p:cNvSpPr>
            <a:spLocks noGrp="1"/>
          </p:cNvSpPr>
          <p:nvPr>
            <p:ph sz="quarter" idx="14"/>
          </p:nvPr>
        </p:nvSpPr>
        <p:spPr>
          <a:xfrm>
            <a:off x="514350" y="1701800"/>
            <a:ext cx="7600950" cy="4557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514008" y="6356350"/>
            <a:ext cx="4516998" cy="365125"/>
          </a:xfrm>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a:xfrm>
            <a:off x="5301765" y="6356350"/>
            <a:ext cx="2631104" cy="365125"/>
          </a:xfrm>
        </p:spPr>
        <p:txBody>
          <a:bodyPr/>
          <a:lstStyle/>
          <a:p>
            <a:fld id="{7962C1F3-93FF-46B0-A751-6B947A0F047F}" type="datetime1">
              <a:rPr lang="en-US" smtClean="0"/>
              <a:t>4/6/26</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a:xfrm>
            <a:off x="7989664" y="6356350"/>
            <a:ext cx="443002" cy="365125"/>
          </a:xfrm>
        </p:spPr>
        <p:txBody>
          <a:bodyPr/>
          <a:lstStyle/>
          <a:p>
            <a:fld id="{7604640D-0255-40E7-9767-A88F9D8B1142}" type="slidenum">
              <a:rPr lang="en-US" smtClean="0"/>
              <a:t>‹#›</a:t>
            </a:fld>
            <a:endParaRPr lang="en-US"/>
          </a:p>
        </p:txBody>
      </p:sp>
      <p:sp>
        <p:nvSpPr>
          <p:cNvPr id="10" name="Picture Placeholder 9">
            <a:extLst>
              <a:ext uri="{FF2B5EF4-FFF2-40B4-BE49-F238E27FC236}">
                <a16:creationId xmlns:a16="http://schemas.microsoft.com/office/drawing/2014/main" id="{585317B4-1CF8-1499-822C-92908032285D}"/>
              </a:ext>
            </a:extLst>
          </p:cNvPr>
          <p:cNvSpPr>
            <a:spLocks noGrp="1"/>
          </p:cNvSpPr>
          <p:nvPr>
            <p:ph type="pic" sz="quarter" idx="13" hasCustomPrompt="1"/>
          </p:nvPr>
        </p:nvSpPr>
        <p:spPr>
          <a:xfrm>
            <a:off x="8671560" y="0"/>
            <a:ext cx="3520440" cy="6858000"/>
          </a:xfrm>
          <a:blipFill>
            <a:blip r:embed="rId2">
              <a:alphaModFix amt="80000"/>
            </a:blip>
            <a:stretch>
              <a:fillRect/>
            </a:stretch>
          </a:blipFill>
        </p:spPr>
        <p:txBody>
          <a:bodyPr/>
          <a:lstStyle>
            <a:lvl1pPr marL="0" indent="0">
              <a:buNone/>
              <a:defRPr/>
            </a:lvl1pPr>
          </a:lstStyle>
          <a:p>
            <a:r>
              <a:rPr lang="en-US"/>
              <a:t> </a:t>
            </a:r>
          </a:p>
        </p:txBody>
      </p:sp>
    </p:spTree>
    <p:extLst>
      <p:ext uri="{BB962C8B-B14F-4D97-AF65-F5344CB8AC3E}">
        <p14:creationId xmlns:p14="http://schemas.microsoft.com/office/powerpoint/2010/main" val="24602651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868610" y="448056"/>
            <a:ext cx="5515315" cy="1554480"/>
          </a:xfrm>
        </p:spPr>
        <p:txBody>
          <a:bodyPr anchor="b">
            <a:normAutofit/>
          </a:bodyPr>
          <a:lstStyle>
            <a:lvl1pPr>
              <a:defRPr sz="2900"/>
            </a:lvl1pPr>
          </a:lstStyle>
          <a:p>
            <a:r>
              <a:rPr lang="en-US"/>
              <a:t>Click to edit Master title style</a:t>
            </a:r>
          </a:p>
        </p:txBody>
      </p:sp>
      <p:sp>
        <p:nvSpPr>
          <p:cNvPr id="16" name="Picture Placeholder 15">
            <a:extLst>
              <a:ext uri="{FF2B5EF4-FFF2-40B4-BE49-F238E27FC236}">
                <a16:creationId xmlns:a16="http://schemas.microsoft.com/office/drawing/2014/main" id="{477222A8-95CB-3C35-F52D-5D353582A5DE}"/>
              </a:ext>
            </a:extLst>
          </p:cNvPr>
          <p:cNvSpPr>
            <a:spLocks noGrp="1"/>
          </p:cNvSpPr>
          <p:nvPr>
            <p:ph type="pic" idx="1" hasCustomPrompt="1"/>
          </p:nvPr>
        </p:nvSpPr>
        <p:spPr>
          <a:xfrm>
            <a:off x="0" y="1"/>
            <a:ext cx="5166360" cy="6857999"/>
          </a:xfrm>
          <a:custGeom>
            <a:avLst/>
            <a:gdLst>
              <a:gd name="connsiteX0" fmla="*/ 5199174 w 5203464"/>
              <a:gd name="connsiteY0" fmla="*/ 0 h 6327274"/>
              <a:gd name="connsiteX1" fmla="*/ 5087548 w 5203464"/>
              <a:gd name="connsiteY1" fmla="*/ 6289602 h 6327274"/>
              <a:gd name="connsiteX2" fmla="*/ 8258 w 5203464"/>
              <a:gd name="connsiteY2" fmla="*/ 6327274 h 6327274"/>
              <a:gd name="connsiteX3" fmla="*/ 0 w 5203464"/>
              <a:gd name="connsiteY3" fmla="*/ 776 h 6327274"/>
              <a:gd name="connsiteX0" fmla="*/ 5199174 w 5203464"/>
              <a:gd name="connsiteY0" fmla="*/ 0 h 6289602"/>
              <a:gd name="connsiteX1" fmla="*/ 5087548 w 5203464"/>
              <a:gd name="connsiteY1" fmla="*/ 6289602 h 6289602"/>
              <a:gd name="connsiteX2" fmla="*/ 8258 w 5203464"/>
              <a:gd name="connsiteY2" fmla="*/ 6284744 h 6289602"/>
              <a:gd name="connsiteX3" fmla="*/ 0 w 5203464"/>
              <a:gd name="connsiteY3" fmla="*/ 776 h 6289602"/>
              <a:gd name="connsiteX4" fmla="*/ 5199174 w 5203464"/>
              <a:gd name="connsiteY4" fmla="*/ 0 h 6289602"/>
              <a:gd name="connsiteX0" fmla="*/ 5199174 w 5200321"/>
              <a:gd name="connsiteY0" fmla="*/ 0 h 6289602"/>
              <a:gd name="connsiteX1" fmla="*/ 5087548 w 5200321"/>
              <a:gd name="connsiteY1" fmla="*/ 6289602 h 6289602"/>
              <a:gd name="connsiteX2" fmla="*/ 8258 w 5200321"/>
              <a:gd name="connsiteY2" fmla="*/ 6284744 h 6289602"/>
              <a:gd name="connsiteX3" fmla="*/ 0 w 5200321"/>
              <a:gd name="connsiteY3" fmla="*/ 776 h 6289602"/>
              <a:gd name="connsiteX4" fmla="*/ 5199174 w 5200321"/>
              <a:gd name="connsiteY4" fmla="*/ 0 h 6289602"/>
              <a:gd name="connsiteX0" fmla="*/ 5199174 w 5199174"/>
              <a:gd name="connsiteY0" fmla="*/ 0 h 6289602"/>
              <a:gd name="connsiteX1" fmla="*/ 5087548 w 5199174"/>
              <a:gd name="connsiteY1" fmla="*/ 6289602 h 6289602"/>
              <a:gd name="connsiteX2" fmla="*/ 8258 w 5199174"/>
              <a:gd name="connsiteY2" fmla="*/ 6284744 h 6289602"/>
              <a:gd name="connsiteX3" fmla="*/ 0 w 5199174"/>
              <a:gd name="connsiteY3" fmla="*/ 776 h 6289602"/>
              <a:gd name="connsiteX4" fmla="*/ 5199174 w 5199174"/>
              <a:gd name="connsiteY4" fmla="*/ 0 h 6289602"/>
              <a:gd name="connsiteX0" fmla="*/ 5199174 w 5199174"/>
              <a:gd name="connsiteY0" fmla="*/ 0 h 6289602"/>
              <a:gd name="connsiteX1" fmla="*/ 5087548 w 5199174"/>
              <a:gd name="connsiteY1" fmla="*/ 6289602 h 6289602"/>
              <a:gd name="connsiteX2" fmla="*/ 8258 w 5199174"/>
              <a:gd name="connsiteY2" fmla="*/ 6284744 h 6289602"/>
              <a:gd name="connsiteX3" fmla="*/ 0 w 5199174"/>
              <a:gd name="connsiteY3" fmla="*/ 776 h 6289602"/>
              <a:gd name="connsiteX4" fmla="*/ 5199174 w 5199174"/>
              <a:gd name="connsiteY4" fmla="*/ 0 h 6289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9174" h="6289602">
                <a:moveTo>
                  <a:pt x="5199174" y="0"/>
                </a:moveTo>
                <a:cubicBezTo>
                  <a:pt x="5187308" y="1480897"/>
                  <a:pt x="5211385" y="4039746"/>
                  <a:pt x="5087548" y="6289602"/>
                </a:cubicBezTo>
                <a:lnTo>
                  <a:pt x="8258" y="6284744"/>
                </a:lnTo>
                <a:cubicBezTo>
                  <a:pt x="5505" y="4175911"/>
                  <a:pt x="2753" y="2109609"/>
                  <a:pt x="0" y="776"/>
                </a:cubicBezTo>
                <a:lnTo>
                  <a:pt x="5199174" y="0"/>
                </a:lnTo>
                <a:close/>
              </a:path>
            </a:pathLst>
          </a:custGeom>
          <a:blipFill>
            <a:blip r:embed="rId2">
              <a:alphaModFix amt="80000"/>
            </a:blip>
            <a:stretch>
              <a:fillRect/>
            </a:stretch>
          </a:blipFill>
        </p:spPr>
        <p:txBody>
          <a:bodyPr wrap="square">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9" name="Content Placeholder 8">
            <a:extLst>
              <a:ext uri="{FF2B5EF4-FFF2-40B4-BE49-F238E27FC236}">
                <a16:creationId xmlns:a16="http://schemas.microsoft.com/office/drawing/2014/main" id="{82D4CEDA-F0B8-2EE9-23AA-BB2DD9C9AEE0}"/>
              </a:ext>
            </a:extLst>
          </p:cNvPr>
          <p:cNvSpPr>
            <a:spLocks noGrp="1"/>
          </p:cNvSpPr>
          <p:nvPr>
            <p:ph sz="quarter" idx="13"/>
          </p:nvPr>
        </p:nvSpPr>
        <p:spPr>
          <a:xfrm>
            <a:off x="5868988" y="2182813"/>
            <a:ext cx="5514975" cy="397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5868610" y="6356350"/>
            <a:ext cx="3642353" cy="365125"/>
          </a:xfrm>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a:xfrm>
            <a:off x="9510963" y="6356350"/>
            <a:ext cx="1700376" cy="365125"/>
          </a:xfrm>
        </p:spPr>
        <p:txBody>
          <a:bodyPr/>
          <a:lstStyle/>
          <a:p>
            <a:fld id="{44078CE9-3858-4105-87DA-ED4F76071F72}" type="datetime1">
              <a:rPr lang="en-US" smtClean="0"/>
              <a:t>4/6/26</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8759773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4008" y="448056"/>
            <a:ext cx="5286428" cy="1554480"/>
          </a:xfrm>
        </p:spPr>
        <p:txBody>
          <a:bodyPr anchor="b">
            <a:normAutofit/>
          </a:bodyPr>
          <a:lstStyle>
            <a:lvl1pPr>
              <a:defRPr sz="2900"/>
            </a:lvl1pPr>
          </a:lstStyle>
          <a:p>
            <a:r>
              <a:rPr lang="en-US"/>
              <a:t>Click to edit Master title style</a:t>
            </a:r>
          </a:p>
        </p:txBody>
      </p:sp>
      <p:sp>
        <p:nvSpPr>
          <p:cNvPr id="8" name="Content Placeholder 7">
            <a:extLst>
              <a:ext uri="{FF2B5EF4-FFF2-40B4-BE49-F238E27FC236}">
                <a16:creationId xmlns:a16="http://schemas.microsoft.com/office/drawing/2014/main" id="{2C38C536-A0A7-7EE1-DE7E-541CBA99C9DC}"/>
              </a:ext>
            </a:extLst>
          </p:cNvPr>
          <p:cNvSpPr>
            <a:spLocks noGrp="1"/>
          </p:cNvSpPr>
          <p:nvPr>
            <p:ph sz="quarter" idx="13"/>
          </p:nvPr>
        </p:nvSpPr>
        <p:spPr>
          <a:xfrm>
            <a:off x="514350" y="2182813"/>
            <a:ext cx="5286375" cy="3959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514008" y="6356350"/>
            <a:ext cx="3637211" cy="365125"/>
          </a:xfrm>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a:xfrm>
            <a:off x="4151219" y="6356350"/>
            <a:ext cx="1149419" cy="365125"/>
          </a:xfrm>
        </p:spPr>
        <p:txBody>
          <a:bodyPr/>
          <a:lstStyle/>
          <a:p>
            <a:fld id="{DE0C4980-27E8-4C63-986F-653C2548855D}" type="datetime1">
              <a:rPr lang="en-US" smtClean="0"/>
              <a:t>4/6/26</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a:xfrm>
            <a:off x="5357434" y="6356350"/>
            <a:ext cx="443002" cy="365125"/>
          </a:xfrm>
        </p:spPr>
        <p:txBody>
          <a:bodyPr/>
          <a:lstStyle/>
          <a:p>
            <a:fld id="{7604640D-0255-40E7-9767-A88F9D8B1142}" type="slidenum">
              <a:rPr lang="en-US" smtClean="0"/>
              <a:t>‹#›</a:t>
            </a:fld>
            <a:endParaRPr lang="en-US"/>
          </a:p>
        </p:txBody>
      </p:sp>
      <p:sp>
        <p:nvSpPr>
          <p:cNvPr id="32" name="Picture Placeholder 31">
            <a:extLst>
              <a:ext uri="{FF2B5EF4-FFF2-40B4-BE49-F238E27FC236}">
                <a16:creationId xmlns:a16="http://schemas.microsoft.com/office/drawing/2014/main" id="{66A20E3B-4920-BAF6-C333-B71B8EB96684}"/>
              </a:ext>
            </a:extLst>
          </p:cNvPr>
          <p:cNvSpPr>
            <a:spLocks noGrp="1"/>
          </p:cNvSpPr>
          <p:nvPr>
            <p:ph type="pic" idx="1" hasCustomPrompt="1"/>
          </p:nvPr>
        </p:nvSpPr>
        <p:spPr>
          <a:xfrm>
            <a:off x="6473280" y="0"/>
            <a:ext cx="5718719" cy="6857999"/>
          </a:xfrm>
          <a:custGeom>
            <a:avLst/>
            <a:gdLst>
              <a:gd name="connsiteX0" fmla="*/ 214847 w 5718719"/>
              <a:gd name="connsiteY0" fmla="*/ 0 h 6857999"/>
              <a:gd name="connsiteX1" fmla="*/ 5718719 w 5718719"/>
              <a:gd name="connsiteY1" fmla="*/ 0 h 6857999"/>
              <a:gd name="connsiteX2" fmla="*/ 5718719 w 5718719"/>
              <a:gd name="connsiteY2" fmla="*/ 6857999 h 6857999"/>
              <a:gd name="connsiteX3" fmla="*/ 0 w 5718719"/>
              <a:gd name="connsiteY3" fmla="*/ 6857999 h 6857999"/>
              <a:gd name="connsiteX4" fmla="*/ 27194 w 5718719"/>
              <a:gd name="connsiteY4" fmla="*/ 6537048 h 6857999"/>
              <a:gd name="connsiteX5" fmla="*/ 180231 w 5718719"/>
              <a:gd name="connsiteY5" fmla="*/ 61668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8719" h="6857999">
                <a:moveTo>
                  <a:pt x="214847" y="0"/>
                </a:moveTo>
                <a:lnTo>
                  <a:pt x="5718719" y="0"/>
                </a:lnTo>
                <a:lnTo>
                  <a:pt x="5718719" y="6857999"/>
                </a:lnTo>
                <a:lnTo>
                  <a:pt x="0" y="6857999"/>
                </a:lnTo>
                <a:lnTo>
                  <a:pt x="27194" y="6537048"/>
                </a:lnTo>
                <a:cubicBezTo>
                  <a:pt x="162595" y="4723651"/>
                  <a:pt x="94609" y="2628818"/>
                  <a:pt x="180231" y="616681"/>
                </a:cubicBezTo>
                <a:close/>
              </a:path>
            </a:pathLst>
          </a:custGeom>
          <a:blipFill>
            <a:blip r:embed="rId2">
              <a:alphaModFix amt="80000"/>
            </a:blip>
            <a:stretch>
              <a:fillRect/>
            </a:stretch>
          </a:blipFill>
        </p:spPr>
        <p:txBody>
          <a:bodyPr wrap="square">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Tree>
    <p:extLst>
      <p:ext uri="{BB962C8B-B14F-4D97-AF65-F5344CB8AC3E}">
        <p14:creationId xmlns:p14="http://schemas.microsoft.com/office/powerpoint/2010/main" val="2029343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4E9CD14-41D8-4440-8CB0-3585761FC1EF}"/>
              </a:ext>
            </a:extLst>
          </p:cNvPr>
          <p:cNvSpPr/>
          <p:nvPr/>
        </p:nvSpPr>
        <p:spPr>
          <a:xfrm>
            <a:off x="-22225" y="0"/>
            <a:ext cx="6019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6172200" y="365125"/>
            <a:ext cx="5183188" cy="1325563"/>
          </a:xfrm>
        </p:spPr>
        <p:txBody>
          <a:bodyPr/>
          <a:lstStyle/>
          <a:p>
            <a:r>
              <a:rPr lang="en-US"/>
              <a:t>Click to edit Master title style</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13"/>
          </p:nvPr>
        </p:nvSpPr>
        <p:spPr>
          <a:xfrm>
            <a:off x="396081" y="365125"/>
            <a:ext cx="5183188" cy="5824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CFECA401-0CD2-8E42-AE73-3FE8368D9FC0}"/>
              </a:ext>
            </a:extLst>
          </p:cNvPr>
          <p:cNvSpPr>
            <a:spLocks noGrp="1"/>
          </p:cNvSpPr>
          <p:nvPr>
            <p:ph type="dt" sz="half" idx="14"/>
          </p:nvPr>
        </p:nvSpPr>
        <p:spPr>
          <a:xfrm>
            <a:off x="8382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94A048D-0B21-684E-84D0-EBA8808FA13F}" type="datetimeFigureOut">
              <a:rPr lang="en-US" altLang="en-US"/>
              <a:pPr/>
              <a:t>4/6/26</a:t>
            </a:fld>
            <a:endParaRPr lang="en-US" altLang="en-US"/>
          </a:p>
        </p:txBody>
      </p:sp>
      <p:sp>
        <p:nvSpPr>
          <p:cNvPr id="9" name="Footer Placeholder 7">
            <a:extLst>
              <a:ext uri="{FF2B5EF4-FFF2-40B4-BE49-F238E27FC236}">
                <a16:creationId xmlns:a16="http://schemas.microsoft.com/office/drawing/2014/main" id="{ADB80790-D002-FB46-80C6-B29E7FBEA0FD}"/>
              </a:ext>
            </a:extLst>
          </p:cNvPr>
          <p:cNvSpPr>
            <a:spLocks noGrp="1"/>
          </p:cNvSpPr>
          <p:nvPr>
            <p:ph type="ftr" sz="quarter" idx="15"/>
          </p:nvPr>
        </p:nvSpPr>
        <p:spPr>
          <a:xfrm>
            <a:off x="4038600" y="6356350"/>
            <a:ext cx="4114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10" name="Slide Number Placeholder 8">
            <a:extLst>
              <a:ext uri="{FF2B5EF4-FFF2-40B4-BE49-F238E27FC236}">
                <a16:creationId xmlns:a16="http://schemas.microsoft.com/office/drawing/2014/main" id="{3EE6660E-708A-9942-944F-987442728457}"/>
              </a:ext>
            </a:extLst>
          </p:cNvPr>
          <p:cNvSpPr>
            <a:spLocks noGrp="1"/>
          </p:cNvSpPr>
          <p:nvPr>
            <p:ph type="sldNum" sz="quarter" idx="16"/>
          </p:nvPr>
        </p:nvSpPr>
        <p:spPr/>
        <p:txBody>
          <a:bodyPr/>
          <a:lstStyle>
            <a:lvl1pPr>
              <a:defRPr/>
            </a:lvl1pPr>
          </a:lstStyle>
          <a:p>
            <a:fld id="{94E6562D-0468-DB4C-AB77-1327857A5DF3}" type="slidenum">
              <a:rPr lang="en-US" altLang="en-US"/>
              <a:pPr/>
              <a:t>‹#›</a:t>
            </a:fld>
            <a:endParaRPr lang="en-US" altLang="en-US"/>
          </a:p>
        </p:txBody>
      </p:sp>
    </p:spTree>
    <p:extLst>
      <p:ext uri="{BB962C8B-B14F-4D97-AF65-F5344CB8AC3E}">
        <p14:creationId xmlns:p14="http://schemas.microsoft.com/office/powerpoint/2010/main" val="27020791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7168548" y="448056"/>
            <a:ext cx="4560733" cy="1554480"/>
          </a:xfrm>
        </p:spPr>
        <p:txBody>
          <a:bodyPr anchor="b">
            <a:normAutofit/>
          </a:bodyPr>
          <a:lstStyle>
            <a:lvl1pPr>
              <a:defRPr sz="2900"/>
            </a:lvl1pPr>
          </a:lstStyle>
          <a:p>
            <a:r>
              <a:rPr lang="en-US"/>
              <a:t>Click to edit Master title style</a:t>
            </a:r>
          </a:p>
        </p:txBody>
      </p:sp>
      <p:sp>
        <p:nvSpPr>
          <p:cNvPr id="4" name="Picture Placeholder 15">
            <a:extLst>
              <a:ext uri="{FF2B5EF4-FFF2-40B4-BE49-F238E27FC236}">
                <a16:creationId xmlns:a16="http://schemas.microsoft.com/office/drawing/2014/main" id="{3D5433EA-5783-663B-2F08-99368E1D23B6}"/>
              </a:ext>
            </a:extLst>
          </p:cNvPr>
          <p:cNvSpPr>
            <a:spLocks noGrp="1"/>
          </p:cNvSpPr>
          <p:nvPr>
            <p:ph type="pic" idx="1" hasCustomPrompt="1"/>
          </p:nvPr>
        </p:nvSpPr>
        <p:spPr>
          <a:xfrm>
            <a:off x="0" y="1"/>
            <a:ext cx="6515100" cy="6857999"/>
          </a:xfrm>
          <a:custGeom>
            <a:avLst/>
            <a:gdLst>
              <a:gd name="connsiteX0" fmla="*/ 6515100 w 6515100"/>
              <a:gd name="connsiteY0" fmla="*/ 0 h 6857999"/>
              <a:gd name="connsiteX1" fmla="*/ 6453351 w 6515100"/>
              <a:gd name="connsiteY1" fmla="*/ 6333654 h 6857999"/>
              <a:gd name="connsiteX2" fmla="*/ 6438590 w 6515100"/>
              <a:gd name="connsiteY2" fmla="*/ 6857999 h 6857999"/>
              <a:gd name="connsiteX3" fmla="*/ 6438091 w 6515100"/>
              <a:gd name="connsiteY3" fmla="*/ 6857999 h 6857999"/>
              <a:gd name="connsiteX4" fmla="*/ 0 w 6515100"/>
              <a:gd name="connsiteY4" fmla="*/ 6844810 h 6857999"/>
              <a:gd name="connsiteX5" fmla="*/ 0 w 6515100"/>
              <a:gd name="connsiteY5" fmla="*/ 844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100" h="6857999">
                <a:moveTo>
                  <a:pt x="6515100" y="0"/>
                </a:moveTo>
                <a:cubicBezTo>
                  <a:pt x="6509287" y="1398894"/>
                  <a:pt x="6521634" y="3729222"/>
                  <a:pt x="6453351" y="6333654"/>
                </a:cubicBezTo>
                <a:lnTo>
                  <a:pt x="6438590" y="6857999"/>
                </a:lnTo>
                <a:lnTo>
                  <a:pt x="6438091" y="6857999"/>
                </a:lnTo>
                <a:lnTo>
                  <a:pt x="0" y="6844810"/>
                </a:lnTo>
                <a:lnTo>
                  <a:pt x="0" y="844"/>
                </a:lnTo>
                <a:close/>
              </a:path>
            </a:pathLst>
          </a:custGeom>
          <a:blipFill>
            <a:blip r:embed="rId2">
              <a:alphaModFix amt="80000"/>
            </a:blip>
            <a:stretch>
              <a:fillRect/>
            </a:stretch>
          </a:blipFill>
        </p:spPr>
        <p:txBody>
          <a:bodyPr wrap="square">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8" name="Content Placeholder 7">
            <a:extLst>
              <a:ext uri="{FF2B5EF4-FFF2-40B4-BE49-F238E27FC236}">
                <a16:creationId xmlns:a16="http://schemas.microsoft.com/office/drawing/2014/main" id="{68B0B376-5614-169D-1000-D62753F597A6}"/>
              </a:ext>
            </a:extLst>
          </p:cNvPr>
          <p:cNvSpPr>
            <a:spLocks noGrp="1"/>
          </p:cNvSpPr>
          <p:nvPr>
            <p:ph sz="quarter" idx="13"/>
          </p:nvPr>
        </p:nvSpPr>
        <p:spPr>
          <a:xfrm>
            <a:off x="7169150" y="2182813"/>
            <a:ext cx="4560888" cy="3659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7168548" y="6356350"/>
            <a:ext cx="2781568" cy="365125"/>
          </a:xfrm>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a:xfrm>
            <a:off x="9950115" y="6356350"/>
            <a:ext cx="1261223" cy="365125"/>
          </a:xfrm>
        </p:spPr>
        <p:txBody>
          <a:bodyPr/>
          <a:lstStyle/>
          <a:p>
            <a:fld id="{F7E7D378-CEE0-4465-A35F-6E07851811AE}" type="datetime1">
              <a:rPr lang="en-US" smtClean="0"/>
              <a:t>4/6/26</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857391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4008" y="448056"/>
            <a:ext cx="4362792" cy="1554480"/>
          </a:xfrm>
        </p:spPr>
        <p:txBody>
          <a:bodyPr anchor="b">
            <a:normAutofit/>
          </a:bodyPr>
          <a:lstStyle>
            <a:lvl1pPr>
              <a:defRPr sz="2900"/>
            </a:lvl1pPr>
          </a:lstStyle>
          <a:p>
            <a:r>
              <a:rPr lang="en-US"/>
              <a:t>Click to edit Master title style</a:t>
            </a:r>
          </a:p>
        </p:txBody>
      </p:sp>
      <p:sp>
        <p:nvSpPr>
          <p:cNvPr id="9" name="Content Placeholder 8">
            <a:extLst>
              <a:ext uri="{FF2B5EF4-FFF2-40B4-BE49-F238E27FC236}">
                <a16:creationId xmlns:a16="http://schemas.microsoft.com/office/drawing/2014/main" id="{B49BB0FE-CB17-E841-112A-B3452BE33123}"/>
              </a:ext>
            </a:extLst>
          </p:cNvPr>
          <p:cNvSpPr>
            <a:spLocks noGrp="1"/>
          </p:cNvSpPr>
          <p:nvPr>
            <p:ph sz="quarter" idx="13"/>
          </p:nvPr>
        </p:nvSpPr>
        <p:spPr>
          <a:xfrm>
            <a:off x="514350" y="2182813"/>
            <a:ext cx="4362450" cy="3917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514008" y="6356350"/>
            <a:ext cx="2512727" cy="365125"/>
          </a:xfrm>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a:xfrm>
            <a:off x="3026735" y="6356350"/>
            <a:ext cx="1350268" cy="365125"/>
          </a:xfrm>
        </p:spPr>
        <p:txBody>
          <a:bodyPr/>
          <a:lstStyle/>
          <a:p>
            <a:fld id="{FBC2EAF9-6DEC-4713-99DF-690B8CD459A5}" type="datetime1">
              <a:rPr lang="en-US" smtClean="0"/>
              <a:t>4/6/26</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a:xfrm>
            <a:off x="4433798" y="6356350"/>
            <a:ext cx="443002" cy="365125"/>
          </a:xfrm>
        </p:spPr>
        <p:txBody>
          <a:bodyPr/>
          <a:lstStyle/>
          <a:p>
            <a:fld id="{7604640D-0255-40E7-9767-A88F9D8B1142}" type="slidenum">
              <a:rPr lang="en-US" smtClean="0"/>
              <a:t>‹#›</a:t>
            </a:fld>
            <a:endParaRPr lang="en-US"/>
          </a:p>
        </p:txBody>
      </p:sp>
      <p:sp>
        <p:nvSpPr>
          <p:cNvPr id="8" name="Picture Placeholder 7">
            <a:extLst>
              <a:ext uri="{FF2B5EF4-FFF2-40B4-BE49-F238E27FC236}">
                <a16:creationId xmlns:a16="http://schemas.microsoft.com/office/drawing/2014/main" id="{6BAE0AE9-7B94-8478-B839-51107F12609F}"/>
              </a:ext>
            </a:extLst>
          </p:cNvPr>
          <p:cNvSpPr>
            <a:spLocks noGrp="1"/>
          </p:cNvSpPr>
          <p:nvPr>
            <p:ph type="pic" idx="1" hasCustomPrompt="1"/>
          </p:nvPr>
        </p:nvSpPr>
        <p:spPr>
          <a:xfrm>
            <a:off x="5450541" y="1"/>
            <a:ext cx="6741459" cy="6857998"/>
          </a:xfrm>
          <a:custGeom>
            <a:avLst/>
            <a:gdLst>
              <a:gd name="connsiteX0" fmla="*/ 0 w 6741459"/>
              <a:gd name="connsiteY0" fmla="*/ 0 h 6857998"/>
              <a:gd name="connsiteX1" fmla="*/ 6741459 w 6741459"/>
              <a:gd name="connsiteY1" fmla="*/ 0 h 6857998"/>
              <a:gd name="connsiteX2" fmla="*/ 6741459 w 6741459"/>
              <a:gd name="connsiteY2" fmla="*/ 6857998 h 6857998"/>
              <a:gd name="connsiteX3" fmla="*/ 78358 w 6741459"/>
              <a:gd name="connsiteY3" fmla="*/ 6857998 h 6857998"/>
              <a:gd name="connsiteX4" fmla="*/ 50283 w 6741459"/>
              <a:gd name="connsiteY4" fmla="*/ 4265585 h 6857998"/>
              <a:gd name="connsiteX5" fmla="*/ 16729 w 6741459"/>
              <a:gd name="connsiteY5" fmla="*/ 167085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1459" h="6857998">
                <a:moveTo>
                  <a:pt x="0" y="0"/>
                </a:moveTo>
                <a:lnTo>
                  <a:pt x="6741459" y="0"/>
                </a:lnTo>
                <a:lnTo>
                  <a:pt x="6741459" y="6857998"/>
                </a:lnTo>
                <a:lnTo>
                  <a:pt x="78358" y="6857998"/>
                </a:lnTo>
                <a:lnTo>
                  <a:pt x="50283" y="4265585"/>
                </a:lnTo>
                <a:cubicBezTo>
                  <a:pt x="39098" y="3400675"/>
                  <a:pt x="27001" y="2535379"/>
                  <a:pt x="16729" y="1670855"/>
                </a:cubicBezTo>
                <a:close/>
              </a:path>
            </a:pathLst>
          </a:custGeom>
          <a:blipFill>
            <a:blip r:embed="rId2">
              <a:alphaModFix amt="80000"/>
            </a:blip>
            <a:stretch>
              <a:fillRect/>
            </a:stretch>
          </a:blipFill>
        </p:spPr>
        <p:txBody>
          <a:bodyPr wrap="square">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Tree>
    <p:extLst>
      <p:ext uri="{BB962C8B-B14F-4D97-AF65-F5344CB8AC3E}">
        <p14:creationId xmlns:p14="http://schemas.microsoft.com/office/powerpoint/2010/main" val="20706315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7A81FDD-8526-98BE-9780-2AD0ADA0872F}"/>
              </a:ext>
              <a:ext uri="{C183D7F6-B498-43B3-948B-1728B52AA6E4}">
                <adec:decorative xmlns:adec="http://schemas.microsoft.com/office/drawing/2017/decorative" val="1"/>
              </a:ext>
            </a:extLst>
          </p:cNvPr>
          <p:cNvSpPr/>
          <p:nvPr/>
        </p:nvSpPr>
        <p:spPr>
          <a:xfrm rot="5400000" flipH="1">
            <a:off x="71070" y="-71069"/>
            <a:ext cx="6857999" cy="7000139"/>
          </a:xfrm>
          <a:custGeom>
            <a:avLst/>
            <a:gdLst>
              <a:gd name="connsiteX0" fmla="*/ 6857999 w 6857999"/>
              <a:gd name="connsiteY0" fmla="*/ 6600680 h 7000139"/>
              <a:gd name="connsiteX1" fmla="*/ 6857999 w 6857999"/>
              <a:gd name="connsiteY1" fmla="*/ 65341 h 7000139"/>
              <a:gd name="connsiteX2" fmla="*/ 6505603 w 6857999"/>
              <a:gd name="connsiteY2" fmla="*/ 47468 h 7000139"/>
              <a:gd name="connsiteX3" fmla="*/ 349826 w 6857999"/>
              <a:gd name="connsiteY3" fmla="*/ 0 h 7000139"/>
              <a:gd name="connsiteX4" fmla="*/ 0 w 6857999"/>
              <a:gd name="connsiteY4" fmla="*/ 6924 h 7000139"/>
              <a:gd name="connsiteX5" fmla="*/ 0 w 6857999"/>
              <a:gd name="connsiteY5" fmla="*/ 7000139 h 7000139"/>
              <a:gd name="connsiteX6" fmla="*/ 6854822 w 6857999"/>
              <a:gd name="connsiteY6" fmla="*/ 7000139 h 7000139"/>
              <a:gd name="connsiteX7" fmla="*/ 6855388 w 6857999"/>
              <a:gd name="connsiteY7" fmla="*/ 6934883 h 7000139"/>
              <a:gd name="connsiteX8" fmla="*/ 6857678 w 6857999"/>
              <a:gd name="connsiteY8" fmla="*/ 6643470 h 70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7999" h="7000139">
                <a:moveTo>
                  <a:pt x="6857999" y="6600680"/>
                </a:moveTo>
                <a:lnTo>
                  <a:pt x="6857999" y="65341"/>
                </a:lnTo>
                <a:lnTo>
                  <a:pt x="6505603" y="47468"/>
                </a:lnTo>
                <a:cubicBezTo>
                  <a:pt x="4655644" y="-35328"/>
                  <a:pt x="2387326" y="20607"/>
                  <a:pt x="349826" y="0"/>
                </a:cubicBezTo>
                <a:lnTo>
                  <a:pt x="0" y="6924"/>
                </a:lnTo>
                <a:lnTo>
                  <a:pt x="0" y="7000139"/>
                </a:lnTo>
                <a:lnTo>
                  <a:pt x="6854822" y="7000139"/>
                </a:lnTo>
                <a:lnTo>
                  <a:pt x="6855388" y="6934883"/>
                </a:lnTo>
                <a:cubicBezTo>
                  <a:pt x="6856120" y="6843732"/>
                  <a:pt x="6856887" y="6746412"/>
                  <a:pt x="6857678" y="6643470"/>
                </a:cubicBezTo>
                <a:close/>
              </a:path>
            </a:pathLst>
          </a:custGeom>
          <a:solidFill>
            <a:schemeClr val="accent1">
              <a:lumMod val="20000"/>
              <a:lumOff val="80000"/>
              <a:alpha val="93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8062451" y="957944"/>
            <a:ext cx="3553455" cy="2005016"/>
          </a:xfrm>
        </p:spPr>
        <p:txBody>
          <a:bodyPr anchor="b">
            <a:normAutofit/>
          </a:bodyPr>
          <a:lstStyle>
            <a:lvl1pPr>
              <a:defRPr sz="2900"/>
            </a:lvl1pPr>
          </a:lstStyle>
          <a:p>
            <a:r>
              <a:rPr lang="en-US"/>
              <a:t>Click to edit Master title style</a:t>
            </a:r>
          </a:p>
        </p:txBody>
      </p:sp>
      <p:sp>
        <p:nvSpPr>
          <p:cNvPr id="4" name="Picture Placeholder 15">
            <a:extLst>
              <a:ext uri="{FF2B5EF4-FFF2-40B4-BE49-F238E27FC236}">
                <a16:creationId xmlns:a16="http://schemas.microsoft.com/office/drawing/2014/main" id="{54ED8CDF-CBA7-D8AE-E24E-A9618FE928FC}"/>
              </a:ext>
            </a:extLst>
          </p:cNvPr>
          <p:cNvSpPr>
            <a:spLocks noGrp="1"/>
          </p:cNvSpPr>
          <p:nvPr>
            <p:ph type="pic" idx="1" hasCustomPrompt="1"/>
          </p:nvPr>
        </p:nvSpPr>
        <p:spPr>
          <a:xfrm>
            <a:off x="0" y="718457"/>
            <a:ext cx="7460225" cy="5334000"/>
          </a:xfrm>
          <a:custGeom>
            <a:avLst/>
            <a:gdLst>
              <a:gd name="connsiteX0" fmla="*/ 7460225 w 7460225"/>
              <a:gd name="connsiteY0" fmla="*/ 0 h 5334000"/>
              <a:gd name="connsiteX1" fmla="*/ 7372525 w 7460225"/>
              <a:gd name="connsiteY1" fmla="*/ 5334000 h 5334000"/>
              <a:gd name="connsiteX2" fmla="*/ 0 w 7460225"/>
              <a:gd name="connsiteY2" fmla="*/ 5323751 h 5334000"/>
              <a:gd name="connsiteX3" fmla="*/ 0 w 7460225"/>
              <a:gd name="connsiteY3" fmla="*/ 656 h 5334000"/>
            </a:gdLst>
            <a:ahLst/>
            <a:cxnLst>
              <a:cxn ang="0">
                <a:pos x="connsiteX0" y="connsiteY0"/>
              </a:cxn>
              <a:cxn ang="0">
                <a:pos x="connsiteX1" y="connsiteY1"/>
              </a:cxn>
              <a:cxn ang="0">
                <a:pos x="connsiteX2" y="connsiteY2"/>
              </a:cxn>
              <a:cxn ang="0">
                <a:pos x="connsiteX3" y="connsiteY3"/>
              </a:cxn>
            </a:cxnLst>
            <a:rect l="l" t="t" r="r" b="b"/>
            <a:pathLst>
              <a:path w="7460225" h="5334000">
                <a:moveTo>
                  <a:pt x="7460225" y="0"/>
                </a:moveTo>
                <a:cubicBezTo>
                  <a:pt x="7453118" y="1160564"/>
                  <a:pt x="7469694" y="3145390"/>
                  <a:pt x="7372525" y="5334000"/>
                </a:cubicBezTo>
                <a:lnTo>
                  <a:pt x="0" y="5323751"/>
                </a:lnTo>
                <a:lnTo>
                  <a:pt x="0" y="656"/>
                </a:lnTo>
                <a:close/>
              </a:path>
            </a:pathLst>
          </a:custGeom>
          <a:blipFill>
            <a:blip r:embed="rId2">
              <a:alphaModFix amt="80000"/>
            </a:blip>
            <a:stretch>
              <a:fillRect/>
            </a:stretch>
          </a:blipFill>
        </p:spPr>
        <p:txBody>
          <a:bodyPr wrap="square">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8" name="Content Placeholder 7">
            <a:extLst>
              <a:ext uri="{FF2B5EF4-FFF2-40B4-BE49-F238E27FC236}">
                <a16:creationId xmlns:a16="http://schemas.microsoft.com/office/drawing/2014/main" id="{D1262557-7F33-55D6-D810-7737307083BF}"/>
              </a:ext>
            </a:extLst>
          </p:cNvPr>
          <p:cNvSpPr>
            <a:spLocks noGrp="1"/>
          </p:cNvSpPr>
          <p:nvPr>
            <p:ph sz="quarter" idx="13"/>
          </p:nvPr>
        </p:nvSpPr>
        <p:spPr>
          <a:xfrm>
            <a:off x="8062913" y="3143181"/>
            <a:ext cx="3552825" cy="2757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p:txBody>
          <a:bodyPr/>
          <a:lstStyle>
            <a:lvl1pPr>
              <a:defRPr>
                <a:solidFill>
                  <a:srgbClr val="111315"/>
                </a:solidFill>
              </a:defRPr>
            </a:lvl1p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p:txBody>
          <a:bodyPr/>
          <a:lstStyle/>
          <a:p>
            <a:fld id="{79AD0E77-3FA6-4D5C-8F41-8C234FD1DD13}" type="datetime1">
              <a:rPr lang="en-US" smtClean="0"/>
              <a:t>4/6/26</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10901106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E5A974F4-1F2E-5489-8D20-31ED34DD924E}"/>
              </a:ext>
              <a:ext uri="{C183D7F6-B498-43B3-948B-1728B52AA6E4}">
                <adec:decorative xmlns:adec="http://schemas.microsoft.com/office/drawing/2017/decorative" val="1"/>
              </a:ext>
            </a:extLst>
          </p:cNvPr>
          <p:cNvSpPr/>
          <p:nvPr/>
        </p:nvSpPr>
        <p:spPr>
          <a:xfrm>
            <a:off x="4775200" y="4417355"/>
            <a:ext cx="7416800" cy="2393579"/>
          </a:xfrm>
          <a:custGeom>
            <a:avLst/>
            <a:gdLst>
              <a:gd name="connsiteX0" fmla="*/ 10461438 w 10461438"/>
              <a:gd name="connsiteY0" fmla="*/ 0 h 1745289"/>
              <a:gd name="connsiteX1" fmla="*/ 10461438 w 10461438"/>
              <a:gd name="connsiteY1" fmla="*/ 1745289 h 1745289"/>
              <a:gd name="connsiteX2" fmla="*/ 7224 w 10461438"/>
              <a:gd name="connsiteY2" fmla="*/ 1745289 h 1745289"/>
              <a:gd name="connsiteX3" fmla="*/ 12 w 10461438"/>
              <a:gd name="connsiteY3" fmla="*/ 1447662 h 1745289"/>
              <a:gd name="connsiteX4" fmla="*/ 61081 w 10461438"/>
              <a:gd name="connsiteY4" fmla="*/ 43608 h 1745289"/>
              <a:gd name="connsiteX0" fmla="*/ 10461447 w 10461447"/>
              <a:gd name="connsiteY0" fmla="*/ 0 h 1745289"/>
              <a:gd name="connsiteX1" fmla="*/ 10461447 w 10461447"/>
              <a:gd name="connsiteY1" fmla="*/ 1745289 h 1745289"/>
              <a:gd name="connsiteX2" fmla="*/ 7233 w 10461447"/>
              <a:gd name="connsiteY2" fmla="*/ 1745289 h 1745289"/>
              <a:gd name="connsiteX3" fmla="*/ 21 w 10461447"/>
              <a:gd name="connsiteY3" fmla="*/ 1447662 h 1745289"/>
              <a:gd name="connsiteX4" fmla="*/ 32844 w 10461447"/>
              <a:gd name="connsiteY4" fmla="*/ 4388 h 1745289"/>
              <a:gd name="connsiteX5" fmla="*/ 10461447 w 10461447"/>
              <a:gd name="connsiteY5" fmla="*/ 0 h 1745289"/>
              <a:gd name="connsiteX0" fmla="*/ 10461447 w 10461447"/>
              <a:gd name="connsiteY0" fmla="*/ 0 h 1745289"/>
              <a:gd name="connsiteX1" fmla="*/ 10390832 w 10461447"/>
              <a:gd name="connsiteY1" fmla="*/ 1745289 h 1745289"/>
              <a:gd name="connsiteX2" fmla="*/ 7233 w 10461447"/>
              <a:gd name="connsiteY2" fmla="*/ 1745289 h 1745289"/>
              <a:gd name="connsiteX3" fmla="*/ 21 w 10461447"/>
              <a:gd name="connsiteY3" fmla="*/ 1447662 h 1745289"/>
              <a:gd name="connsiteX4" fmla="*/ 32844 w 10461447"/>
              <a:gd name="connsiteY4" fmla="*/ 4388 h 1745289"/>
              <a:gd name="connsiteX5" fmla="*/ 10461447 w 10461447"/>
              <a:gd name="connsiteY5" fmla="*/ 0 h 1745289"/>
              <a:gd name="connsiteX0" fmla="*/ 10108368 w 10390832"/>
              <a:gd name="connsiteY0" fmla="*/ 0 h 1750192"/>
              <a:gd name="connsiteX1" fmla="*/ 10390832 w 10390832"/>
              <a:gd name="connsiteY1" fmla="*/ 1750192 h 1750192"/>
              <a:gd name="connsiteX2" fmla="*/ 7233 w 10390832"/>
              <a:gd name="connsiteY2" fmla="*/ 1750192 h 1750192"/>
              <a:gd name="connsiteX3" fmla="*/ 21 w 10390832"/>
              <a:gd name="connsiteY3" fmla="*/ 1452565 h 1750192"/>
              <a:gd name="connsiteX4" fmla="*/ 32844 w 10390832"/>
              <a:gd name="connsiteY4" fmla="*/ 9291 h 1750192"/>
              <a:gd name="connsiteX5" fmla="*/ 10108368 w 10390832"/>
              <a:gd name="connsiteY5" fmla="*/ 0 h 1750192"/>
              <a:gd name="connsiteX0" fmla="*/ 10108368 w 10108368"/>
              <a:gd name="connsiteY0" fmla="*/ 0 h 1750192"/>
              <a:gd name="connsiteX1" fmla="*/ 10087184 w 10108368"/>
              <a:gd name="connsiteY1" fmla="*/ 1750192 h 1750192"/>
              <a:gd name="connsiteX2" fmla="*/ 7233 w 10108368"/>
              <a:gd name="connsiteY2" fmla="*/ 1750192 h 1750192"/>
              <a:gd name="connsiteX3" fmla="*/ 21 w 10108368"/>
              <a:gd name="connsiteY3" fmla="*/ 1452565 h 1750192"/>
              <a:gd name="connsiteX4" fmla="*/ 32844 w 10108368"/>
              <a:gd name="connsiteY4" fmla="*/ 9291 h 1750192"/>
              <a:gd name="connsiteX5" fmla="*/ 10108368 w 10108368"/>
              <a:gd name="connsiteY5" fmla="*/ 0 h 1750192"/>
              <a:gd name="connsiteX0" fmla="*/ 10037753 w 10087184"/>
              <a:gd name="connsiteY0" fmla="*/ 0 h 1755094"/>
              <a:gd name="connsiteX1" fmla="*/ 10087184 w 10087184"/>
              <a:gd name="connsiteY1" fmla="*/ 1755094 h 1755094"/>
              <a:gd name="connsiteX2" fmla="*/ 7233 w 10087184"/>
              <a:gd name="connsiteY2" fmla="*/ 1755094 h 1755094"/>
              <a:gd name="connsiteX3" fmla="*/ 21 w 10087184"/>
              <a:gd name="connsiteY3" fmla="*/ 1457467 h 1755094"/>
              <a:gd name="connsiteX4" fmla="*/ 32844 w 10087184"/>
              <a:gd name="connsiteY4" fmla="*/ 14193 h 1755094"/>
              <a:gd name="connsiteX5" fmla="*/ 10037753 w 10087184"/>
              <a:gd name="connsiteY5" fmla="*/ 0 h 1755094"/>
              <a:gd name="connsiteX0" fmla="*/ 10037753 w 10044815"/>
              <a:gd name="connsiteY0" fmla="*/ 0 h 1755094"/>
              <a:gd name="connsiteX1" fmla="*/ 10044815 w 10044815"/>
              <a:gd name="connsiteY1" fmla="*/ 1755094 h 1755094"/>
              <a:gd name="connsiteX2" fmla="*/ 7233 w 10044815"/>
              <a:gd name="connsiteY2" fmla="*/ 1755094 h 1755094"/>
              <a:gd name="connsiteX3" fmla="*/ 21 w 10044815"/>
              <a:gd name="connsiteY3" fmla="*/ 1457467 h 1755094"/>
              <a:gd name="connsiteX4" fmla="*/ 32844 w 10044815"/>
              <a:gd name="connsiteY4" fmla="*/ 14193 h 1755094"/>
              <a:gd name="connsiteX5" fmla="*/ 10037753 w 10044815"/>
              <a:gd name="connsiteY5" fmla="*/ 0 h 1755094"/>
              <a:gd name="connsiteX0" fmla="*/ 10037753 w 10052062"/>
              <a:gd name="connsiteY0" fmla="*/ 0 h 1755094"/>
              <a:gd name="connsiteX1" fmla="*/ 10044815 w 10052062"/>
              <a:gd name="connsiteY1" fmla="*/ 1755094 h 1755094"/>
              <a:gd name="connsiteX2" fmla="*/ 7233 w 10052062"/>
              <a:gd name="connsiteY2" fmla="*/ 1755094 h 1755094"/>
              <a:gd name="connsiteX3" fmla="*/ 21 w 10052062"/>
              <a:gd name="connsiteY3" fmla="*/ 1457467 h 1755094"/>
              <a:gd name="connsiteX4" fmla="*/ 32844 w 10052062"/>
              <a:gd name="connsiteY4" fmla="*/ 14193 h 1755094"/>
              <a:gd name="connsiteX5" fmla="*/ 10037753 w 10052062"/>
              <a:gd name="connsiteY5" fmla="*/ 0 h 1755094"/>
              <a:gd name="connsiteX0" fmla="*/ 10065999 w 10066558"/>
              <a:gd name="connsiteY0" fmla="*/ 0 h 1759997"/>
              <a:gd name="connsiteX1" fmla="*/ 10044815 w 10066558"/>
              <a:gd name="connsiteY1" fmla="*/ 1759997 h 1759997"/>
              <a:gd name="connsiteX2" fmla="*/ 7233 w 10066558"/>
              <a:gd name="connsiteY2" fmla="*/ 1759997 h 1759997"/>
              <a:gd name="connsiteX3" fmla="*/ 21 w 10066558"/>
              <a:gd name="connsiteY3" fmla="*/ 1462370 h 1759997"/>
              <a:gd name="connsiteX4" fmla="*/ 32844 w 10066558"/>
              <a:gd name="connsiteY4" fmla="*/ 19096 h 1759997"/>
              <a:gd name="connsiteX5" fmla="*/ 10065999 w 10066558"/>
              <a:gd name="connsiteY5" fmla="*/ 0 h 1759997"/>
              <a:gd name="connsiteX0" fmla="*/ 10065999 w 10072318"/>
              <a:gd name="connsiteY0" fmla="*/ 0 h 1759997"/>
              <a:gd name="connsiteX1" fmla="*/ 10044815 w 10072318"/>
              <a:gd name="connsiteY1" fmla="*/ 1759997 h 1759997"/>
              <a:gd name="connsiteX2" fmla="*/ 7233 w 10072318"/>
              <a:gd name="connsiteY2" fmla="*/ 1759997 h 1759997"/>
              <a:gd name="connsiteX3" fmla="*/ 21 w 10072318"/>
              <a:gd name="connsiteY3" fmla="*/ 1462370 h 1759997"/>
              <a:gd name="connsiteX4" fmla="*/ 32844 w 10072318"/>
              <a:gd name="connsiteY4" fmla="*/ 19096 h 1759997"/>
              <a:gd name="connsiteX5" fmla="*/ 10065999 w 10072318"/>
              <a:gd name="connsiteY5" fmla="*/ 0 h 1759997"/>
              <a:gd name="connsiteX0" fmla="*/ 10065999 w 10072318"/>
              <a:gd name="connsiteY0" fmla="*/ 0 h 1759997"/>
              <a:gd name="connsiteX1" fmla="*/ 10044815 w 10072318"/>
              <a:gd name="connsiteY1" fmla="*/ 1759997 h 1759997"/>
              <a:gd name="connsiteX2" fmla="*/ 7233 w 10072318"/>
              <a:gd name="connsiteY2" fmla="*/ 1759997 h 1759997"/>
              <a:gd name="connsiteX3" fmla="*/ 21 w 10072318"/>
              <a:gd name="connsiteY3" fmla="*/ 1462370 h 1759997"/>
              <a:gd name="connsiteX4" fmla="*/ 32844 w 10072318"/>
              <a:gd name="connsiteY4" fmla="*/ 19096 h 1759997"/>
              <a:gd name="connsiteX5" fmla="*/ 10065999 w 10072318"/>
              <a:gd name="connsiteY5" fmla="*/ 0 h 175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2318" h="1759997">
                <a:moveTo>
                  <a:pt x="10065999" y="0"/>
                </a:moveTo>
                <a:cubicBezTo>
                  <a:pt x="10082476" y="467371"/>
                  <a:pt x="10063645" y="1160259"/>
                  <a:pt x="10044815" y="1759997"/>
                </a:cubicBezTo>
                <a:lnTo>
                  <a:pt x="7233" y="1759997"/>
                </a:lnTo>
                <a:lnTo>
                  <a:pt x="21" y="1462370"/>
                </a:lnTo>
                <a:cubicBezTo>
                  <a:pt x="-979" y="830829"/>
                  <a:pt x="33657" y="217213"/>
                  <a:pt x="32844" y="19096"/>
                </a:cubicBezTo>
                <a:lnTo>
                  <a:pt x="10065999" y="0"/>
                </a:ln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2063" y="4652688"/>
            <a:ext cx="3737207" cy="1605237"/>
          </a:xfrm>
        </p:spPr>
        <p:txBody>
          <a:bodyPr anchor="t">
            <a:normAutofit/>
          </a:bodyPr>
          <a:lstStyle>
            <a:lvl1pPr>
              <a:defRPr sz="2900"/>
            </a:lvl1pPr>
          </a:lstStyle>
          <a:p>
            <a:r>
              <a:rPr lang="en-US"/>
              <a:t>Click to edit Master title style</a:t>
            </a:r>
          </a:p>
        </p:txBody>
      </p:sp>
      <p:sp>
        <p:nvSpPr>
          <p:cNvPr id="10" name="Picture Placeholder 9">
            <a:extLst>
              <a:ext uri="{FF2B5EF4-FFF2-40B4-BE49-F238E27FC236}">
                <a16:creationId xmlns:a16="http://schemas.microsoft.com/office/drawing/2014/main" id="{5E31556E-F346-91CE-ECCD-DAD608C459B0}"/>
              </a:ext>
            </a:extLst>
          </p:cNvPr>
          <p:cNvSpPr>
            <a:spLocks noGrp="1"/>
          </p:cNvSpPr>
          <p:nvPr>
            <p:ph type="pic" sz="quarter" idx="13" hasCustomPrompt="1"/>
          </p:nvPr>
        </p:nvSpPr>
        <p:spPr>
          <a:xfrm>
            <a:off x="0" y="0"/>
            <a:ext cx="12192000" cy="4359275"/>
          </a:xfrm>
          <a:blipFill>
            <a:blip r:embed="rId2">
              <a:alphaModFix amt="80000"/>
            </a:blip>
            <a:stretch>
              <a:fillRect/>
            </a:stretch>
          </a:blipFill>
        </p:spPr>
        <p:txBody>
          <a:bodyPr/>
          <a:lstStyle>
            <a:lvl1pPr marL="0" indent="0">
              <a:buNone/>
              <a:defRPr/>
            </a:lvl1pPr>
          </a:lstStyle>
          <a:p>
            <a:r>
              <a:rPr lang="en-US"/>
              <a:t> </a:t>
            </a:r>
          </a:p>
        </p:txBody>
      </p:sp>
      <p:sp>
        <p:nvSpPr>
          <p:cNvPr id="9" name="Content Placeholder 8">
            <a:extLst>
              <a:ext uri="{FF2B5EF4-FFF2-40B4-BE49-F238E27FC236}">
                <a16:creationId xmlns:a16="http://schemas.microsoft.com/office/drawing/2014/main" id="{C3BA82D6-10C9-A24B-EAA7-A259D7D728B1}"/>
              </a:ext>
            </a:extLst>
          </p:cNvPr>
          <p:cNvSpPr>
            <a:spLocks noGrp="1"/>
          </p:cNvSpPr>
          <p:nvPr>
            <p:ph sz="quarter" idx="14"/>
          </p:nvPr>
        </p:nvSpPr>
        <p:spPr>
          <a:xfrm>
            <a:off x="5124450" y="4719638"/>
            <a:ext cx="6586538" cy="1538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p:txBody>
          <a:bodyPr/>
          <a:lstStyle/>
          <a:p>
            <a:fld id="{4EC9E9C6-5E99-488B-96FC-8AFFE37068F9}" type="datetime1">
              <a:rPr lang="en-US" smtClean="0"/>
              <a:t>4/6/26</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28110702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E5A974F4-1F2E-5489-8D20-31ED34DD924E}"/>
              </a:ext>
              <a:ext uri="{C183D7F6-B498-43B3-948B-1728B52AA6E4}">
                <adec:decorative xmlns:adec="http://schemas.microsoft.com/office/drawing/2017/decorative" val="1"/>
              </a:ext>
            </a:extLst>
          </p:cNvPr>
          <p:cNvSpPr/>
          <p:nvPr/>
        </p:nvSpPr>
        <p:spPr>
          <a:xfrm>
            <a:off x="351063" y="3432477"/>
            <a:ext cx="11485977" cy="3425521"/>
          </a:xfrm>
          <a:custGeom>
            <a:avLst/>
            <a:gdLst>
              <a:gd name="connsiteX0" fmla="*/ 10461438 w 10461438"/>
              <a:gd name="connsiteY0" fmla="*/ 0 h 1745289"/>
              <a:gd name="connsiteX1" fmla="*/ 10461438 w 10461438"/>
              <a:gd name="connsiteY1" fmla="*/ 1745289 h 1745289"/>
              <a:gd name="connsiteX2" fmla="*/ 7224 w 10461438"/>
              <a:gd name="connsiteY2" fmla="*/ 1745289 h 1745289"/>
              <a:gd name="connsiteX3" fmla="*/ 12 w 10461438"/>
              <a:gd name="connsiteY3" fmla="*/ 1447662 h 1745289"/>
              <a:gd name="connsiteX4" fmla="*/ 61081 w 10461438"/>
              <a:gd name="connsiteY4" fmla="*/ 43608 h 1745289"/>
              <a:gd name="connsiteX0" fmla="*/ 10461447 w 10461447"/>
              <a:gd name="connsiteY0" fmla="*/ 0 h 1745289"/>
              <a:gd name="connsiteX1" fmla="*/ 10461447 w 10461447"/>
              <a:gd name="connsiteY1" fmla="*/ 1745289 h 1745289"/>
              <a:gd name="connsiteX2" fmla="*/ 7233 w 10461447"/>
              <a:gd name="connsiteY2" fmla="*/ 1745289 h 1745289"/>
              <a:gd name="connsiteX3" fmla="*/ 21 w 10461447"/>
              <a:gd name="connsiteY3" fmla="*/ 1447662 h 1745289"/>
              <a:gd name="connsiteX4" fmla="*/ 32844 w 10461447"/>
              <a:gd name="connsiteY4" fmla="*/ 4388 h 1745289"/>
              <a:gd name="connsiteX5" fmla="*/ 10461447 w 10461447"/>
              <a:gd name="connsiteY5" fmla="*/ 0 h 1745289"/>
              <a:gd name="connsiteX0" fmla="*/ 10461447 w 10461447"/>
              <a:gd name="connsiteY0" fmla="*/ 0 h 1745289"/>
              <a:gd name="connsiteX1" fmla="*/ 10390832 w 10461447"/>
              <a:gd name="connsiteY1" fmla="*/ 1745289 h 1745289"/>
              <a:gd name="connsiteX2" fmla="*/ 7233 w 10461447"/>
              <a:gd name="connsiteY2" fmla="*/ 1745289 h 1745289"/>
              <a:gd name="connsiteX3" fmla="*/ 21 w 10461447"/>
              <a:gd name="connsiteY3" fmla="*/ 1447662 h 1745289"/>
              <a:gd name="connsiteX4" fmla="*/ 32844 w 10461447"/>
              <a:gd name="connsiteY4" fmla="*/ 4388 h 1745289"/>
              <a:gd name="connsiteX5" fmla="*/ 10461447 w 10461447"/>
              <a:gd name="connsiteY5" fmla="*/ 0 h 1745289"/>
              <a:gd name="connsiteX0" fmla="*/ 10108368 w 10390832"/>
              <a:gd name="connsiteY0" fmla="*/ 0 h 1750192"/>
              <a:gd name="connsiteX1" fmla="*/ 10390832 w 10390832"/>
              <a:gd name="connsiteY1" fmla="*/ 1750192 h 1750192"/>
              <a:gd name="connsiteX2" fmla="*/ 7233 w 10390832"/>
              <a:gd name="connsiteY2" fmla="*/ 1750192 h 1750192"/>
              <a:gd name="connsiteX3" fmla="*/ 21 w 10390832"/>
              <a:gd name="connsiteY3" fmla="*/ 1452565 h 1750192"/>
              <a:gd name="connsiteX4" fmla="*/ 32844 w 10390832"/>
              <a:gd name="connsiteY4" fmla="*/ 9291 h 1750192"/>
              <a:gd name="connsiteX5" fmla="*/ 10108368 w 10390832"/>
              <a:gd name="connsiteY5" fmla="*/ 0 h 1750192"/>
              <a:gd name="connsiteX0" fmla="*/ 10108368 w 10108368"/>
              <a:gd name="connsiteY0" fmla="*/ 0 h 1750192"/>
              <a:gd name="connsiteX1" fmla="*/ 10087184 w 10108368"/>
              <a:gd name="connsiteY1" fmla="*/ 1750192 h 1750192"/>
              <a:gd name="connsiteX2" fmla="*/ 7233 w 10108368"/>
              <a:gd name="connsiteY2" fmla="*/ 1750192 h 1750192"/>
              <a:gd name="connsiteX3" fmla="*/ 21 w 10108368"/>
              <a:gd name="connsiteY3" fmla="*/ 1452565 h 1750192"/>
              <a:gd name="connsiteX4" fmla="*/ 32844 w 10108368"/>
              <a:gd name="connsiteY4" fmla="*/ 9291 h 1750192"/>
              <a:gd name="connsiteX5" fmla="*/ 10108368 w 10108368"/>
              <a:gd name="connsiteY5" fmla="*/ 0 h 1750192"/>
              <a:gd name="connsiteX0" fmla="*/ 10037753 w 10087184"/>
              <a:gd name="connsiteY0" fmla="*/ 0 h 1755094"/>
              <a:gd name="connsiteX1" fmla="*/ 10087184 w 10087184"/>
              <a:gd name="connsiteY1" fmla="*/ 1755094 h 1755094"/>
              <a:gd name="connsiteX2" fmla="*/ 7233 w 10087184"/>
              <a:gd name="connsiteY2" fmla="*/ 1755094 h 1755094"/>
              <a:gd name="connsiteX3" fmla="*/ 21 w 10087184"/>
              <a:gd name="connsiteY3" fmla="*/ 1457467 h 1755094"/>
              <a:gd name="connsiteX4" fmla="*/ 32844 w 10087184"/>
              <a:gd name="connsiteY4" fmla="*/ 14193 h 1755094"/>
              <a:gd name="connsiteX5" fmla="*/ 10037753 w 10087184"/>
              <a:gd name="connsiteY5" fmla="*/ 0 h 1755094"/>
              <a:gd name="connsiteX0" fmla="*/ 10037753 w 10044815"/>
              <a:gd name="connsiteY0" fmla="*/ 0 h 1755094"/>
              <a:gd name="connsiteX1" fmla="*/ 10044815 w 10044815"/>
              <a:gd name="connsiteY1" fmla="*/ 1755094 h 1755094"/>
              <a:gd name="connsiteX2" fmla="*/ 7233 w 10044815"/>
              <a:gd name="connsiteY2" fmla="*/ 1755094 h 1755094"/>
              <a:gd name="connsiteX3" fmla="*/ 21 w 10044815"/>
              <a:gd name="connsiteY3" fmla="*/ 1457467 h 1755094"/>
              <a:gd name="connsiteX4" fmla="*/ 32844 w 10044815"/>
              <a:gd name="connsiteY4" fmla="*/ 14193 h 1755094"/>
              <a:gd name="connsiteX5" fmla="*/ 10037753 w 10044815"/>
              <a:gd name="connsiteY5" fmla="*/ 0 h 1755094"/>
              <a:gd name="connsiteX0" fmla="*/ 10037753 w 10052062"/>
              <a:gd name="connsiteY0" fmla="*/ 0 h 1755094"/>
              <a:gd name="connsiteX1" fmla="*/ 10044815 w 10052062"/>
              <a:gd name="connsiteY1" fmla="*/ 1755094 h 1755094"/>
              <a:gd name="connsiteX2" fmla="*/ 7233 w 10052062"/>
              <a:gd name="connsiteY2" fmla="*/ 1755094 h 1755094"/>
              <a:gd name="connsiteX3" fmla="*/ 21 w 10052062"/>
              <a:gd name="connsiteY3" fmla="*/ 1457467 h 1755094"/>
              <a:gd name="connsiteX4" fmla="*/ 32844 w 10052062"/>
              <a:gd name="connsiteY4" fmla="*/ 14193 h 1755094"/>
              <a:gd name="connsiteX5" fmla="*/ 10037753 w 10052062"/>
              <a:gd name="connsiteY5" fmla="*/ 0 h 1755094"/>
              <a:gd name="connsiteX0" fmla="*/ 10065999 w 10066558"/>
              <a:gd name="connsiteY0" fmla="*/ 0 h 1759997"/>
              <a:gd name="connsiteX1" fmla="*/ 10044815 w 10066558"/>
              <a:gd name="connsiteY1" fmla="*/ 1759997 h 1759997"/>
              <a:gd name="connsiteX2" fmla="*/ 7233 w 10066558"/>
              <a:gd name="connsiteY2" fmla="*/ 1759997 h 1759997"/>
              <a:gd name="connsiteX3" fmla="*/ 21 w 10066558"/>
              <a:gd name="connsiteY3" fmla="*/ 1462370 h 1759997"/>
              <a:gd name="connsiteX4" fmla="*/ 32844 w 10066558"/>
              <a:gd name="connsiteY4" fmla="*/ 19096 h 1759997"/>
              <a:gd name="connsiteX5" fmla="*/ 10065999 w 10066558"/>
              <a:gd name="connsiteY5" fmla="*/ 0 h 1759997"/>
              <a:gd name="connsiteX0" fmla="*/ 10065999 w 10072318"/>
              <a:gd name="connsiteY0" fmla="*/ 0 h 1759997"/>
              <a:gd name="connsiteX1" fmla="*/ 10044815 w 10072318"/>
              <a:gd name="connsiteY1" fmla="*/ 1759997 h 1759997"/>
              <a:gd name="connsiteX2" fmla="*/ 7233 w 10072318"/>
              <a:gd name="connsiteY2" fmla="*/ 1759997 h 1759997"/>
              <a:gd name="connsiteX3" fmla="*/ 21 w 10072318"/>
              <a:gd name="connsiteY3" fmla="*/ 1462370 h 1759997"/>
              <a:gd name="connsiteX4" fmla="*/ 32844 w 10072318"/>
              <a:gd name="connsiteY4" fmla="*/ 19096 h 1759997"/>
              <a:gd name="connsiteX5" fmla="*/ 10065999 w 10072318"/>
              <a:gd name="connsiteY5" fmla="*/ 0 h 1759997"/>
              <a:gd name="connsiteX0" fmla="*/ 10065999 w 10072318"/>
              <a:gd name="connsiteY0" fmla="*/ 0 h 1759997"/>
              <a:gd name="connsiteX1" fmla="*/ 10044815 w 10072318"/>
              <a:gd name="connsiteY1" fmla="*/ 1759997 h 1759997"/>
              <a:gd name="connsiteX2" fmla="*/ 7233 w 10072318"/>
              <a:gd name="connsiteY2" fmla="*/ 1759997 h 1759997"/>
              <a:gd name="connsiteX3" fmla="*/ 21 w 10072318"/>
              <a:gd name="connsiteY3" fmla="*/ 1462370 h 1759997"/>
              <a:gd name="connsiteX4" fmla="*/ 32844 w 10072318"/>
              <a:gd name="connsiteY4" fmla="*/ 19096 h 1759997"/>
              <a:gd name="connsiteX5" fmla="*/ 10065999 w 10072318"/>
              <a:gd name="connsiteY5" fmla="*/ 0 h 1759997"/>
              <a:gd name="connsiteX0" fmla="*/ 10065999 w 10065999"/>
              <a:gd name="connsiteY0" fmla="*/ 0 h 1759997"/>
              <a:gd name="connsiteX1" fmla="*/ 10044815 w 10065999"/>
              <a:gd name="connsiteY1" fmla="*/ 1759997 h 1759997"/>
              <a:gd name="connsiteX2" fmla="*/ 7233 w 10065999"/>
              <a:gd name="connsiteY2" fmla="*/ 1759997 h 1759997"/>
              <a:gd name="connsiteX3" fmla="*/ 21 w 10065999"/>
              <a:gd name="connsiteY3" fmla="*/ 1462370 h 1759997"/>
              <a:gd name="connsiteX4" fmla="*/ 32844 w 10065999"/>
              <a:gd name="connsiteY4" fmla="*/ 19096 h 1759997"/>
              <a:gd name="connsiteX5" fmla="*/ 10065999 w 10065999"/>
              <a:gd name="connsiteY5" fmla="*/ 0 h 1759997"/>
              <a:gd name="connsiteX0" fmla="*/ 10044702 w 10052775"/>
              <a:gd name="connsiteY0" fmla="*/ 0 h 1759997"/>
              <a:gd name="connsiteX1" fmla="*/ 10044815 w 10052775"/>
              <a:gd name="connsiteY1" fmla="*/ 1759997 h 1759997"/>
              <a:gd name="connsiteX2" fmla="*/ 7233 w 10052775"/>
              <a:gd name="connsiteY2" fmla="*/ 1759997 h 1759997"/>
              <a:gd name="connsiteX3" fmla="*/ 21 w 10052775"/>
              <a:gd name="connsiteY3" fmla="*/ 1462370 h 1759997"/>
              <a:gd name="connsiteX4" fmla="*/ 32844 w 10052775"/>
              <a:gd name="connsiteY4" fmla="*/ 19096 h 1759997"/>
              <a:gd name="connsiteX5" fmla="*/ 10044702 w 10052775"/>
              <a:gd name="connsiteY5" fmla="*/ 0 h 1759997"/>
              <a:gd name="connsiteX0" fmla="*/ 10035574 w 10051071"/>
              <a:gd name="connsiteY0" fmla="*/ 0 h 1758212"/>
              <a:gd name="connsiteX1" fmla="*/ 10044815 w 10051071"/>
              <a:gd name="connsiteY1" fmla="*/ 1758212 h 1758212"/>
              <a:gd name="connsiteX2" fmla="*/ 7233 w 10051071"/>
              <a:gd name="connsiteY2" fmla="*/ 1758212 h 1758212"/>
              <a:gd name="connsiteX3" fmla="*/ 21 w 10051071"/>
              <a:gd name="connsiteY3" fmla="*/ 1460585 h 1758212"/>
              <a:gd name="connsiteX4" fmla="*/ 32844 w 10051071"/>
              <a:gd name="connsiteY4" fmla="*/ 17311 h 1758212"/>
              <a:gd name="connsiteX5" fmla="*/ 10035574 w 10051071"/>
              <a:gd name="connsiteY5" fmla="*/ 0 h 17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1071" h="1758212">
                <a:moveTo>
                  <a:pt x="10035574" y="0"/>
                </a:moveTo>
                <a:cubicBezTo>
                  <a:pt x="10033796" y="465586"/>
                  <a:pt x="10063645" y="1158474"/>
                  <a:pt x="10044815" y="1758212"/>
                </a:cubicBezTo>
                <a:lnTo>
                  <a:pt x="7233" y="1758212"/>
                </a:lnTo>
                <a:lnTo>
                  <a:pt x="21" y="1460585"/>
                </a:lnTo>
                <a:cubicBezTo>
                  <a:pt x="-979" y="829044"/>
                  <a:pt x="33657" y="215428"/>
                  <a:pt x="32844" y="17311"/>
                </a:cubicBezTo>
                <a:lnTo>
                  <a:pt x="10035574" y="0"/>
                </a:ln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628650" y="3694495"/>
            <a:ext cx="3891591" cy="2214599"/>
          </a:xfrm>
        </p:spPr>
        <p:txBody>
          <a:bodyPr anchor="t">
            <a:normAutofit/>
          </a:bodyPr>
          <a:lstStyle>
            <a:lvl1pPr>
              <a:defRPr sz="2900"/>
            </a:lvl1pPr>
          </a:lstStyle>
          <a:p>
            <a:r>
              <a:rPr lang="en-US"/>
              <a:t>Click to edit Master title style</a:t>
            </a:r>
          </a:p>
        </p:txBody>
      </p:sp>
      <p:sp>
        <p:nvSpPr>
          <p:cNvPr id="9" name="Picture Placeholder 7">
            <a:extLst>
              <a:ext uri="{FF2B5EF4-FFF2-40B4-BE49-F238E27FC236}">
                <a16:creationId xmlns:a16="http://schemas.microsoft.com/office/drawing/2014/main" id="{07E979BB-D0C9-5024-141A-52AF32EFA105}"/>
              </a:ext>
            </a:extLst>
          </p:cNvPr>
          <p:cNvSpPr>
            <a:spLocks noGrp="1"/>
          </p:cNvSpPr>
          <p:nvPr>
            <p:ph type="pic" idx="1" hasCustomPrompt="1"/>
          </p:nvPr>
        </p:nvSpPr>
        <p:spPr>
          <a:xfrm>
            <a:off x="412150" y="0"/>
            <a:ext cx="11380456" cy="3420374"/>
          </a:xfrm>
          <a:custGeom>
            <a:avLst/>
            <a:gdLst>
              <a:gd name="connsiteX0" fmla="*/ 29827 w 11380456"/>
              <a:gd name="connsiteY0" fmla="*/ 0 h 3420374"/>
              <a:gd name="connsiteX1" fmla="*/ 11368257 w 11380456"/>
              <a:gd name="connsiteY1" fmla="*/ 0 h 3420374"/>
              <a:gd name="connsiteX2" fmla="*/ 11370254 w 11380456"/>
              <a:gd name="connsiteY2" fmla="*/ 174903 h 3420374"/>
              <a:gd name="connsiteX3" fmla="*/ 11356081 w 11380456"/>
              <a:gd name="connsiteY3" fmla="*/ 3420374 h 3420374"/>
              <a:gd name="connsiteX4" fmla="*/ 8460 w 11380456"/>
              <a:gd name="connsiteY4" fmla="*/ 3404537 h 3420374"/>
              <a:gd name="connsiteX5" fmla="*/ 25404 w 11380456"/>
              <a:gd name="connsiteY5" fmla="*/ 413009 h 342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80456" h="3420374">
                <a:moveTo>
                  <a:pt x="29827" y="0"/>
                </a:moveTo>
                <a:lnTo>
                  <a:pt x="11368257" y="0"/>
                </a:lnTo>
                <a:lnTo>
                  <a:pt x="11370254" y="174903"/>
                </a:lnTo>
                <a:cubicBezTo>
                  <a:pt x="11380813" y="1074088"/>
                  <a:pt x="11391561" y="1725134"/>
                  <a:pt x="11356081" y="3420374"/>
                </a:cubicBezTo>
                <a:lnTo>
                  <a:pt x="8460" y="3404537"/>
                </a:lnTo>
                <a:cubicBezTo>
                  <a:pt x="-13474" y="2417777"/>
                  <a:pt x="12713" y="1387533"/>
                  <a:pt x="25404" y="413009"/>
                </a:cubicBezTo>
                <a:close/>
              </a:path>
            </a:pathLst>
          </a:custGeom>
          <a:blipFill>
            <a:blip r:embed="rId2">
              <a:alphaModFix amt="80000"/>
            </a:blip>
            <a:stretch>
              <a:fillRect/>
            </a:stretch>
          </a:blipFill>
        </p:spPr>
        <p:txBody>
          <a:bodyPr wrap="square">
            <a:noAutofit/>
          </a:bodyPr>
          <a:lstStyle>
            <a:lvl1pPr marL="0" indent="0">
              <a:buFont typeface="Arial" panose="020B0604020202020204" pitchFamily="34" charse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10" name="Content Placeholder 9">
            <a:extLst>
              <a:ext uri="{FF2B5EF4-FFF2-40B4-BE49-F238E27FC236}">
                <a16:creationId xmlns:a16="http://schemas.microsoft.com/office/drawing/2014/main" id="{898144E2-3CCF-D320-FA9C-4406B3C1B3FE}"/>
              </a:ext>
            </a:extLst>
          </p:cNvPr>
          <p:cNvSpPr>
            <a:spLocks noGrp="1"/>
          </p:cNvSpPr>
          <p:nvPr>
            <p:ph sz="quarter" idx="13"/>
          </p:nvPr>
        </p:nvSpPr>
        <p:spPr>
          <a:xfrm>
            <a:off x="5124450" y="3694113"/>
            <a:ext cx="6229350" cy="2560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p:txBody>
          <a:bodyPr/>
          <a:lstStyle/>
          <a:p>
            <a:fld id="{D2EEC213-3BAE-4B7B-AFDF-D1D75096E6BD}" type="datetime1">
              <a:rPr lang="en-US" smtClean="0"/>
              <a:t>4/6/26</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35212826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Content with Picture 12">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E5A974F4-1F2E-5489-8D20-31ED34DD924E}"/>
              </a:ext>
              <a:ext uri="{C183D7F6-B498-43B3-948B-1728B52AA6E4}">
                <adec:decorative xmlns:adec="http://schemas.microsoft.com/office/drawing/2017/decorative" val="1"/>
              </a:ext>
            </a:extLst>
          </p:cNvPr>
          <p:cNvSpPr/>
          <p:nvPr/>
        </p:nvSpPr>
        <p:spPr>
          <a:xfrm>
            <a:off x="466699" y="3066393"/>
            <a:ext cx="11325907" cy="3791607"/>
          </a:xfrm>
          <a:custGeom>
            <a:avLst/>
            <a:gdLst>
              <a:gd name="connsiteX0" fmla="*/ 10461438 w 10461438"/>
              <a:gd name="connsiteY0" fmla="*/ 0 h 1745289"/>
              <a:gd name="connsiteX1" fmla="*/ 10461438 w 10461438"/>
              <a:gd name="connsiteY1" fmla="*/ 1745289 h 1745289"/>
              <a:gd name="connsiteX2" fmla="*/ 7224 w 10461438"/>
              <a:gd name="connsiteY2" fmla="*/ 1745289 h 1745289"/>
              <a:gd name="connsiteX3" fmla="*/ 12 w 10461438"/>
              <a:gd name="connsiteY3" fmla="*/ 1447662 h 1745289"/>
              <a:gd name="connsiteX4" fmla="*/ 61081 w 10461438"/>
              <a:gd name="connsiteY4" fmla="*/ 43608 h 1745289"/>
              <a:gd name="connsiteX0" fmla="*/ 10461447 w 10461447"/>
              <a:gd name="connsiteY0" fmla="*/ 0 h 1745289"/>
              <a:gd name="connsiteX1" fmla="*/ 10461447 w 10461447"/>
              <a:gd name="connsiteY1" fmla="*/ 1745289 h 1745289"/>
              <a:gd name="connsiteX2" fmla="*/ 7233 w 10461447"/>
              <a:gd name="connsiteY2" fmla="*/ 1745289 h 1745289"/>
              <a:gd name="connsiteX3" fmla="*/ 21 w 10461447"/>
              <a:gd name="connsiteY3" fmla="*/ 1447662 h 1745289"/>
              <a:gd name="connsiteX4" fmla="*/ 32844 w 10461447"/>
              <a:gd name="connsiteY4" fmla="*/ 4388 h 1745289"/>
              <a:gd name="connsiteX5" fmla="*/ 10461447 w 10461447"/>
              <a:gd name="connsiteY5" fmla="*/ 0 h 1745289"/>
              <a:gd name="connsiteX0" fmla="*/ 10461447 w 10461447"/>
              <a:gd name="connsiteY0" fmla="*/ 0 h 1745289"/>
              <a:gd name="connsiteX1" fmla="*/ 10390832 w 10461447"/>
              <a:gd name="connsiteY1" fmla="*/ 1745289 h 1745289"/>
              <a:gd name="connsiteX2" fmla="*/ 7233 w 10461447"/>
              <a:gd name="connsiteY2" fmla="*/ 1745289 h 1745289"/>
              <a:gd name="connsiteX3" fmla="*/ 21 w 10461447"/>
              <a:gd name="connsiteY3" fmla="*/ 1447662 h 1745289"/>
              <a:gd name="connsiteX4" fmla="*/ 32844 w 10461447"/>
              <a:gd name="connsiteY4" fmla="*/ 4388 h 1745289"/>
              <a:gd name="connsiteX5" fmla="*/ 10461447 w 10461447"/>
              <a:gd name="connsiteY5" fmla="*/ 0 h 1745289"/>
              <a:gd name="connsiteX0" fmla="*/ 10108368 w 10390832"/>
              <a:gd name="connsiteY0" fmla="*/ 0 h 1750192"/>
              <a:gd name="connsiteX1" fmla="*/ 10390832 w 10390832"/>
              <a:gd name="connsiteY1" fmla="*/ 1750192 h 1750192"/>
              <a:gd name="connsiteX2" fmla="*/ 7233 w 10390832"/>
              <a:gd name="connsiteY2" fmla="*/ 1750192 h 1750192"/>
              <a:gd name="connsiteX3" fmla="*/ 21 w 10390832"/>
              <a:gd name="connsiteY3" fmla="*/ 1452565 h 1750192"/>
              <a:gd name="connsiteX4" fmla="*/ 32844 w 10390832"/>
              <a:gd name="connsiteY4" fmla="*/ 9291 h 1750192"/>
              <a:gd name="connsiteX5" fmla="*/ 10108368 w 10390832"/>
              <a:gd name="connsiteY5" fmla="*/ 0 h 1750192"/>
              <a:gd name="connsiteX0" fmla="*/ 10108368 w 10108368"/>
              <a:gd name="connsiteY0" fmla="*/ 0 h 1750192"/>
              <a:gd name="connsiteX1" fmla="*/ 10087184 w 10108368"/>
              <a:gd name="connsiteY1" fmla="*/ 1750192 h 1750192"/>
              <a:gd name="connsiteX2" fmla="*/ 7233 w 10108368"/>
              <a:gd name="connsiteY2" fmla="*/ 1750192 h 1750192"/>
              <a:gd name="connsiteX3" fmla="*/ 21 w 10108368"/>
              <a:gd name="connsiteY3" fmla="*/ 1452565 h 1750192"/>
              <a:gd name="connsiteX4" fmla="*/ 32844 w 10108368"/>
              <a:gd name="connsiteY4" fmla="*/ 9291 h 1750192"/>
              <a:gd name="connsiteX5" fmla="*/ 10108368 w 10108368"/>
              <a:gd name="connsiteY5" fmla="*/ 0 h 1750192"/>
              <a:gd name="connsiteX0" fmla="*/ 10037753 w 10087184"/>
              <a:gd name="connsiteY0" fmla="*/ 0 h 1755094"/>
              <a:gd name="connsiteX1" fmla="*/ 10087184 w 10087184"/>
              <a:gd name="connsiteY1" fmla="*/ 1755094 h 1755094"/>
              <a:gd name="connsiteX2" fmla="*/ 7233 w 10087184"/>
              <a:gd name="connsiteY2" fmla="*/ 1755094 h 1755094"/>
              <a:gd name="connsiteX3" fmla="*/ 21 w 10087184"/>
              <a:gd name="connsiteY3" fmla="*/ 1457467 h 1755094"/>
              <a:gd name="connsiteX4" fmla="*/ 32844 w 10087184"/>
              <a:gd name="connsiteY4" fmla="*/ 14193 h 1755094"/>
              <a:gd name="connsiteX5" fmla="*/ 10037753 w 10087184"/>
              <a:gd name="connsiteY5" fmla="*/ 0 h 1755094"/>
              <a:gd name="connsiteX0" fmla="*/ 10037753 w 10044815"/>
              <a:gd name="connsiteY0" fmla="*/ 0 h 1755094"/>
              <a:gd name="connsiteX1" fmla="*/ 10044815 w 10044815"/>
              <a:gd name="connsiteY1" fmla="*/ 1755094 h 1755094"/>
              <a:gd name="connsiteX2" fmla="*/ 7233 w 10044815"/>
              <a:gd name="connsiteY2" fmla="*/ 1755094 h 1755094"/>
              <a:gd name="connsiteX3" fmla="*/ 21 w 10044815"/>
              <a:gd name="connsiteY3" fmla="*/ 1457467 h 1755094"/>
              <a:gd name="connsiteX4" fmla="*/ 32844 w 10044815"/>
              <a:gd name="connsiteY4" fmla="*/ 14193 h 1755094"/>
              <a:gd name="connsiteX5" fmla="*/ 10037753 w 10044815"/>
              <a:gd name="connsiteY5" fmla="*/ 0 h 1755094"/>
              <a:gd name="connsiteX0" fmla="*/ 10037753 w 10052062"/>
              <a:gd name="connsiteY0" fmla="*/ 0 h 1755094"/>
              <a:gd name="connsiteX1" fmla="*/ 10044815 w 10052062"/>
              <a:gd name="connsiteY1" fmla="*/ 1755094 h 1755094"/>
              <a:gd name="connsiteX2" fmla="*/ 7233 w 10052062"/>
              <a:gd name="connsiteY2" fmla="*/ 1755094 h 1755094"/>
              <a:gd name="connsiteX3" fmla="*/ 21 w 10052062"/>
              <a:gd name="connsiteY3" fmla="*/ 1457467 h 1755094"/>
              <a:gd name="connsiteX4" fmla="*/ 32844 w 10052062"/>
              <a:gd name="connsiteY4" fmla="*/ 14193 h 1755094"/>
              <a:gd name="connsiteX5" fmla="*/ 10037753 w 10052062"/>
              <a:gd name="connsiteY5" fmla="*/ 0 h 1755094"/>
              <a:gd name="connsiteX0" fmla="*/ 10065999 w 10066558"/>
              <a:gd name="connsiteY0" fmla="*/ 0 h 1759997"/>
              <a:gd name="connsiteX1" fmla="*/ 10044815 w 10066558"/>
              <a:gd name="connsiteY1" fmla="*/ 1759997 h 1759997"/>
              <a:gd name="connsiteX2" fmla="*/ 7233 w 10066558"/>
              <a:gd name="connsiteY2" fmla="*/ 1759997 h 1759997"/>
              <a:gd name="connsiteX3" fmla="*/ 21 w 10066558"/>
              <a:gd name="connsiteY3" fmla="*/ 1462370 h 1759997"/>
              <a:gd name="connsiteX4" fmla="*/ 32844 w 10066558"/>
              <a:gd name="connsiteY4" fmla="*/ 19096 h 1759997"/>
              <a:gd name="connsiteX5" fmla="*/ 10065999 w 10066558"/>
              <a:gd name="connsiteY5" fmla="*/ 0 h 1759997"/>
              <a:gd name="connsiteX0" fmla="*/ 10065999 w 10072318"/>
              <a:gd name="connsiteY0" fmla="*/ 0 h 1759997"/>
              <a:gd name="connsiteX1" fmla="*/ 10044815 w 10072318"/>
              <a:gd name="connsiteY1" fmla="*/ 1759997 h 1759997"/>
              <a:gd name="connsiteX2" fmla="*/ 7233 w 10072318"/>
              <a:gd name="connsiteY2" fmla="*/ 1759997 h 1759997"/>
              <a:gd name="connsiteX3" fmla="*/ 21 w 10072318"/>
              <a:gd name="connsiteY3" fmla="*/ 1462370 h 1759997"/>
              <a:gd name="connsiteX4" fmla="*/ 32844 w 10072318"/>
              <a:gd name="connsiteY4" fmla="*/ 19096 h 1759997"/>
              <a:gd name="connsiteX5" fmla="*/ 10065999 w 10072318"/>
              <a:gd name="connsiteY5" fmla="*/ 0 h 1759997"/>
              <a:gd name="connsiteX0" fmla="*/ 10065999 w 10072318"/>
              <a:gd name="connsiteY0" fmla="*/ 0 h 1759997"/>
              <a:gd name="connsiteX1" fmla="*/ 10044815 w 10072318"/>
              <a:gd name="connsiteY1" fmla="*/ 1759997 h 1759997"/>
              <a:gd name="connsiteX2" fmla="*/ 7233 w 10072318"/>
              <a:gd name="connsiteY2" fmla="*/ 1759997 h 1759997"/>
              <a:gd name="connsiteX3" fmla="*/ 21 w 10072318"/>
              <a:gd name="connsiteY3" fmla="*/ 1462370 h 1759997"/>
              <a:gd name="connsiteX4" fmla="*/ 32844 w 10072318"/>
              <a:gd name="connsiteY4" fmla="*/ 19096 h 1759997"/>
              <a:gd name="connsiteX5" fmla="*/ 10065999 w 10072318"/>
              <a:gd name="connsiteY5" fmla="*/ 0 h 175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2318" h="1759997">
                <a:moveTo>
                  <a:pt x="10065999" y="0"/>
                </a:moveTo>
                <a:cubicBezTo>
                  <a:pt x="10082476" y="467371"/>
                  <a:pt x="10063645" y="1160259"/>
                  <a:pt x="10044815" y="1759997"/>
                </a:cubicBezTo>
                <a:lnTo>
                  <a:pt x="7233" y="1759997"/>
                </a:lnTo>
                <a:lnTo>
                  <a:pt x="21" y="1462370"/>
                </a:lnTo>
                <a:cubicBezTo>
                  <a:pt x="-979" y="830829"/>
                  <a:pt x="33657" y="217213"/>
                  <a:pt x="32844" y="19096"/>
                </a:cubicBezTo>
                <a:lnTo>
                  <a:pt x="10065999" y="0"/>
                </a:ln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748862" y="3334409"/>
            <a:ext cx="10643388" cy="637077"/>
          </a:xfrm>
        </p:spPr>
        <p:txBody>
          <a:bodyPr anchor="b">
            <a:normAutofit/>
          </a:bodyPr>
          <a:lstStyle>
            <a:lvl1pPr>
              <a:defRPr sz="2900"/>
            </a:lvl1pPr>
          </a:lstStyle>
          <a:p>
            <a:r>
              <a:rPr lang="en-US"/>
              <a:t>Click to edit Master title style</a:t>
            </a:r>
          </a:p>
        </p:txBody>
      </p:sp>
      <p:sp>
        <p:nvSpPr>
          <p:cNvPr id="8" name="Picture Placeholder 7">
            <a:extLst>
              <a:ext uri="{FF2B5EF4-FFF2-40B4-BE49-F238E27FC236}">
                <a16:creationId xmlns:a16="http://schemas.microsoft.com/office/drawing/2014/main" id="{FAAA61B8-17DB-9E57-2316-29A7428EC7AC}"/>
              </a:ext>
            </a:extLst>
          </p:cNvPr>
          <p:cNvSpPr>
            <a:spLocks noGrp="1"/>
          </p:cNvSpPr>
          <p:nvPr>
            <p:ph type="pic" idx="1" hasCustomPrompt="1"/>
          </p:nvPr>
        </p:nvSpPr>
        <p:spPr>
          <a:xfrm>
            <a:off x="571228" y="-8626"/>
            <a:ext cx="11221378" cy="3066393"/>
          </a:xfrm>
          <a:custGeom>
            <a:avLst/>
            <a:gdLst>
              <a:gd name="connsiteX0" fmla="*/ 11045958 w 11057906"/>
              <a:gd name="connsiteY0" fmla="*/ 0 h 2784265"/>
              <a:gd name="connsiteX1" fmla="*/ 11034222 w 11057906"/>
              <a:gd name="connsiteY1" fmla="*/ 2784265 h 2784265"/>
              <a:gd name="connsiteX2" fmla="*/ 8221 w 11057906"/>
              <a:gd name="connsiteY2" fmla="*/ 2750550 h 2784265"/>
              <a:gd name="connsiteX3" fmla="*/ 28992 w 11057906"/>
              <a:gd name="connsiteY3" fmla="*/ 6238 h 2784265"/>
            </a:gdLst>
            <a:ahLst/>
            <a:cxnLst>
              <a:cxn ang="0">
                <a:pos x="connsiteX0" y="connsiteY0"/>
              </a:cxn>
              <a:cxn ang="0">
                <a:pos x="connsiteX1" y="connsiteY1"/>
              </a:cxn>
              <a:cxn ang="0">
                <a:pos x="connsiteX2" y="connsiteY2"/>
              </a:cxn>
              <a:cxn ang="0">
                <a:pos x="connsiteX3" y="connsiteY3"/>
              </a:cxn>
            </a:cxnLst>
            <a:rect l="l" t="t" r="r" b="b"/>
            <a:pathLst>
              <a:path w="11057906" h="2784265">
                <a:moveTo>
                  <a:pt x="11045958" y="0"/>
                </a:moveTo>
                <a:cubicBezTo>
                  <a:pt x="11056661" y="812421"/>
                  <a:pt x="11070994" y="1316005"/>
                  <a:pt x="11034222" y="2784265"/>
                </a:cubicBezTo>
                <a:lnTo>
                  <a:pt x="8221" y="2750550"/>
                </a:lnTo>
                <a:cubicBezTo>
                  <a:pt x="-16136" y="1834864"/>
                  <a:pt x="20578" y="893917"/>
                  <a:pt x="28992" y="6238"/>
                </a:cubicBezTo>
                <a:close/>
              </a:path>
            </a:pathLst>
          </a:custGeom>
          <a:blipFill>
            <a:blip r:embed="rId2">
              <a:alphaModFix amt="80000"/>
            </a:blip>
            <a:stretch>
              <a:fillRect/>
            </a:stretch>
          </a:blipFill>
        </p:spPr>
        <p:txBody>
          <a:bodyPr wrap="square">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10" name="Content Placeholder 9">
            <a:extLst>
              <a:ext uri="{FF2B5EF4-FFF2-40B4-BE49-F238E27FC236}">
                <a16:creationId xmlns:a16="http://schemas.microsoft.com/office/drawing/2014/main" id="{472CB608-3858-B4B4-B8F5-A4B928CC488F}"/>
              </a:ext>
            </a:extLst>
          </p:cNvPr>
          <p:cNvSpPr>
            <a:spLocks noGrp="1"/>
          </p:cNvSpPr>
          <p:nvPr>
            <p:ph sz="quarter" idx="13"/>
          </p:nvPr>
        </p:nvSpPr>
        <p:spPr>
          <a:xfrm>
            <a:off x="748512" y="4024815"/>
            <a:ext cx="10643388" cy="2278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p:txBody>
          <a:bodyPr/>
          <a:lstStyle/>
          <a:p>
            <a:fld id="{404CB052-7A76-41DC-8AE6-4DA709D5058C}" type="datetime1">
              <a:rPr lang="en-US" smtClean="0"/>
              <a:t>4/6/26</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9115795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28A7936-3821-8550-856A-8219FDA1DE44}"/>
              </a:ext>
              <a:ext uri="{C183D7F6-B498-43B3-948B-1728B52AA6E4}">
                <adec:decorative xmlns:adec="http://schemas.microsoft.com/office/drawing/2017/decorative" val="1"/>
              </a:ext>
            </a:extLst>
          </p:cNvPr>
          <p:cNvGrpSpPr/>
          <p:nvPr/>
        </p:nvGrpSpPr>
        <p:grpSpPr>
          <a:xfrm flipH="1">
            <a:off x="0" y="6271791"/>
            <a:ext cx="12192002" cy="589971"/>
            <a:chOff x="-1" y="6271791"/>
            <a:chExt cx="12192002" cy="589971"/>
          </a:xfrm>
        </p:grpSpPr>
        <p:sp>
          <p:nvSpPr>
            <p:cNvPr id="11" name="Freeform: Shape 10">
              <a:extLst>
                <a:ext uri="{FF2B5EF4-FFF2-40B4-BE49-F238E27FC236}">
                  <a16:creationId xmlns:a16="http://schemas.microsoft.com/office/drawing/2014/main" id="{97B445E7-DD82-F46F-9D48-B00AC34DB88C}"/>
                </a:ext>
              </a:extLst>
            </p:cNvPr>
            <p:cNvSpPr/>
            <p:nvPr/>
          </p:nvSpPr>
          <p:spPr>
            <a:xfrm>
              <a:off x="4643398" y="6271791"/>
              <a:ext cx="7548603" cy="586209"/>
            </a:xfrm>
            <a:custGeom>
              <a:avLst/>
              <a:gdLst>
                <a:gd name="connsiteX0" fmla="*/ 8045989 w 8045989"/>
                <a:gd name="connsiteY0" fmla="*/ 0 h 552871"/>
                <a:gd name="connsiteX1" fmla="*/ 8045989 w 8045989"/>
                <a:gd name="connsiteY1" fmla="*/ 552871 h 552871"/>
                <a:gd name="connsiteX2" fmla="*/ 56735 w 8045989"/>
                <a:gd name="connsiteY2" fmla="*/ 552871 h 552871"/>
                <a:gd name="connsiteX3" fmla="*/ 42116 w 8045989"/>
                <a:gd name="connsiteY3" fmla="*/ 513295 h 552871"/>
                <a:gd name="connsiteX4" fmla="*/ 0 w 8045989"/>
                <a:gd name="connsiteY4" fmla="*/ 1914 h 552871"/>
                <a:gd name="connsiteX0" fmla="*/ 8045989 w 8045989"/>
                <a:gd name="connsiteY0" fmla="*/ 0 h 586209"/>
                <a:gd name="connsiteX1" fmla="*/ 8045989 w 8045989"/>
                <a:gd name="connsiteY1" fmla="*/ 586209 h 586209"/>
                <a:gd name="connsiteX2" fmla="*/ 56735 w 8045989"/>
                <a:gd name="connsiteY2" fmla="*/ 586209 h 586209"/>
                <a:gd name="connsiteX3" fmla="*/ 42116 w 8045989"/>
                <a:gd name="connsiteY3" fmla="*/ 546633 h 586209"/>
                <a:gd name="connsiteX4" fmla="*/ 0 w 8045989"/>
                <a:gd name="connsiteY4" fmla="*/ 35252 h 586209"/>
                <a:gd name="connsiteX5" fmla="*/ 8045989 w 8045989"/>
                <a:gd name="connsiteY5" fmla="*/ 0 h 586209"/>
                <a:gd name="connsiteX0" fmla="*/ 8045989 w 8045989"/>
                <a:gd name="connsiteY0" fmla="*/ 0 h 586209"/>
                <a:gd name="connsiteX1" fmla="*/ 8045989 w 8045989"/>
                <a:gd name="connsiteY1" fmla="*/ 586209 h 586209"/>
                <a:gd name="connsiteX2" fmla="*/ 56735 w 8045989"/>
                <a:gd name="connsiteY2" fmla="*/ 586209 h 586209"/>
                <a:gd name="connsiteX3" fmla="*/ 42116 w 8045989"/>
                <a:gd name="connsiteY3" fmla="*/ 546633 h 586209"/>
                <a:gd name="connsiteX4" fmla="*/ 0 w 8045989"/>
                <a:gd name="connsiteY4" fmla="*/ 35252 h 586209"/>
                <a:gd name="connsiteX5" fmla="*/ 8045989 w 8045989"/>
                <a:gd name="connsiteY5" fmla="*/ 0 h 586209"/>
                <a:gd name="connsiteX0" fmla="*/ 8045989 w 8045989"/>
                <a:gd name="connsiteY0" fmla="*/ 0 h 586209"/>
                <a:gd name="connsiteX1" fmla="*/ 8045989 w 8045989"/>
                <a:gd name="connsiteY1" fmla="*/ 586209 h 586209"/>
                <a:gd name="connsiteX2" fmla="*/ 56735 w 8045989"/>
                <a:gd name="connsiteY2" fmla="*/ 586209 h 586209"/>
                <a:gd name="connsiteX3" fmla="*/ 42116 w 8045989"/>
                <a:gd name="connsiteY3" fmla="*/ 546633 h 586209"/>
                <a:gd name="connsiteX4" fmla="*/ 0 w 8045989"/>
                <a:gd name="connsiteY4" fmla="*/ 35252 h 586209"/>
                <a:gd name="connsiteX5" fmla="*/ 8045989 w 8045989"/>
                <a:gd name="connsiteY5" fmla="*/ 0 h 58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5989" h="586209">
                  <a:moveTo>
                    <a:pt x="8045989" y="0"/>
                  </a:moveTo>
                  <a:lnTo>
                    <a:pt x="8045989" y="586209"/>
                  </a:lnTo>
                  <a:lnTo>
                    <a:pt x="56735" y="586209"/>
                  </a:lnTo>
                  <a:lnTo>
                    <a:pt x="42116" y="546633"/>
                  </a:lnTo>
                  <a:cubicBezTo>
                    <a:pt x="5615" y="402487"/>
                    <a:pt x="16583" y="98321"/>
                    <a:pt x="0" y="35252"/>
                  </a:cubicBezTo>
                  <a:lnTo>
                    <a:pt x="8045989" y="0"/>
                  </a:ln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66CC7114-C5A8-3ADD-5508-4D29C4A344AC}"/>
                </a:ext>
              </a:extLst>
            </p:cNvPr>
            <p:cNvSpPr/>
            <p:nvPr/>
          </p:nvSpPr>
          <p:spPr>
            <a:xfrm rot="5400000">
              <a:off x="2032085" y="4250449"/>
              <a:ext cx="579227" cy="4643400"/>
            </a:xfrm>
            <a:custGeom>
              <a:avLst/>
              <a:gdLst>
                <a:gd name="connsiteX0" fmla="*/ 0 w 588936"/>
                <a:gd name="connsiteY0" fmla="*/ 2565 h 4129390"/>
                <a:gd name="connsiteX1" fmla="*/ 588936 w 588936"/>
                <a:gd name="connsiteY1" fmla="*/ 0 h 4129390"/>
                <a:gd name="connsiteX2" fmla="*/ 588936 w 588936"/>
                <a:gd name="connsiteY2" fmla="*/ 4129390 h 4129390"/>
                <a:gd name="connsiteX3" fmla="*/ 13513 w 588936"/>
                <a:gd name="connsiteY3" fmla="*/ 4129390 h 4129390"/>
                <a:gd name="connsiteX0" fmla="*/ 0 w 588936"/>
                <a:gd name="connsiteY0" fmla="*/ 2565 h 4129390"/>
                <a:gd name="connsiteX1" fmla="*/ 588936 w 588936"/>
                <a:gd name="connsiteY1" fmla="*/ 0 h 4129390"/>
                <a:gd name="connsiteX2" fmla="*/ 588936 w 588936"/>
                <a:gd name="connsiteY2" fmla="*/ 4129390 h 4129390"/>
                <a:gd name="connsiteX3" fmla="*/ 3702 w 588936"/>
                <a:gd name="connsiteY3" fmla="*/ 4129390 h 4129390"/>
                <a:gd name="connsiteX4" fmla="*/ 0 w 588936"/>
                <a:gd name="connsiteY4" fmla="*/ 2565 h 4129390"/>
                <a:gd name="connsiteX0" fmla="*/ 6958 w 595894"/>
                <a:gd name="connsiteY0" fmla="*/ 2565 h 4129390"/>
                <a:gd name="connsiteX1" fmla="*/ 595894 w 595894"/>
                <a:gd name="connsiteY1" fmla="*/ 0 h 4129390"/>
                <a:gd name="connsiteX2" fmla="*/ 595894 w 595894"/>
                <a:gd name="connsiteY2" fmla="*/ 4129390 h 4129390"/>
                <a:gd name="connsiteX3" fmla="*/ 848 w 595894"/>
                <a:gd name="connsiteY3" fmla="*/ 4129390 h 4129390"/>
                <a:gd name="connsiteX4" fmla="*/ 6958 w 595894"/>
                <a:gd name="connsiteY4" fmla="*/ 2565 h 4129390"/>
                <a:gd name="connsiteX0" fmla="*/ 23218 w 595485"/>
                <a:gd name="connsiteY0" fmla="*/ 2565 h 4129390"/>
                <a:gd name="connsiteX1" fmla="*/ 595485 w 595485"/>
                <a:gd name="connsiteY1" fmla="*/ 0 h 4129390"/>
                <a:gd name="connsiteX2" fmla="*/ 595485 w 595485"/>
                <a:gd name="connsiteY2" fmla="*/ 4129390 h 4129390"/>
                <a:gd name="connsiteX3" fmla="*/ 439 w 595485"/>
                <a:gd name="connsiteY3" fmla="*/ 4129390 h 4129390"/>
                <a:gd name="connsiteX4" fmla="*/ 23218 w 595485"/>
                <a:gd name="connsiteY4" fmla="*/ 2565 h 4129390"/>
                <a:gd name="connsiteX0" fmla="*/ 6960 w 579227"/>
                <a:gd name="connsiteY0" fmla="*/ 2565 h 4129392"/>
                <a:gd name="connsiteX1" fmla="*/ 579227 w 579227"/>
                <a:gd name="connsiteY1" fmla="*/ 0 h 4129392"/>
                <a:gd name="connsiteX2" fmla="*/ 579227 w 579227"/>
                <a:gd name="connsiteY2" fmla="*/ 4129390 h 4129392"/>
                <a:gd name="connsiteX3" fmla="*/ 849 w 579227"/>
                <a:gd name="connsiteY3" fmla="*/ 4129392 h 4129392"/>
                <a:gd name="connsiteX4" fmla="*/ 6960 w 579227"/>
                <a:gd name="connsiteY4" fmla="*/ 2565 h 4129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227" h="4129392">
                  <a:moveTo>
                    <a:pt x="6960" y="2565"/>
                  </a:moveTo>
                  <a:lnTo>
                    <a:pt x="579227" y="0"/>
                  </a:lnTo>
                  <a:lnTo>
                    <a:pt x="579227" y="4129390"/>
                  </a:lnTo>
                  <a:lnTo>
                    <a:pt x="849" y="4129392"/>
                  </a:lnTo>
                  <a:cubicBezTo>
                    <a:pt x="-3655" y="2753784"/>
                    <a:pt x="11464" y="1378173"/>
                    <a:pt x="6960" y="2565"/>
                  </a:cubicBezTo>
                  <a:close/>
                </a:path>
              </a:pathLst>
            </a:custGeom>
            <a:solidFill>
              <a:schemeClr val="accent1">
                <a:lumMod val="40000"/>
                <a:lumOff val="60000"/>
              </a:schemeClr>
            </a:solidFill>
            <a:ln w="0" cap="flat">
              <a:noFill/>
              <a:prstDash val="solid"/>
              <a:miter/>
            </a:ln>
          </p:spPr>
          <p:txBody>
            <a:bodyPr wrap="square" rtlCol="0" anchor="ctr">
              <a:noAutofit/>
            </a:bodyPr>
            <a:lstStyle/>
            <a:p>
              <a:endParaRPr lang="en-US"/>
            </a:p>
          </p:txBody>
        </p:sp>
      </p:gr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514008" y="440012"/>
            <a:ext cx="10984884" cy="108303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514009" y="1702435"/>
            <a:ext cx="5240839" cy="4148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13">
            <a:extLst>
              <a:ext uri="{FF2B5EF4-FFF2-40B4-BE49-F238E27FC236}">
                <a16:creationId xmlns:a16="http://schemas.microsoft.com/office/drawing/2014/main" id="{94476C94-0B70-2840-EA43-AEFB32F3DE92}"/>
              </a:ext>
            </a:extLst>
          </p:cNvPr>
          <p:cNvSpPr>
            <a:spLocks noGrp="1"/>
          </p:cNvSpPr>
          <p:nvPr>
            <p:ph type="pic" sz="quarter" idx="13" hasCustomPrompt="1"/>
          </p:nvPr>
        </p:nvSpPr>
        <p:spPr>
          <a:xfrm>
            <a:off x="6274965" y="1928813"/>
            <a:ext cx="5369348" cy="3800475"/>
          </a:xfrm>
          <a:blipFill>
            <a:blip r:embed="rId2" cstate="email">
              <a:alphaModFix amt="80000"/>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lvl1pPr>
              <a:defRPr>
                <a:solidFill>
                  <a:srgbClr val="111315"/>
                </a:solidFill>
              </a:defRPr>
            </a:lvl1p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6EC81DB1-95BE-43EC-BD5B-A562E0583EB9}" type="datetime1">
              <a:rPr lang="en-US" smtClean="0"/>
              <a:pPr/>
              <a:t>4/6/26</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25706822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A01044DF-6EF9-695B-3698-25EF6AF1F74F}"/>
              </a:ext>
              <a:ext uri="{C183D7F6-B498-43B3-948B-1728B52AA6E4}">
                <adec:decorative xmlns:adec="http://schemas.microsoft.com/office/drawing/2017/decorative" val="1"/>
              </a:ext>
            </a:extLst>
          </p:cNvPr>
          <p:cNvSpPr/>
          <p:nvPr/>
        </p:nvSpPr>
        <p:spPr>
          <a:xfrm rot="10800000">
            <a:off x="459590" y="4477085"/>
            <a:ext cx="6097525" cy="2380914"/>
          </a:xfrm>
          <a:custGeom>
            <a:avLst/>
            <a:gdLst>
              <a:gd name="connsiteX0" fmla="*/ 6069450 w 6097525"/>
              <a:gd name="connsiteY0" fmla="*/ 2380914 h 2380914"/>
              <a:gd name="connsiteX1" fmla="*/ 5620538 w 6097525"/>
              <a:gd name="connsiteY1" fmla="*/ 2376731 h 2380914"/>
              <a:gd name="connsiteX2" fmla="*/ 43786 w 6097525"/>
              <a:gd name="connsiteY2" fmla="*/ 2302415 h 2380914"/>
              <a:gd name="connsiteX3" fmla="*/ 0 w 6097525"/>
              <a:gd name="connsiteY3" fmla="*/ 74964 h 2380914"/>
              <a:gd name="connsiteX4" fmla="*/ 2265 w 6097525"/>
              <a:gd name="connsiteY4" fmla="*/ 0 h 2380914"/>
              <a:gd name="connsiteX5" fmla="*/ 6096645 w 6097525"/>
              <a:gd name="connsiteY5" fmla="*/ 0 h 2380914"/>
              <a:gd name="connsiteX6" fmla="*/ 6097525 w 6097525"/>
              <a:gd name="connsiteY6" fmla="*/ 542942 h 2380914"/>
              <a:gd name="connsiteX7" fmla="*/ 6069450 w 6097525"/>
              <a:gd name="connsiteY7" fmla="*/ 2380914 h 238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7525" h="2380914">
                <a:moveTo>
                  <a:pt x="6069450" y="2380914"/>
                </a:moveTo>
                <a:lnTo>
                  <a:pt x="5620538" y="2376731"/>
                </a:lnTo>
                <a:cubicBezTo>
                  <a:pt x="3284243" y="2376621"/>
                  <a:pt x="335559" y="2343671"/>
                  <a:pt x="43786" y="2302415"/>
                </a:cubicBezTo>
                <a:cubicBezTo>
                  <a:pt x="14396" y="1639227"/>
                  <a:pt x="5710" y="1109234"/>
                  <a:pt x="0" y="74964"/>
                </a:cubicBezTo>
                <a:lnTo>
                  <a:pt x="2265" y="0"/>
                </a:lnTo>
                <a:lnTo>
                  <a:pt x="6096645" y="0"/>
                </a:lnTo>
                <a:lnTo>
                  <a:pt x="6097525" y="542942"/>
                </a:lnTo>
                <a:cubicBezTo>
                  <a:pt x="6093349" y="1159487"/>
                  <a:pt x="6076217" y="1766313"/>
                  <a:pt x="6069450" y="2380914"/>
                </a:cubicBezTo>
                <a:close/>
              </a:path>
            </a:pathLst>
          </a:custGeom>
          <a:solidFill>
            <a:schemeClr val="accent1">
              <a:lumMod val="20000"/>
              <a:lumOff val="80000"/>
              <a:alpha val="93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860155" y="4781225"/>
            <a:ext cx="5060197" cy="1575125"/>
          </a:xfrm>
        </p:spPr>
        <p:txBody>
          <a:bodyPr anchor="t">
            <a:normAutofit/>
          </a:bodyPr>
          <a:lstStyle>
            <a:lvl1pPr>
              <a:defRPr sz="2900">
                <a:solidFill>
                  <a:srgbClr val="435A57"/>
                </a:solidFill>
              </a:defRPr>
            </a:lvl1pPr>
          </a:lstStyle>
          <a:p>
            <a:r>
              <a:rPr lang="en-US"/>
              <a:t>Click to edit Master title style</a:t>
            </a:r>
          </a:p>
        </p:txBody>
      </p:sp>
      <p:sp>
        <p:nvSpPr>
          <p:cNvPr id="10" name="Picture Placeholder 9">
            <a:extLst>
              <a:ext uri="{FF2B5EF4-FFF2-40B4-BE49-F238E27FC236}">
                <a16:creationId xmlns:a16="http://schemas.microsoft.com/office/drawing/2014/main" id="{2E5E27E2-4027-594A-3454-EE0EC4101967}"/>
              </a:ext>
            </a:extLst>
          </p:cNvPr>
          <p:cNvSpPr>
            <a:spLocks noGrp="1"/>
          </p:cNvSpPr>
          <p:nvPr>
            <p:ph type="pic" idx="1" hasCustomPrompt="1"/>
          </p:nvPr>
        </p:nvSpPr>
        <p:spPr>
          <a:xfrm>
            <a:off x="487652" y="0"/>
            <a:ext cx="6069463" cy="4451079"/>
          </a:xfrm>
          <a:custGeom>
            <a:avLst/>
            <a:gdLst>
              <a:gd name="connsiteX0" fmla="*/ 0 w 6069463"/>
              <a:gd name="connsiteY0" fmla="*/ 0 h 4373591"/>
              <a:gd name="connsiteX1" fmla="*/ 6069463 w 6069463"/>
              <a:gd name="connsiteY1" fmla="*/ 0 h 4373591"/>
              <a:gd name="connsiteX2" fmla="*/ 6024323 w 6069463"/>
              <a:gd name="connsiteY2" fmla="*/ 4261744 h 4373591"/>
              <a:gd name="connsiteX3" fmla="*/ 6021224 w 6069463"/>
              <a:gd name="connsiteY3" fmla="*/ 4373591 h 4373591"/>
              <a:gd name="connsiteX4" fmla="*/ 0 w 6069463"/>
              <a:gd name="connsiteY4" fmla="*/ 4373591 h 4373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463" h="4373591">
                <a:moveTo>
                  <a:pt x="0" y="0"/>
                </a:moveTo>
                <a:lnTo>
                  <a:pt x="6069463" y="0"/>
                </a:lnTo>
                <a:cubicBezTo>
                  <a:pt x="6028416" y="1301396"/>
                  <a:pt x="6056703" y="2920620"/>
                  <a:pt x="6024323" y="4261744"/>
                </a:cubicBezTo>
                <a:lnTo>
                  <a:pt x="6021224" y="4373591"/>
                </a:lnTo>
                <a:lnTo>
                  <a:pt x="0" y="4373591"/>
                </a:lnTo>
                <a:close/>
              </a:path>
            </a:pathLst>
          </a:custGeom>
          <a:blipFill>
            <a:blip r:embed="rId2" cstate="email">
              <a:alphaModFix amt="80000"/>
              <a:extLst>
                <a:ext uri="{28A0092B-C50C-407E-A947-70E740481C1C}">
                  <a14:useLocalDpi xmlns:a14="http://schemas.microsoft.com/office/drawing/2010/main"/>
                </a:ext>
              </a:extLst>
            </a:blip>
            <a:stretch>
              <a:fillRect/>
            </a:stretch>
          </a:blipFill>
        </p:spPr>
        <p:txBody>
          <a:bodyPr wrap="square">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8" name="Content Placeholder 7">
            <a:extLst>
              <a:ext uri="{FF2B5EF4-FFF2-40B4-BE49-F238E27FC236}">
                <a16:creationId xmlns:a16="http://schemas.microsoft.com/office/drawing/2014/main" id="{D70938E1-5956-46AA-8125-C80BB4B81404}"/>
              </a:ext>
            </a:extLst>
          </p:cNvPr>
          <p:cNvSpPr>
            <a:spLocks noGrp="1"/>
          </p:cNvSpPr>
          <p:nvPr>
            <p:ph sz="quarter" idx="13"/>
          </p:nvPr>
        </p:nvSpPr>
        <p:spPr>
          <a:xfrm>
            <a:off x="7169150" y="630238"/>
            <a:ext cx="4387850" cy="5597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p:txBody>
          <a:bodyPr/>
          <a:lstStyle>
            <a:lvl1pPr>
              <a:defRPr>
                <a:solidFill>
                  <a:srgbClr val="111315"/>
                </a:solidFill>
              </a:defRPr>
            </a:lvl1p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p:txBody>
          <a:bodyPr/>
          <a:lstStyle/>
          <a:p>
            <a:fld id="{AC3123D9-9E54-4890-B20D-1DBA56058009}" type="datetime1">
              <a:rPr lang="en-US" smtClean="0"/>
              <a:t>4/6/26</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4999830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064B2103-B139-1D7C-829C-DD817DC9B519}"/>
              </a:ext>
              <a:ext uri="{C183D7F6-B498-43B3-948B-1728B52AA6E4}">
                <adec:decorative xmlns:adec="http://schemas.microsoft.com/office/drawing/2017/decorative" val="1"/>
              </a:ext>
            </a:extLst>
          </p:cNvPr>
          <p:cNvSpPr/>
          <p:nvPr/>
        </p:nvSpPr>
        <p:spPr>
          <a:xfrm rot="16200000" flipV="1">
            <a:off x="-685005" y="667744"/>
            <a:ext cx="6858004" cy="5522508"/>
          </a:xfrm>
          <a:custGeom>
            <a:avLst/>
            <a:gdLst>
              <a:gd name="connsiteX0" fmla="*/ 0 w 6857999"/>
              <a:gd name="connsiteY0" fmla="*/ 5702060 h 5719316"/>
              <a:gd name="connsiteX1" fmla="*/ 1 w 6857999"/>
              <a:gd name="connsiteY1" fmla="*/ 0 h 5719316"/>
              <a:gd name="connsiteX2" fmla="*/ 5973374 w 6857999"/>
              <a:gd name="connsiteY2" fmla="*/ 241902 h 5719316"/>
              <a:gd name="connsiteX3" fmla="*/ 6857999 w 6857999"/>
              <a:gd name="connsiteY3" fmla="*/ 312386 h 5719316"/>
              <a:gd name="connsiteX4" fmla="*/ 6857999 w 6857999"/>
              <a:gd name="connsiteY4" fmla="*/ 4824486 h 5719316"/>
              <a:gd name="connsiteX5" fmla="*/ 6854522 w 6857999"/>
              <a:gd name="connsiteY5" fmla="*/ 5133577 h 5719316"/>
              <a:gd name="connsiteX6" fmla="*/ 6854242 w 6857999"/>
              <a:gd name="connsiteY6" fmla="*/ 5439402 h 5719316"/>
              <a:gd name="connsiteX7" fmla="*/ 6857999 w 6857999"/>
              <a:gd name="connsiteY7" fmla="*/ 5719203 h 5719316"/>
              <a:gd name="connsiteX8" fmla="*/ 6857999 w 6857999"/>
              <a:gd name="connsiteY8" fmla="*/ 5719316 h 5719316"/>
              <a:gd name="connsiteX0" fmla="*/ 0 w 6857999"/>
              <a:gd name="connsiteY0" fmla="*/ 5702060 h 5719316"/>
              <a:gd name="connsiteX1" fmla="*/ 1 w 6857999"/>
              <a:gd name="connsiteY1" fmla="*/ 0 h 5719316"/>
              <a:gd name="connsiteX2" fmla="*/ 5973374 w 6857999"/>
              <a:gd name="connsiteY2" fmla="*/ 241902 h 5719316"/>
              <a:gd name="connsiteX3" fmla="*/ 6857999 w 6857999"/>
              <a:gd name="connsiteY3" fmla="*/ 312386 h 5719316"/>
              <a:gd name="connsiteX4" fmla="*/ 6857999 w 6857999"/>
              <a:gd name="connsiteY4" fmla="*/ 4824486 h 5719316"/>
              <a:gd name="connsiteX5" fmla="*/ 6854242 w 6857999"/>
              <a:gd name="connsiteY5" fmla="*/ 5439402 h 5719316"/>
              <a:gd name="connsiteX6" fmla="*/ 6857999 w 6857999"/>
              <a:gd name="connsiteY6" fmla="*/ 5719203 h 5719316"/>
              <a:gd name="connsiteX7" fmla="*/ 6857999 w 6857999"/>
              <a:gd name="connsiteY7" fmla="*/ 5719316 h 5719316"/>
              <a:gd name="connsiteX8" fmla="*/ 0 w 6857999"/>
              <a:gd name="connsiteY8" fmla="*/ 5702060 h 5719316"/>
              <a:gd name="connsiteX0" fmla="*/ 0 w 6857999"/>
              <a:gd name="connsiteY0" fmla="*/ 5702060 h 5719316"/>
              <a:gd name="connsiteX1" fmla="*/ 1 w 6857999"/>
              <a:gd name="connsiteY1" fmla="*/ 0 h 5719316"/>
              <a:gd name="connsiteX2" fmla="*/ 5973374 w 6857999"/>
              <a:gd name="connsiteY2" fmla="*/ 241902 h 5719316"/>
              <a:gd name="connsiteX3" fmla="*/ 6857999 w 6857999"/>
              <a:gd name="connsiteY3" fmla="*/ 312386 h 5719316"/>
              <a:gd name="connsiteX4" fmla="*/ 6854242 w 6857999"/>
              <a:gd name="connsiteY4" fmla="*/ 5439402 h 5719316"/>
              <a:gd name="connsiteX5" fmla="*/ 6857999 w 6857999"/>
              <a:gd name="connsiteY5" fmla="*/ 5719203 h 5719316"/>
              <a:gd name="connsiteX6" fmla="*/ 6857999 w 6857999"/>
              <a:gd name="connsiteY6" fmla="*/ 5719316 h 5719316"/>
              <a:gd name="connsiteX7" fmla="*/ 0 w 6857999"/>
              <a:gd name="connsiteY7" fmla="*/ 5702060 h 5719316"/>
              <a:gd name="connsiteX0" fmla="*/ 0 w 6866314"/>
              <a:gd name="connsiteY0" fmla="*/ 5702060 h 5719316"/>
              <a:gd name="connsiteX1" fmla="*/ 1 w 6866314"/>
              <a:gd name="connsiteY1" fmla="*/ 0 h 5719316"/>
              <a:gd name="connsiteX2" fmla="*/ 5973374 w 6866314"/>
              <a:gd name="connsiteY2" fmla="*/ 241902 h 5719316"/>
              <a:gd name="connsiteX3" fmla="*/ 6866314 w 6866314"/>
              <a:gd name="connsiteY3" fmla="*/ 137819 h 5719316"/>
              <a:gd name="connsiteX4" fmla="*/ 6854242 w 6866314"/>
              <a:gd name="connsiteY4" fmla="*/ 5439402 h 5719316"/>
              <a:gd name="connsiteX5" fmla="*/ 6857999 w 6866314"/>
              <a:gd name="connsiteY5" fmla="*/ 5719203 h 5719316"/>
              <a:gd name="connsiteX6" fmla="*/ 6857999 w 6866314"/>
              <a:gd name="connsiteY6" fmla="*/ 5719316 h 5719316"/>
              <a:gd name="connsiteX7" fmla="*/ 0 w 6866314"/>
              <a:gd name="connsiteY7" fmla="*/ 5702060 h 5719316"/>
              <a:gd name="connsiteX0" fmla="*/ 0 w 6866314"/>
              <a:gd name="connsiteY0" fmla="*/ 5723269 h 5740525"/>
              <a:gd name="connsiteX1" fmla="*/ 1 w 6866314"/>
              <a:gd name="connsiteY1" fmla="*/ 21209 h 5740525"/>
              <a:gd name="connsiteX2" fmla="*/ 5798807 w 6866314"/>
              <a:gd name="connsiteY2" fmla="*/ 88544 h 5740525"/>
              <a:gd name="connsiteX3" fmla="*/ 6866314 w 6866314"/>
              <a:gd name="connsiteY3" fmla="*/ 159028 h 5740525"/>
              <a:gd name="connsiteX4" fmla="*/ 6854242 w 6866314"/>
              <a:gd name="connsiteY4" fmla="*/ 5460611 h 5740525"/>
              <a:gd name="connsiteX5" fmla="*/ 6857999 w 6866314"/>
              <a:gd name="connsiteY5" fmla="*/ 5740412 h 5740525"/>
              <a:gd name="connsiteX6" fmla="*/ 6857999 w 6866314"/>
              <a:gd name="connsiteY6" fmla="*/ 5740525 h 5740525"/>
              <a:gd name="connsiteX7" fmla="*/ 0 w 6866314"/>
              <a:gd name="connsiteY7" fmla="*/ 5723269 h 5740525"/>
              <a:gd name="connsiteX0" fmla="*/ 0 w 6866314"/>
              <a:gd name="connsiteY0" fmla="*/ 6325348 h 6342604"/>
              <a:gd name="connsiteX1" fmla="*/ 1 w 6866314"/>
              <a:gd name="connsiteY1" fmla="*/ 623288 h 6342604"/>
              <a:gd name="connsiteX2" fmla="*/ 6866314 w 6866314"/>
              <a:gd name="connsiteY2" fmla="*/ 761107 h 6342604"/>
              <a:gd name="connsiteX3" fmla="*/ 6854242 w 6866314"/>
              <a:gd name="connsiteY3" fmla="*/ 6062690 h 6342604"/>
              <a:gd name="connsiteX4" fmla="*/ 6857999 w 6866314"/>
              <a:gd name="connsiteY4" fmla="*/ 6342491 h 6342604"/>
              <a:gd name="connsiteX5" fmla="*/ 6857999 w 6866314"/>
              <a:gd name="connsiteY5" fmla="*/ 6342604 h 6342604"/>
              <a:gd name="connsiteX6" fmla="*/ 0 w 6866314"/>
              <a:gd name="connsiteY6" fmla="*/ 6325348 h 6342604"/>
              <a:gd name="connsiteX0" fmla="*/ 0 w 6866314"/>
              <a:gd name="connsiteY0" fmla="*/ 6110640 h 6127896"/>
              <a:gd name="connsiteX1" fmla="*/ 1 w 6866314"/>
              <a:gd name="connsiteY1" fmla="*/ 408580 h 6127896"/>
              <a:gd name="connsiteX2" fmla="*/ 6866314 w 6866314"/>
              <a:gd name="connsiteY2" fmla="*/ 546399 h 6127896"/>
              <a:gd name="connsiteX3" fmla="*/ 6854242 w 6866314"/>
              <a:gd name="connsiteY3" fmla="*/ 5847982 h 6127896"/>
              <a:gd name="connsiteX4" fmla="*/ 6857999 w 6866314"/>
              <a:gd name="connsiteY4" fmla="*/ 6127783 h 6127896"/>
              <a:gd name="connsiteX5" fmla="*/ 6857999 w 6866314"/>
              <a:gd name="connsiteY5" fmla="*/ 6127896 h 6127896"/>
              <a:gd name="connsiteX6" fmla="*/ 0 w 6866314"/>
              <a:gd name="connsiteY6" fmla="*/ 6110640 h 6127896"/>
              <a:gd name="connsiteX0" fmla="*/ 0 w 6866314"/>
              <a:gd name="connsiteY0" fmla="*/ 5702060 h 5719316"/>
              <a:gd name="connsiteX1" fmla="*/ 1 w 6866314"/>
              <a:gd name="connsiteY1" fmla="*/ 0 h 5719316"/>
              <a:gd name="connsiteX2" fmla="*/ 6866314 w 6866314"/>
              <a:gd name="connsiteY2" fmla="*/ 137819 h 5719316"/>
              <a:gd name="connsiteX3" fmla="*/ 6854242 w 6866314"/>
              <a:gd name="connsiteY3" fmla="*/ 5439402 h 5719316"/>
              <a:gd name="connsiteX4" fmla="*/ 6857999 w 6866314"/>
              <a:gd name="connsiteY4" fmla="*/ 5719203 h 5719316"/>
              <a:gd name="connsiteX5" fmla="*/ 6857999 w 6866314"/>
              <a:gd name="connsiteY5" fmla="*/ 5719316 h 5719316"/>
              <a:gd name="connsiteX6" fmla="*/ 0 w 6866314"/>
              <a:gd name="connsiteY6" fmla="*/ 5702060 h 5719316"/>
              <a:gd name="connsiteX0" fmla="*/ 0 w 6858004"/>
              <a:gd name="connsiteY0" fmla="*/ 5702060 h 5719316"/>
              <a:gd name="connsiteX1" fmla="*/ 1 w 6858004"/>
              <a:gd name="connsiteY1" fmla="*/ 0 h 5719316"/>
              <a:gd name="connsiteX2" fmla="*/ 6858004 w 6858004"/>
              <a:gd name="connsiteY2" fmla="*/ 171337 h 5719316"/>
              <a:gd name="connsiteX3" fmla="*/ 6854242 w 6858004"/>
              <a:gd name="connsiteY3" fmla="*/ 5439402 h 5719316"/>
              <a:gd name="connsiteX4" fmla="*/ 6857999 w 6858004"/>
              <a:gd name="connsiteY4" fmla="*/ 5719203 h 5719316"/>
              <a:gd name="connsiteX5" fmla="*/ 6857999 w 6858004"/>
              <a:gd name="connsiteY5" fmla="*/ 5719316 h 5719316"/>
              <a:gd name="connsiteX6" fmla="*/ 0 w 6858004"/>
              <a:gd name="connsiteY6" fmla="*/ 5702060 h 5719316"/>
              <a:gd name="connsiteX0" fmla="*/ 0 w 6858004"/>
              <a:gd name="connsiteY0" fmla="*/ 5702060 h 5719316"/>
              <a:gd name="connsiteX1" fmla="*/ 1 w 6858004"/>
              <a:gd name="connsiteY1" fmla="*/ 0 h 5719316"/>
              <a:gd name="connsiteX2" fmla="*/ 6858004 w 6858004"/>
              <a:gd name="connsiteY2" fmla="*/ 171337 h 5719316"/>
              <a:gd name="connsiteX3" fmla="*/ 6854242 w 6858004"/>
              <a:gd name="connsiteY3" fmla="*/ 5439402 h 5719316"/>
              <a:gd name="connsiteX4" fmla="*/ 6857999 w 6858004"/>
              <a:gd name="connsiteY4" fmla="*/ 5719203 h 5719316"/>
              <a:gd name="connsiteX5" fmla="*/ 6857999 w 6858004"/>
              <a:gd name="connsiteY5" fmla="*/ 5719316 h 5719316"/>
              <a:gd name="connsiteX6" fmla="*/ 0 w 6858004"/>
              <a:gd name="connsiteY6" fmla="*/ 5702060 h 5719316"/>
              <a:gd name="connsiteX0" fmla="*/ 0 w 6858004"/>
              <a:gd name="connsiteY0" fmla="*/ 5702060 h 5719316"/>
              <a:gd name="connsiteX1" fmla="*/ 1 w 6858004"/>
              <a:gd name="connsiteY1" fmla="*/ 0 h 5719316"/>
              <a:gd name="connsiteX2" fmla="*/ 6858004 w 6858004"/>
              <a:gd name="connsiteY2" fmla="*/ 171337 h 5719316"/>
              <a:gd name="connsiteX3" fmla="*/ 6854242 w 6858004"/>
              <a:gd name="connsiteY3" fmla="*/ 5439402 h 5719316"/>
              <a:gd name="connsiteX4" fmla="*/ 6857999 w 6858004"/>
              <a:gd name="connsiteY4" fmla="*/ 5719203 h 5719316"/>
              <a:gd name="connsiteX5" fmla="*/ 6857999 w 6858004"/>
              <a:gd name="connsiteY5" fmla="*/ 5719316 h 5719316"/>
              <a:gd name="connsiteX6" fmla="*/ 0 w 6858004"/>
              <a:gd name="connsiteY6" fmla="*/ 5702060 h 571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4" h="5719316">
                <a:moveTo>
                  <a:pt x="0" y="5702060"/>
                </a:moveTo>
                <a:cubicBezTo>
                  <a:pt x="0" y="3801373"/>
                  <a:pt x="1" y="1900687"/>
                  <a:pt x="1" y="0"/>
                </a:cubicBezTo>
                <a:cubicBezTo>
                  <a:pt x="3721333" y="44638"/>
                  <a:pt x="4892670" y="60814"/>
                  <a:pt x="6858004" y="171337"/>
                </a:cubicBezTo>
                <a:cubicBezTo>
                  <a:pt x="6856752" y="1880342"/>
                  <a:pt x="6855494" y="3730397"/>
                  <a:pt x="6854242" y="5439402"/>
                </a:cubicBezTo>
                <a:cubicBezTo>
                  <a:pt x="6855494" y="5532669"/>
                  <a:pt x="6856747" y="5625936"/>
                  <a:pt x="6857999" y="5719203"/>
                </a:cubicBezTo>
                <a:lnTo>
                  <a:pt x="6857999" y="5719316"/>
                </a:lnTo>
                <a:lnTo>
                  <a:pt x="0" y="5702060"/>
                </a:ln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4007" y="500332"/>
            <a:ext cx="4599432" cy="1376304"/>
          </a:xfrm>
        </p:spPr>
        <p:txBody>
          <a:bodyPr anchor="t">
            <a:normAutofit/>
          </a:bodyPr>
          <a:lstStyle>
            <a:lvl1pPr>
              <a:defRPr sz="2900"/>
            </a:lvl1pPr>
          </a:lstStyle>
          <a:p>
            <a:r>
              <a:rPr lang="en-US"/>
              <a:t>Click to edit Master title style</a:t>
            </a:r>
          </a:p>
        </p:txBody>
      </p:sp>
      <p:sp>
        <p:nvSpPr>
          <p:cNvPr id="13" name="Picture Placeholder 12">
            <a:extLst>
              <a:ext uri="{FF2B5EF4-FFF2-40B4-BE49-F238E27FC236}">
                <a16:creationId xmlns:a16="http://schemas.microsoft.com/office/drawing/2014/main" id="{51829CC2-59A6-D587-85F1-F467ED2E929D}"/>
              </a:ext>
            </a:extLst>
          </p:cNvPr>
          <p:cNvSpPr>
            <a:spLocks noGrp="1"/>
          </p:cNvSpPr>
          <p:nvPr>
            <p:ph type="pic" idx="1" hasCustomPrompt="1"/>
          </p:nvPr>
        </p:nvSpPr>
        <p:spPr>
          <a:xfrm>
            <a:off x="514009" y="2156603"/>
            <a:ext cx="5326074" cy="3985403"/>
          </a:xfrm>
          <a:custGeom>
            <a:avLst/>
            <a:gdLst>
              <a:gd name="connsiteX0" fmla="*/ 0 w 6469813"/>
              <a:gd name="connsiteY0" fmla="*/ 0 h 4701397"/>
              <a:gd name="connsiteX1" fmla="*/ 6469813 w 6469813"/>
              <a:gd name="connsiteY1" fmla="*/ 0 h 4701397"/>
              <a:gd name="connsiteX2" fmla="*/ 6421695 w 6469813"/>
              <a:gd name="connsiteY2" fmla="*/ 4581167 h 4701397"/>
              <a:gd name="connsiteX3" fmla="*/ 6418392 w 6469813"/>
              <a:gd name="connsiteY3" fmla="*/ 4701397 h 4701397"/>
              <a:gd name="connsiteX4" fmla="*/ 0 w 6469813"/>
              <a:gd name="connsiteY4" fmla="*/ 4701397 h 4701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9813" h="4701397">
                <a:moveTo>
                  <a:pt x="0" y="0"/>
                </a:moveTo>
                <a:lnTo>
                  <a:pt x="6469813" y="0"/>
                </a:lnTo>
                <a:cubicBezTo>
                  <a:pt x="6426058" y="1398937"/>
                  <a:pt x="6456211" y="3139524"/>
                  <a:pt x="6421695" y="4581167"/>
                </a:cubicBezTo>
                <a:lnTo>
                  <a:pt x="6418392" y="4701397"/>
                </a:lnTo>
                <a:lnTo>
                  <a:pt x="0" y="4701397"/>
                </a:lnTo>
                <a:close/>
              </a:path>
            </a:pathLst>
          </a:custGeom>
          <a:blipFill>
            <a:blip r:embed="rId2" cstate="email">
              <a:alphaModFix amt="80000"/>
              <a:extLst>
                <a:ext uri="{28A0092B-C50C-407E-A947-70E740481C1C}">
                  <a14:useLocalDpi xmlns:a14="http://schemas.microsoft.com/office/drawing/2010/main"/>
                </a:ext>
              </a:extLst>
            </a:blip>
            <a:stretch>
              <a:fillRect/>
            </a:stretch>
          </a:blipFill>
        </p:spPr>
        <p:txBody>
          <a:bodyPr wrap="square">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8" name="Content Placeholder 7">
            <a:extLst>
              <a:ext uri="{FF2B5EF4-FFF2-40B4-BE49-F238E27FC236}">
                <a16:creationId xmlns:a16="http://schemas.microsoft.com/office/drawing/2014/main" id="{4BEB7EDF-BB23-720E-8107-695E66CA2295}"/>
              </a:ext>
            </a:extLst>
          </p:cNvPr>
          <p:cNvSpPr>
            <a:spLocks noGrp="1"/>
          </p:cNvSpPr>
          <p:nvPr>
            <p:ph sz="quarter" idx="13"/>
          </p:nvPr>
        </p:nvSpPr>
        <p:spPr>
          <a:xfrm>
            <a:off x="6581775" y="630238"/>
            <a:ext cx="4975225" cy="551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p:txBody>
          <a:bodyPr/>
          <a:lstStyle/>
          <a:p>
            <a:fld id="{9F168FE5-687E-4845-B230-C0EF0C17CE1D}" type="datetime1">
              <a:rPr lang="en-US" smtClean="0"/>
              <a:t>4/6/26</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41644564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514ED23A-7AF1-0379-49C4-FDD85DA62770}"/>
              </a:ext>
              <a:ext uri="{C183D7F6-B498-43B3-948B-1728B52AA6E4}">
                <adec:decorative xmlns:adec="http://schemas.microsoft.com/office/drawing/2017/decorative" val="1"/>
              </a:ext>
            </a:extLst>
          </p:cNvPr>
          <p:cNvSpPr/>
          <p:nvPr/>
        </p:nvSpPr>
        <p:spPr>
          <a:xfrm rot="5400000">
            <a:off x="1073762" y="-1073762"/>
            <a:ext cx="2676150" cy="4823674"/>
          </a:xfrm>
          <a:custGeom>
            <a:avLst/>
            <a:gdLst>
              <a:gd name="connsiteX0" fmla="*/ 0 w 2692868"/>
              <a:gd name="connsiteY0" fmla="*/ 4649236 h 4649236"/>
              <a:gd name="connsiteX1" fmla="*/ 0 w 2692868"/>
              <a:gd name="connsiteY1" fmla="*/ 21710 h 4649236"/>
              <a:gd name="connsiteX2" fmla="*/ 48958 w 2692868"/>
              <a:gd name="connsiteY2" fmla="*/ 16690 h 4649236"/>
              <a:gd name="connsiteX3" fmla="*/ 2692868 w 2692868"/>
              <a:gd name="connsiteY3" fmla="*/ 114686 h 4649236"/>
              <a:gd name="connsiteX4" fmla="*/ 2676150 w 2692868"/>
              <a:gd name="connsiteY4" fmla="*/ 4649236 h 4649236"/>
              <a:gd name="connsiteX0" fmla="*/ 0 w 2718629"/>
              <a:gd name="connsiteY0" fmla="*/ 4671556 h 4671556"/>
              <a:gd name="connsiteX1" fmla="*/ 0 w 2718629"/>
              <a:gd name="connsiteY1" fmla="*/ 44030 h 4671556"/>
              <a:gd name="connsiteX2" fmla="*/ 48958 w 2718629"/>
              <a:gd name="connsiteY2" fmla="*/ 39010 h 4671556"/>
              <a:gd name="connsiteX3" fmla="*/ 2718629 w 2718629"/>
              <a:gd name="connsiteY3" fmla="*/ 71049 h 4671556"/>
              <a:gd name="connsiteX4" fmla="*/ 2676150 w 2718629"/>
              <a:gd name="connsiteY4" fmla="*/ 4671556 h 4671556"/>
              <a:gd name="connsiteX5" fmla="*/ 0 w 2718629"/>
              <a:gd name="connsiteY5" fmla="*/ 4671556 h 4671556"/>
              <a:gd name="connsiteX0" fmla="*/ 0 w 2718629"/>
              <a:gd name="connsiteY0" fmla="*/ 4656594 h 4656594"/>
              <a:gd name="connsiteX1" fmla="*/ 0 w 2718629"/>
              <a:gd name="connsiteY1" fmla="*/ 29068 h 4656594"/>
              <a:gd name="connsiteX2" fmla="*/ 48958 w 2718629"/>
              <a:gd name="connsiteY2" fmla="*/ 24048 h 4656594"/>
              <a:gd name="connsiteX3" fmla="*/ 2718629 w 2718629"/>
              <a:gd name="connsiteY3" fmla="*/ 56087 h 4656594"/>
              <a:gd name="connsiteX4" fmla="*/ 2676150 w 2718629"/>
              <a:gd name="connsiteY4" fmla="*/ 4656594 h 4656594"/>
              <a:gd name="connsiteX5" fmla="*/ 0 w 2718629"/>
              <a:gd name="connsiteY5" fmla="*/ 4656594 h 4656594"/>
              <a:gd name="connsiteX0" fmla="*/ 0 w 2718629"/>
              <a:gd name="connsiteY0" fmla="*/ 4627526 h 4627526"/>
              <a:gd name="connsiteX1" fmla="*/ 0 w 2718629"/>
              <a:gd name="connsiteY1" fmla="*/ 0 h 4627526"/>
              <a:gd name="connsiteX2" fmla="*/ 2718629 w 2718629"/>
              <a:gd name="connsiteY2" fmla="*/ 27019 h 4627526"/>
              <a:gd name="connsiteX3" fmla="*/ 2676150 w 2718629"/>
              <a:gd name="connsiteY3" fmla="*/ 4627526 h 4627526"/>
              <a:gd name="connsiteX4" fmla="*/ 0 w 2718629"/>
              <a:gd name="connsiteY4" fmla="*/ 4627526 h 4627526"/>
              <a:gd name="connsiteX0" fmla="*/ 0 w 2718629"/>
              <a:gd name="connsiteY0" fmla="*/ 4658306 h 4658306"/>
              <a:gd name="connsiteX1" fmla="*/ 0 w 2718629"/>
              <a:gd name="connsiteY1" fmla="*/ 0 h 4658306"/>
              <a:gd name="connsiteX2" fmla="*/ 2718629 w 2718629"/>
              <a:gd name="connsiteY2" fmla="*/ 57799 h 4658306"/>
              <a:gd name="connsiteX3" fmla="*/ 2676150 w 2718629"/>
              <a:gd name="connsiteY3" fmla="*/ 4658306 h 4658306"/>
              <a:gd name="connsiteX4" fmla="*/ 0 w 2718629"/>
              <a:gd name="connsiteY4" fmla="*/ 4658306 h 4658306"/>
              <a:gd name="connsiteX0" fmla="*/ 0 w 2718629"/>
              <a:gd name="connsiteY0" fmla="*/ 4659052 h 4659052"/>
              <a:gd name="connsiteX1" fmla="*/ 0 w 2718629"/>
              <a:gd name="connsiteY1" fmla="*/ 746 h 4659052"/>
              <a:gd name="connsiteX2" fmla="*/ 2718629 w 2718629"/>
              <a:gd name="connsiteY2" fmla="*/ 58545 h 4659052"/>
              <a:gd name="connsiteX3" fmla="*/ 2676150 w 2718629"/>
              <a:gd name="connsiteY3" fmla="*/ 4659052 h 4659052"/>
              <a:gd name="connsiteX4" fmla="*/ 0 w 2718629"/>
              <a:gd name="connsiteY4" fmla="*/ 4659052 h 4659052"/>
              <a:gd name="connsiteX0" fmla="*/ 0 w 2718629"/>
              <a:gd name="connsiteY0" fmla="*/ 4627530 h 4627530"/>
              <a:gd name="connsiteX1" fmla="*/ 0 w 2718629"/>
              <a:gd name="connsiteY1" fmla="*/ 0 h 4627530"/>
              <a:gd name="connsiteX2" fmla="*/ 2718629 w 2718629"/>
              <a:gd name="connsiteY2" fmla="*/ 27023 h 4627530"/>
              <a:gd name="connsiteX3" fmla="*/ 2676150 w 2718629"/>
              <a:gd name="connsiteY3" fmla="*/ 4627530 h 4627530"/>
              <a:gd name="connsiteX4" fmla="*/ 0 w 2718629"/>
              <a:gd name="connsiteY4" fmla="*/ 4627530 h 4627530"/>
              <a:gd name="connsiteX0" fmla="*/ 0 w 2676150"/>
              <a:gd name="connsiteY0" fmla="*/ 4627530 h 4627530"/>
              <a:gd name="connsiteX1" fmla="*/ 0 w 2676150"/>
              <a:gd name="connsiteY1" fmla="*/ 0 h 4627530"/>
              <a:gd name="connsiteX2" fmla="*/ 2641356 w 2676150"/>
              <a:gd name="connsiteY2" fmla="*/ 27023 h 4627530"/>
              <a:gd name="connsiteX3" fmla="*/ 2676150 w 2676150"/>
              <a:gd name="connsiteY3" fmla="*/ 4627530 h 4627530"/>
              <a:gd name="connsiteX4" fmla="*/ 0 w 2676150"/>
              <a:gd name="connsiteY4" fmla="*/ 4627530 h 4627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150" h="4627530">
                <a:moveTo>
                  <a:pt x="0" y="4627530"/>
                </a:moveTo>
                <a:lnTo>
                  <a:pt x="0" y="0"/>
                </a:lnTo>
                <a:lnTo>
                  <a:pt x="2641356" y="27023"/>
                </a:lnTo>
                <a:lnTo>
                  <a:pt x="2676150" y="4627530"/>
                </a:lnTo>
                <a:lnTo>
                  <a:pt x="0" y="4627530"/>
                </a:ln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4008" y="500332"/>
            <a:ext cx="4018803" cy="1840196"/>
          </a:xfrm>
        </p:spPr>
        <p:txBody>
          <a:bodyPr anchor="t">
            <a:normAutofit/>
          </a:bodyPr>
          <a:lstStyle>
            <a:lvl1pPr>
              <a:defRPr sz="2900"/>
            </a:lvl1pPr>
          </a:lstStyle>
          <a:p>
            <a:r>
              <a:rPr lang="en-US"/>
              <a:t>Click to edit Master title style</a:t>
            </a:r>
          </a:p>
        </p:txBody>
      </p:sp>
      <p:sp>
        <p:nvSpPr>
          <p:cNvPr id="13" name="Picture Placeholder 12">
            <a:extLst>
              <a:ext uri="{FF2B5EF4-FFF2-40B4-BE49-F238E27FC236}">
                <a16:creationId xmlns:a16="http://schemas.microsoft.com/office/drawing/2014/main" id="{51829CC2-59A6-D587-85F1-F467ED2E929D}"/>
              </a:ext>
            </a:extLst>
          </p:cNvPr>
          <p:cNvSpPr>
            <a:spLocks noGrp="1"/>
          </p:cNvSpPr>
          <p:nvPr>
            <p:ph type="pic" idx="1" hasCustomPrompt="1"/>
          </p:nvPr>
        </p:nvSpPr>
        <p:spPr>
          <a:xfrm>
            <a:off x="-1020" y="2692869"/>
            <a:ext cx="4875928" cy="4165130"/>
          </a:xfrm>
          <a:custGeom>
            <a:avLst/>
            <a:gdLst>
              <a:gd name="connsiteX0" fmla="*/ 0 w 6469813"/>
              <a:gd name="connsiteY0" fmla="*/ 0 h 4701397"/>
              <a:gd name="connsiteX1" fmla="*/ 6469813 w 6469813"/>
              <a:gd name="connsiteY1" fmla="*/ 0 h 4701397"/>
              <a:gd name="connsiteX2" fmla="*/ 6421695 w 6469813"/>
              <a:gd name="connsiteY2" fmla="*/ 4581167 h 4701397"/>
              <a:gd name="connsiteX3" fmla="*/ 6418392 w 6469813"/>
              <a:gd name="connsiteY3" fmla="*/ 4701397 h 4701397"/>
              <a:gd name="connsiteX4" fmla="*/ 0 w 6469813"/>
              <a:gd name="connsiteY4" fmla="*/ 4701397 h 4701397"/>
              <a:gd name="connsiteX0" fmla="*/ 0 w 7250003"/>
              <a:gd name="connsiteY0" fmla="*/ 0 h 4701397"/>
              <a:gd name="connsiteX1" fmla="*/ 6469813 w 7250003"/>
              <a:gd name="connsiteY1" fmla="*/ 0 h 4701397"/>
              <a:gd name="connsiteX2" fmla="*/ 6418392 w 7250003"/>
              <a:gd name="connsiteY2" fmla="*/ 4701397 h 4701397"/>
              <a:gd name="connsiteX3" fmla="*/ 0 w 7250003"/>
              <a:gd name="connsiteY3" fmla="*/ 4701397 h 4701397"/>
              <a:gd name="connsiteX4" fmla="*/ 0 w 7250003"/>
              <a:gd name="connsiteY4" fmla="*/ 0 h 4701397"/>
              <a:gd name="connsiteX0" fmla="*/ 0 w 7280242"/>
              <a:gd name="connsiteY0" fmla="*/ 0 h 4701397"/>
              <a:gd name="connsiteX1" fmla="*/ 6469813 w 7280242"/>
              <a:gd name="connsiteY1" fmla="*/ 0 h 4701397"/>
              <a:gd name="connsiteX2" fmla="*/ 6479578 w 7280242"/>
              <a:gd name="connsiteY2" fmla="*/ 4701397 h 4701397"/>
              <a:gd name="connsiteX3" fmla="*/ 0 w 7280242"/>
              <a:gd name="connsiteY3" fmla="*/ 4701397 h 4701397"/>
              <a:gd name="connsiteX4" fmla="*/ 0 w 7280242"/>
              <a:gd name="connsiteY4" fmla="*/ 0 h 4701397"/>
              <a:gd name="connsiteX0" fmla="*/ 0 w 6972326"/>
              <a:gd name="connsiteY0" fmla="*/ 0 h 4701397"/>
              <a:gd name="connsiteX1" fmla="*/ 6469813 w 6972326"/>
              <a:gd name="connsiteY1" fmla="*/ 0 h 4701397"/>
              <a:gd name="connsiteX2" fmla="*/ 6479578 w 6972326"/>
              <a:gd name="connsiteY2" fmla="*/ 4701397 h 4701397"/>
              <a:gd name="connsiteX3" fmla="*/ 0 w 6972326"/>
              <a:gd name="connsiteY3" fmla="*/ 4701397 h 4701397"/>
              <a:gd name="connsiteX4" fmla="*/ 0 w 6972326"/>
              <a:gd name="connsiteY4" fmla="*/ 0 h 4701397"/>
              <a:gd name="connsiteX0" fmla="*/ 0 w 6535521"/>
              <a:gd name="connsiteY0" fmla="*/ 0 h 4701397"/>
              <a:gd name="connsiteX1" fmla="*/ 6469813 w 6535521"/>
              <a:gd name="connsiteY1" fmla="*/ 0 h 4701397"/>
              <a:gd name="connsiteX2" fmla="*/ 6479578 w 6535521"/>
              <a:gd name="connsiteY2" fmla="*/ 4701397 h 4701397"/>
              <a:gd name="connsiteX3" fmla="*/ 0 w 6535521"/>
              <a:gd name="connsiteY3" fmla="*/ 4701397 h 4701397"/>
              <a:gd name="connsiteX4" fmla="*/ 0 w 6535521"/>
              <a:gd name="connsiteY4" fmla="*/ 0 h 4701397"/>
              <a:gd name="connsiteX0" fmla="*/ 0 w 6533851"/>
              <a:gd name="connsiteY0" fmla="*/ 0 h 4701397"/>
              <a:gd name="connsiteX1" fmla="*/ 6469813 w 6533851"/>
              <a:gd name="connsiteY1" fmla="*/ 0 h 4701397"/>
              <a:gd name="connsiteX2" fmla="*/ 6479578 w 6533851"/>
              <a:gd name="connsiteY2" fmla="*/ 4701397 h 4701397"/>
              <a:gd name="connsiteX3" fmla="*/ 0 w 6533851"/>
              <a:gd name="connsiteY3" fmla="*/ 4701397 h 4701397"/>
              <a:gd name="connsiteX4" fmla="*/ 0 w 6533851"/>
              <a:gd name="connsiteY4" fmla="*/ 0 h 4701397"/>
              <a:gd name="connsiteX0" fmla="*/ 0 w 6512630"/>
              <a:gd name="connsiteY0" fmla="*/ 0 h 4701397"/>
              <a:gd name="connsiteX1" fmla="*/ 6469813 w 6512630"/>
              <a:gd name="connsiteY1" fmla="*/ 0 h 4701397"/>
              <a:gd name="connsiteX2" fmla="*/ 6479578 w 6512630"/>
              <a:gd name="connsiteY2" fmla="*/ 4701397 h 4701397"/>
              <a:gd name="connsiteX3" fmla="*/ 0 w 6512630"/>
              <a:gd name="connsiteY3" fmla="*/ 4701397 h 4701397"/>
              <a:gd name="connsiteX4" fmla="*/ 0 w 6512630"/>
              <a:gd name="connsiteY4" fmla="*/ 0 h 4701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2630" h="4701397">
                <a:moveTo>
                  <a:pt x="0" y="0"/>
                </a:moveTo>
                <a:lnTo>
                  <a:pt x="6469813" y="0"/>
                </a:lnTo>
                <a:cubicBezTo>
                  <a:pt x="6511613" y="1849615"/>
                  <a:pt x="6536064" y="2459281"/>
                  <a:pt x="6479578" y="4701397"/>
                </a:cubicBezTo>
                <a:lnTo>
                  <a:pt x="0" y="4701397"/>
                </a:lnTo>
                <a:lnTo>
                  <a:pt x="0" y="0"/>
                </a:lnTo>
                <a:close/>
              </a:path>
            </a:pathLst>
          </a:custGeom>
          <a:blipFill>
            <a:blip r:embed="rId2" cstate="email">
              <a:alphaModFix amt="80000"/>
              <a:extLst>
                <a:ext uri="{28A0092B-C50C-407E-A947-70E740481C1C}">
                  <a14:useLocalDpi xmlns:a14="http://schemas.microsoft.com/office/drawing/2010/main"/>
                </a:ext>
              </a:extLst>
            </a:blip>
            <a:stretch>
              <a:fillRect/>
            </a:stretch>
          </a:blipFill>
        </p:spPr>
        <p:txBody>
          <a:bodyPr wrap="square">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8" name="Content Placeholder 7">
            <a:extLst>
              <a:ext uri="{FF2B5EF4-FFF2-40B4-BE49-F238E27FC236}">
                <a16:creationId xmlns:a16="http://schemas.microsoft.com/office/drawing/2014/main" id="{78BE181E-F477-9F94-53E4-6AAA08D38BFA}"/>
              </a:ext>
            </a:extLst>
          </p:cNvPr>
          <p:cNvSpPr>
            <a:spLocks noGrp="1"/>
          </p:cNvSpPr>
          <p:nvPr>
            <p:ph sz="quarter" idx="13"/>
          </p:nvPr>
        </p:nvSpPr>
        <p:spPr>
          <a:xfrm>
            <a:off x="5599793" y="630238"/>
            <a:ext cx="6111343" cy="551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5599793" y="6356349"/>
            <a:ext cx="4237597" cy="365125"/>
          </a:xfrm>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a:xfrm>
            <a:off x="9837390" y="6356350"/>
            <a:ext cx="1373948" cy="365125"/>
          </a:xfrm>
        </p:spPr>
        <p:txBody>
          <a:bodyPr/>
          <a:lstStyle/>
          <a:p>
            <a:fld id="{ED8AD8F5-FF50-4662-8ABF-0B6E9D1C92B2}" type="datetime1">
              <a:rPr lang="en-US" smtClean="0"/>
              <a:t>4/6/26</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1657041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75C585-014C-BD4F-B268-4F34A86B204F}"/>
              </a:ext>
            </a:extLst>
          </p:cNvPr>
          <p:cNvSpPr/>
          <p:nvPr/>
        </p:nvSpPr>
        <p:spPr>
          <a:xfrm>
            <a:off x="11506200" y="0"/>
            <a:ext cx="685800" cy="6858000"/>
          </a:xfrm>
          <a:prstGeom prst="rect">
            <a:avLst/>
          </a:prstGeom>
          <a:solidFill>
            <a:schemeClr val="accent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6">
            <a:extLst>
              <a:ext uri="{FF2B5EF4-FFF2-40B4-BE49-F238E27FC236}">
                <a16:creationId xmlns:a16="http://schemas.microsoft.com/office/drawing/2014/main" id="{CC302CB9-4D42-044E-8B3E-6DAA66B3DD9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11170444" y="523082"/>
            <a:ext cx="1409700" cy="519112"/>
          </a:xfrm>
          <a:prstGeom prst="rect">
            <a:avLst/>
          </a:prstGeom>
          <a:noFill/>
          <a:ln>
            <a:noFill/>
          </a:ln>
          <a:extLst>
            <a:ext uri="{909E8E84-426E-40DD-AFC4-6F175D3DCCD1}">
              <a14:hiddenFill xmlns:a14="http://schemas.microsoft.com/office/drawing/2010/main">
                <a:solidFill>
                  <a:srgbClr val="FFFFFF">
                    <a:alpha val="74117"/>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325100" cy="43513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7995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514ED23A-7AF1-0379-49C4-FDD85DA62770}"/>
              </a:ext>
              <a:ext uri="{C183D7F6-B498-43B3-948B-1728B52AA6E4}">
                <adec:decorative xmlns:adec="http://schemas.microsoft.com/office/drawing/2017/decorative" val="1"/>
              </a:ext>
            </a:extLst>
          </p:cNvPr>
          <p:cNvSpPr/>
          <p:nvPr/>
        </p:nvSpPr>
        <p:spPr>
          <a:xfrm rot="5400000">
            <a:off x="612320" y="-612322"/>
            <a:ext cx="2971801" cy="4196444"/>
          </a:xfrm>
          <a:custGeom>
            <a:avLst/>
            <a:gdLst>
              <a:gd name="connsiteX0" fmla="*/ 0 w 2692868"/>
              <a:gd name="connsiteY0" fmla="*/ 4649236 h 4649236"/>
              <a:gd name="connsiteX1" fmla="*/ 0 w 2692868"/>
              <a:gd name="connsiteY1" fmla="*/ 21710 h 4649236"/>
              <a:gd name="connsiteX2" fmla="*/ 48958 w 2692868"/>
              <a:gd name="connsiteY2" fmla="*/ 16690 h 4649236"/>
              <a:gd name="connsiteX3" fmla="*/ 2692868 w 2692868"/>
              <a:gd name="connsiteY3" fmla="*/ 114686 h 4649236"/>
              <a:gd name="connsiteX4" fmla="*/ 2676150 w 2692868"/>
              <a:gd name="connsiteY4" fmla="*/ 4649236 h 4649236"/>
              <a:gd name="connsiteX0" fmla="*/ 0 w 2718629"/>
              <a:gd name="connsiteY0" fmla="*/ 4671556 h 4671556"/>
              <a:gd name="connsiteX1" fmla="*/ 0 w 2718629"/>
              <a:gd name="connsiteY1" fmla="*/ 44030 h 4671556"/>
              <a:gd name="connsiteX2" fmla="*/ 48958 w 2718629"/>
              <a:gd name="connsiteY2" fmla="*/ 39010 h 4671556"/>
              <a:gd name="connsiteX3" fmla="*/ 2718629 w 2718629"/>
              <a:gd name="connsiteY3" fmla="*/ 71049 h 4671556"/>
              <a:gd name="connsiteX4" fmla="*/ 2676150 w 2718629"/>
              <a:gd name="connsiteY4" fmla="*/ 4671556 h 4671556"/>
              <a:gd name="connsiteX5" fmla="*/ 0 w 2718629"/>
              <a:gd name="connsiteY5" fmla="*/ 4671556 h 4671556"/>
              <a:gd name="connsiteX0" fmla="*/ 0 w 2718629"/>
              <a:gd name="connsiteY0" fmla="*/ 4656594 h 4656594"/>
              <a:gd name="connsiteX1" fmla="*/ 0 w 2718629"/>
              <a:gd name="connsiteY1" fmla="*/ 29068 h 4656594"/>
              <a:gd name="connsiteX2" fmla="*/ 48958 w 2718629"/>
              <a:gd name="connsiteY2" fmla="*/ 24048 h 4656594"/>
              <a:gd name="connsiteX3" fmla="*/ 2718629 w 2718629"/>
              <a:gd name="connsiteY3" fmla="*/ 56087 h 4656594"/>
              <a:gd name="connsiteX4" fmla="*/ 2676150 w 2718629"/>
              <a:gd name="connsiteY4" fmla="*/ 4656594 h 4656594"/>
              <a:gd name="connsiteX5" fmla="*/ 0 w 2718629"/>
              <a:gd name="connsiteY5" fmla="*/ 4656594 h 4656594"/>
              <a:gd name="connsiteX0" fmla="*/ 0 w 2718629"/>
              <a:gd name="connsiteY0" fmla="*/ 4627526 h 4627526"/>
              <a:gd name="connsiteX1" fmla="*/ 0 w 2718629"/>
              <a:gd name="connsiteY1" fmla="*/ 0 h 4627526"/>
              <a:gd name="connsiteX2" fmla="*/ 2718629 w 2718629"/>
              <a:gd name="connsiteY2" fmla="*/ 27019 h 4627526"/>
              <a:gd name="connsiteX3" fmla="*/ 2676150 w 2718629"/>
              <a:gd name="connsiteY3" fmla="*/ 4627526 h 4627526"/>
              <a:gd name="connsiteX4" fmla="*/ 0 w 2718629"/>
              <a:gd name="connsiteY4" fmla="*/ 4627526 h 4627526"/>
              <a:gd name="connsiteX0" fmla="*/ 0 w 2718629"/>
              <a:gd name="connsiteY0" fmla="*/ 4658306 h 4658306"/>
              <a:gd name="connsiteX1" fmla="*/ 0 w 2718629"/>
              <a:gd name="connsiteY1" fmla="*/ 0 h 4658306"/>
              <a:gd name="connsiteX2" fmla="*/ 2718629 w 2718629"/>
              <a:gd name="connsiteY2" fmla="*/ 57799 h 4658306"/>
              <a:gd name="connsiteX3" fmla="*/ 2676150 w 2718629"/>
              <a:gd name="connsiteY3" fmla="*/ 4658306 h 4658306"/>
              <a:gd name="connsiteX4" fmla="*/ 0 w 2718629"/>
              <a:gd name="connsiteY4" fmla="*/ 4658306 h 4658306"/>
              <a:gd name="connsiteX0" fmla="*/ 0 w 2718629"/>
              <a:gd name="connsiteY0" fmla="*/ 4659052 h 4659052"/>
              <a:gd name="connsiteX1" fmla="*/ 0 w 2718629"/>
              <a:gd name="connsiteY1" fmla="*/ 746 h 4659052"/>
              <a:gd name="connsiteX2" fmla="*/ 2718629 w 2718629"/>
              <a:gd name="connsiteY2" fmla="*/ 58545 h 4659052"/>
              <a:gd name="connsiteX3" fmla="*/ 2676150 w 2718629"/>
              <a:gd name="connsiteY3" fmla="*/ 4659052 h 4659052"/>
              <a:gd name="connsiteX4" fmla="*/ 0 w 2718629"/>
              <a:gd name="connsiteY4" fmla="*/ 4659052 h 4659052"/>
              <a:gd name="connsiteX0" fmla="*/ 0 w 2718629"/>
              <a:gd name="connsiteY0" fmla="*/ 4627530 h 4627530"/>
              <a:gd name="connsiteX1" fmla="*/ 0 w 2718629"/>
              <a:gd name="connsiteY1" fmla="*/ 0 h 4627530"/>
              <a:gd name="connsiteX2" fmla="*/ 2718629 w 2718629"/>
              <a:gd name="connsiteY2" fmla="*/ 27023 h 4627530"/>
              <a:gd name="connsiteX3" fmla="*/ 2676150 w 2718629"/>
              <a:gd name="connsiteY3" fmla="*/ 4627530 h 4627530"/>
              <a:gd name="connsiteX4" fmla="*/ 0 w 2718629"/>
              <a:gd name="connsiteY4" fmla="*/ 4627530 h 4627530"/>
              <a:gd name="connsiteX0" fmla="*/ 0 w 2676150"/>
              <a:gd name="connsiteY0" fmla="*/ 4627530 h 4627530"/>
              <a:gd name="connsiteX1" fmla="*/ 0 w 2676150"/>
              <a:gd name="connsiteY1" fmla="*/ 0 h 4627530"/>
              <a:gd name="connsiteX2" fmla="*/ 2641356 w 2676150"/>
              <a:gd name="connsiteY2" fmla="*/ 27023 h 4627530"/>
              <a:gd name="connsiteX3" fmla="*/ 2676150 w 2676150"/>
              <a:gd name="connsiteY3" fmla="*/ 4627530 h 4627530"/>
              <a:gd name="connsiteX4" fmla="*/ 0 w 2676150"/>
              <a:gd name="connsiteY4" fmla="*/ 4627530 h 4627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150" h="4627530">
                <a:moveTo>
                  <a:pt x="0" y="4627530"/>
                </a:moveTo>
                <a:lnTo>
                  <a:pt x="0" y="0"/>
                </a:lnTo>
                <a:lnTo>
                  <a:pt x="2641356" y="27023"/>
                </a:lnTo>
                <a:lnTo>
                  <a:pt x="2676150" y="4627530"/>
                </a:lnTo>
                <a:lnTo>
                  <a:pt x="0" y="4627530"/>
                </a:ln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4009" y="500331"/>
            <a:ext cx="3396684" cy="2051215"/>
          </a:xfrm>
        </p:spPr>
        <p:txBody>
          <a:bodyPr anchor="t">
            <a:normAutofit/>
          </a:bodyPr>
          <a:lstStyle>
            <a:lvl1pPr>
              <a:defRPr sz="2900"/>
            </a:lvl1pPr>
          </a:lstStyle>
          <a:p>
            <a:r>
              <a:rPr lang="en-US"/>
              <a:t>Click to edit Master title style</a:t>
            </a:r>
          </a:p>
        </p:txBody>
      </p:sp>
      <p:sp>
        <p:nvSpPr>
          <p:cNvPr id="13" name="Picture Placeholder 12">
            <a:extLst>
              <a:ext uri="{FF2B5EF4-FFF2-40B4-BE49-F238E27FC236}">
                <a16:creationId xmlns:a16="http://schemas.microsoft.com/office/drawing/2014/main" id="{51829CC2-59A6-D587-85F1-F467ED2E929D}"/>
              </a:ext>
            </a:extLst>
          </p:cNvPr>
          <p:cNvSpPr>
            <a:spLocks noGrp="1"/>
          </p:cNvSpPr>
          <p:nvPr>
            <p:ph type="pic" idx="1" hasCustomPrompt="1"/>
          </p:nvPr>
        </p:nvSpPr>
        <p:spPr>
          <a:xfrm>
            <a:off x="-2" y="3051878"/>
            <a:ext cx="4196445" cy="3806120"/>
          </a:xfrm>
          <a:custGeom>
            <a:avLst/>
            <a:gdLst>
              <a:gd name="connsiteX0" fmla="*/ 0 w 6469813"/>
              <a:gd name="connsiteY0" fmla="*/ 0 h 4701397"/>
              <a:gd name="connsiteX1" fmla="*/ 6469813 w 6469813"/>
              <a:gd name="connsiteY1" fmla="*/ 0 h 4701397"/>
              <a:gd name="connsiteX2" fmla="*/ 6421695 w 6469813"/>
              <a:gd name="connsiteY2" fmla="*/ 4581167 h 4701397"/>
              <a:gd name="connsiteX3" fmla="*/ 6418392 w 6469813"/>
              <a:gd name="connsiteY3" fmla="*/ 4701397 h 4701397"/>
              <a:gd name="connsiteX4" fmla="*/ 0 w 6469813"/>
              <a:gd name="connsiteY4" fmla="*/ 4701397 h 4701397"/>
              <a:gd name="connsiteX0" fmla="*/ 0 w 7250003"/>
              <a:gd name="connsiteY0" fmla="*/ 0 h 4701397"/>
              <a:gd name="connsiteX1" fmla="*/ 6469813 w 7250003"/>
              <a:gd name="connsiteY1" fmla="*/ 0 h 4701397"/>
              <a:gd name="connsiteX2" fmla="*/ 6418392 w 7250003"/>
              <a:gd name="connsiteY2" fmla="*/ 4701397 h 4701397"/>
              <a:gd name="connsiteX3" fmla="*/ 0 w 7250003"/>
              <a:gd name="connsiteY3" fmla="*/ 4701397 h 4701397"/>
              <a:gd name="connsiteX4" fmla="*/ 0 w 7250003"/>
              <a:gd name="connsiteY4" fmla="*/ 0 h 4701397"/>
              <a:gd name="connsiteX0" fmla="*/ 0 w 7280242"/>
              <a:gd name="connsiteY0" fmla="*/ 0 h 4701397"/>
              <a:gd name="connsiteX1" fmla="*/ 6469813 w 7280242"/>
              <a:gd name="connsiteY1" fmla="*/ 0 h 4701397"/>
              <a:gd name="connsiteX2" fmla="*/ 6479578 w 7280242"/>
              <a:gd name="connsiteY2" fmla="*/ 4701397 h 4701397"/>
              <a:gd name="connsiteX3" fmla="*/ 0 w 7280242"/>
              <a:gd name="connsiteY3" fmla="*/ 4701397 h 4701397"/>
              <a:gd name="connsiteX4" fmla="*/ 0 w 7280242"/>
              <a:gd name="connsiteY4" fmla="*/ 0 h 4701397"/>
              <a:gd name="connsiteX0" fmla="*/ 0 w 6972326"/>
              <a:gd name="connsiteY0" fmla="*/ 0 h 4701397"/>
              <a:gd name="connsiteX1" fmla="*/ 6469813 w 6972326"/>
              <a:gd name="connsiteY1" fmla="*/ 0 h 4701397"/>
              <a:gd name="connsiteX2" fmla="*/ 6479578 w 6972326"/>
              <a:gd name="connsiteY2" fmla="*/ 4701397 h 4701397"/>
              <a:gd name="connsiteX3" fmla="*/ 0 w 6972326"/>
              <a:gd name="connsiteY3" fmla="*/ 4701397 h 4701397"/>
              <a:gd name="connsiteX4" fmla="*/ 0 w 6972326"/>
              <a:gd name="connsiteY4" fmla="*/ 0 h 4701397"/>
              <a:gd name="connsiteX0" fmla="*/ 0 w 6535521"/>
              <a:gd name="connsiteY0" fmla="*/ 0 h 4701397"/>
              <a:gd name="connsiteX1" fmla="*/ 6469813 w 6535521"/>
              <a:gd name="connsiteY1" fmla="*/ 0 h 4701397"/>
              <a:gd name="connsiteX2" fmla="*/ 6479578 w 6535521"/>
              <a:gd name="connsiteY2" fmla="*/ 4701397 h 4701397"/>
              <a:gd name="connsiteX3" fmla="*/ 0 w 6535521"/>
              <a:gd name="connsiteY3" fmla="*/ 4701397 h 4701397"/>
              <a:gd name="connsiteX4" fmla="*/ 0 w 6535521"/>
              <a:gd name="connsiteY4" fmla="*/ 0 h 4701397"/>
              <a:gd name="connsiteX0" fmla="*/ 0 w 6533851"/>
              <a:gd name="connsiteY0" fmla="*/ 0 h 4701397"/>
              <a:gd name="connsiteX1" fmla="*/ 6469813 w 6533851"/>
              <a:gd name="connsiteY1" fmla="*/ 0 h 4701397"/>
              <a:gd name="connsiteX2" fmla="*/ 6479578 w 6533851"/>
              <a:gd name="connsiteY2" fmla="*/ 4701397 h 4701397"/>
              <a:gd name="connsiteX3" fmla="*/ 0 w 6533851"/>
              <a:gd name="connsiteY3" fmla="*/ 4701397 h 4701397"/>
              <a:gd name="connsiteX4" fmla="*/ 0 w 6533851"/>
              <a:gd name="connsiteY4" fmla="*/ 0 h 4701397"/>
              <a:gd name="connsiteX0" fmla="*/ 0 w 6512630"/>
              <a:gd name="connsiteY0" fmla="*/ 0 h 4701397"/>
              <a:gd name="connsiteX1" fmla="*/ 6469813 w 6512630"/>
              <a:gd name="connsiteY1" fmla="*/ 0 h 4701397"/>
              <a:gd name="connsiteX2" fmla="*/ 6479578 w 6512630"/>
              <a:gd name="connsiteY2" fmla="*/ 4701397 h 4701397"/>
              <a:gd name="connsiteX3" fmla="*/ 0 w 6512630"/>
              <a:gd name="connsiteY3" fmla="*/ 4701397 h 4701397"/>
              <a:gd name="connsiteX4" fmla="*/ 0 w 6512630"/>
              <a:gd name="connsiteY4" fmla="*/ 0 h 4701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2630" h="4701397">
                <a:moveTo>
                  <a:pt x="0" y="0"/>
                </a:moveTo>
                <a:lnTo>
                  <a:pt x="6469813" y="0"/>
                </a:lnTo>
                <a:cubicBezTo>
                  <a:pt x="6511613" y="1849615"/>
                  <a:pt x="6536064" y="2459281"/>
                  <a:pt x="6479578" y="4701397"/>
                </a:cubicBezTo>
                <a:lnTo>
                  <a:pt x="0" y="4701397"/>
                </a:lnTo>
                <a:lnTo>
                  <a:pt x="0" y="0"/>
                </a:lnTo>
                <a:close/>
              </a:path>
            </a:pathLst>
          </a:custGeom>
          <a:blipFill>
            <a:blip r:embed="rId2" cstate="email">
              <a:alphaModFix amt="80000"/>
              <a:extLst>
                <a:ext uri="{28A0092B-C50C-407E-A947-70E740481C1C}">
                  <a14:useLocalDpi xmlns:a14="http://schemas.microsoft.com/office/drawing/2010/main"/>
                </a:ext>
              </a:extLst>
            </a:blip>
            <a:stretch>
              <a:fillRect/>
            </a:stretch>
          </a:blipFill>
        </p:spPr>
        <p:txBody>
          <a:bodyPr wrap="square">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8" name="Content Placeholder 7">
            <a:extLst>
              <a:ext uri="{FF2B5EF4-FFF2-40B4-BE49-F238E27FC236}">
                <a16:creationId xmlns:a16="http://schemas.microsoft.com/office/drawing/2014/main" id="{09244A6B-FFCA-4EA4-62F1-E7761A6B8C00}"/>
              </a:ext>
            </a:extLst>
          </p:cNvPr>
          <p:cNvSpPr>
            <a:spLocks noGrp="1"/>
          </p:cNvSpPr>
          <p:nvPr>
            <p:ph sz="quarter" idx="13"/>
          </p:nvPr>
        </p:nvSpPr>
        <p:spPr>
          <a:xfrm>
            <a:off x="4710454" y="630237"/>
            <a:ext cx="6967196" cy="5541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4710454" y="6356350"/>
            <a:ext cx="4081815" cy="365125"/>
          </a:xfrm>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a:xfrm>
            <a:off x="8931729" y="6356350"/>
            <a:ext cx="2279610" cy="365125"/>
          </a:xfrm>
        </p:spPr>
        <p:txBody>
          <a:bodyPr/>
          <a:lstStyle/>
          <a:p>
            <a:fld id="{3FDD68DA-8BC5-438B-82D4-50E1150E0151}" type="datetime1">
              <a:rPr lang="en-US" smtClean="0"/>
              <a:t>4/6/26</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32746122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Number Larg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FC29FB5-E10F-7221-2020-895876E6AE29}"/>
              </a:ext>
              <a:ext uri="{C183D7F6-B498-43B3-948B-1728B52AA6E4}">
                <adec:decorative xmlns:adec="http://schemas.microsoft.com/office/drawing/2017/decorative" val="1"/>
              </a:ext>
            </a:extLst>
          </p:cNvPr>
          <p:cNvSpPr/>
          <p:nvPr/>
        </p:nvSpPr>
        <p:spPr>
          <a:xfrm rot="5400000">
            <a:off x="954140" y="-954139"/>
            <a:ext cx="6333516" cy="8241798"/>
          </a:xfrm>
          <a:custGeom>
            <a:avLst/>
            <a:gdLst>
              <a:gd name="connsiteX0" fmla="*/ 0 w 6333516"/>
              <a:gd name="connsiteY0" fmla="*/ 8244951 h 8244951"/>
              <a:gd name="connsiteX1" fmla="*/ 0 w 6333516"/>
              <a:gd name="connsiteY1" fmla="*/ 16021 h 8244951"/>
              <a:gd name="connsiteX2" fmla="*/ 618976 w 6333516"/>
              <a:gd name="connsiteY2" fmla="*/ 3153 h 8244951"/>
              <a:gd name="connsiteX3" fmla="*/ 5956329 w 6333516"/>
              <a:gd name="connsiteY3" fmla="*/ 62088 h 8244951"/>
              <a:gd name="connsiteX4" fmla="*/ 6304416 w 6333516"/>
              <a:gd name="connsiteY4" fmla="*/ 7637853 h 8244951"/>
              <a:gd name="connsiteX5" fmla="*/ 6333516 w 6333516"/>
              <a:gd name="connsiteY5" fmla="*/ 8244951 h 8244951"/>
              <a:gd name="connsiteX0" fmla="*/ 0 w 6333516"/>
              <a:gd name="connsiteY0" fmla="*/ 8241798 h 8241798"/>
              <a:gd name="connsiteX1" fmla="*/ 0 w 6333516"/>
              <a:gd name="connsiteY1" fmla="*/ 12868 h 8241798"/>
              <a:gd name="connsiteX2" fmla="*/ 618976 w 6333516"/>
              <a:gd name="connsiteY2" fmla="*/ 0 h 8241798"/>
              <a:gd name="connsiteX3" fmla="*/ 6050925 w 6333516"/>
              <a:gd name="connsiteY3" fmla="*/ 43167 h 8241798"/>
              <a:gd name="connsiteX4" fmla="*/ 6304416 w 6333516"/>
              <a:gd name="connsiteY4" fmla="*/ 7634700 h 8241798"/>
              <a:gd name="connsiteX5" fmla="*/ 6333516 w 6333516"/>
              <a:gd name="connsiteY5" fmla="*/ 8241798 h 8241798"/>
              <a:gd name="connsiteX6" fmla="*/ 0 w 6333516"/>
              <a:gd name="connsiteY6" fmla="*/ 8241798 h 8241798"/>
              <a:gd name="connsiteX0" fmla="*/ 0 w 6333516"/>
              <a:gd name="connsiteY0" fmla="*/ 8241798 h 8241798"/>
              <a:gd name="connsiteX1" fmla="*/ 0 w 6333516"/>
              <a:gd name="connsiteY1" fmla="*/ 12868 h 8241798"/>
              <a:gd name="connsiteX2" fmla="*/ 618976 w 6333516"/>
              <a:gd name="connsiteY2" fmla="*/ 0 h 8241798"/>
              <a:gd name="connsiteX3" fmla="*/ 6050925 w 6333516"/>
              <a:gd name="connsiteY3" fmla="*/ 43167 h 8241798"/>
              <a:gd name="connsiteX4" fmla="*/ 6304416 w 6333516"/>
              <a:gd name="connsiteY4" fmla="*/ 7634700 h 8241798"/>
              <a:gd name="connsiteX5" fmla="*/ 6333516 w 6333516"/>
              <a:gd name="connsiteY5" fmla="*/ 8241798 h 8241798"/>
              <a:gd name="connsiteX6" fmla="*/ 0 w 6333516"/>
              <a:gd name="connsiteY6" fmla="*/ 8241798 h 8241798"/>
              <a:gd name="connsiteX0" fmla="*/ 0 w 6333516"/>
              <a:gd name="connsiteY0" fmla="*/ 8241798 h 8241798"/>
              <a:gd name="connsiteX1" fmla="*/ 0 w 6333516"/>
              <a:gd name="connsiteY1" fmla="*/ 12868 h 8241798"/>
              <a:gd name="connsiteX2" fmla="*/ 618976 w 6333516"/>
              <a:gd name="connsiteY2" fmla="*/ 0 h 8241798"/>
              <a:gd name="connsiteX3" fmla="*/ 6050925 w 6333516"/>
              <a:gd name="connsiteY3" fmla="*/ 43167 h 8241798"/>
              <a:gd name="connsiteX4" fmla="*/ 6304416 w 6333516"/>
              <a:gd name="connsiteY4" fmla="*/ 7634700 h 8241798"/>
              <a:gd name="connsiteX5" fmla="*/ 6333516 w 6333516"/>
              <a:gd name="connsiteY5" fmla="*/ 8241798 h 8241798"/>
              <a:gd name="connsiteX6" fmla="*/ 0 w 6333516"/>
              <a:gd name="connsiteY6" fmla="*/ 8241798 h 8241798"/>
              <a:gd name="connsiteX0" fmla="*/ 0 w 6333516"/>
              <a:gd name="connsiteY0" fmla="*/ 8241798 h 8241798"/>
              <a:gd name="connsiteX1" fmla="*/ 0 w 6333516"/>
              <a:gd name="connsiteY1" fmla="*/ 12868 h 8241798"/>
              <a:gd name="connsiteX2" fmla="*/ 618976 w 6333516"/>
              <a:gd name="connsiteY2" fmla="*/ 0 h 8241798"/>
              <a:gd name="connsiteX3" fmla="*/ 6098222 w 6333516"/>
              <a:gd name="connsiteY3" fmla="*/ 27401 h 8241798"/>
              <a:gd name="connsiteX4" fmla="*/ 6304416 w 6333516"/>
              <a:gd name="connsiteY4" fmla="*/ 7634700 h 8241798"/>
              <a:gd name="connsiteX5" fmla="*/ 6333516 w 6333516"/>
              <a:gd name="connsiteY5" fmla="*/ 8241798 h 8241798"/>
              <a:gd name="connsiteX6" fmla="*/ 0 w 6333516"/>
              <a:gd name="connsiteY6" fmla="*/ 8241798 h 8241798"/>
              <a:gd name="connsiteX0" fmla="*/ 0 w 6333516"/>
              <a:gd name="connsiteY0" fmla="*/ 8241798 h 8241798"/>
              <a:gd name="connsiteX1" fmla="*/ 0 w 6333516"/>
              <a:gd name="connsiteY1" fmla="*/ 12868 h 8241798"/>
              <a:gd name="connsiteX2" fmla="*/ 618976 w 6333516"/>
              <a:gd name="connsiteY2" fmla="*/ 0 h 8241798"/>
              <a:gd name="connsiteX3" fmla="*/ 6098222 w 6333516"/>
              <a:gd name="connsiteY3" fmla="*/ 27401 h 8241798"/>
              <a:gd name="connsiteX4" fmla="*/ 6304416 w 6333516"/>
              <a:gd name="connsiteY4" fmla="*/ 7634700 h 8241798"/>
              <a:gd name="connsiteX5" fmla="*/ 6333516 w 6333516"/>
              <a:gd name="connsiteY5" fmla="*/ 8241798 h 8241798"/>
              <a:gd name="connsiteX6" fmla="*/ 0 w 6333516"/>
              <a:gd name="connsiteY6" fmla="*/ 8241798 h 8241798"/>
              <a:gd name="connsiteX0" fmla="*/ 0 w 6333516"/>
              <a:gd name="connsiteY0" fmla="*/ 8241798 h 8241798"/>
              <a:gd name="connsiteX1" fmla="*/ 0 w 6333516"/>
              <a:gd name="connsiteY1" fmla="*/ 12868 h 8241798"/>
              <a:gd name="connsiteX2" fmla="*/ 618976 w 6333516"/>
              <a:gd name="connsiteY2" fmla="*/ 0 h 8241798"/>
              <a:gd name="connsiteX3" fmla="*/ 6098222 w 6333516"/>
              <a:gd name="connsiteY3" fmla="*/ 27401 h 8241798"/>
              <a:gd name="connsiteX4" fmla="*/ 6304416 w 6333516"/>
              <a:gd name="connsiteY4" fmla="*/ 7634700 h 8241798"/>
              <a:gd name="connsiteX5" fmla="*/ 6333516 w 6333516"/>
              <a:gd name="connsiteY5" fmla="*/ 8241798 h 8241798"/>
              <a:gd name="connsiteX6" fmla="*/ 0 w 6333516"/>
              <a:gd name="connsiteY6" fmla="*/ 8241798 h 8241798"/>
              <a:gd name="connsiteX0" fmla="*/ 0 w 6333516"/>
              <a:gd name="connsiteY0" fmla="*/ 8241798 h 8241798"/>
              <a:gd name="connsiteX1" fmla="*/ 0 w 6333516"/>
              <a:gd name="connsiteY1" fmla="*/ 12868 h 8241798"/>
              <a:gd name="connsiteX2" fmla="*/ 618976 w 6333516"/>
              <a:gd name="connsiteY2" fmla="*/ 0 h 8241798"/>
              <a:gd name="connsiteX3" fmla="*/ 6098222 w 6333516"/>
              <a:gd name="connsiteY3" fmla="*/ 27401 h 8241798"/>
              <a:gd name="connsiteX4" fmla="*/ 6304416 w 6333516"/>
              <a:gd name="connsiteY4" fmla="*/ 7634700 h 8241798"/>
              <a:gd name="connsiteX5" fmla="*/ 6333516 w 6333516"/>
              <a:gd name="connsiteY5" fmla="*/ 8241798 h 8241798"/>
              <a:gd name="connsiteX6" fmla="*/ 0 w 6333516"/>
              <a:gd name="connsiteY6" fmla="*/ 8241798 h 8241798"/>
              <a:gd name="connsiteX0" fmla="*/ 0 w 6333516"/>
              <a:gd name="connsiteY0" fmla="*/ 8241798 h 8241798"/>
              <a:gd name="connsiteX1" fmla="*/ 0 w 6333516"/>
              <a:gd name="connsiteY1" fmla="*/ 12868 h 8241798"/>
              <a:gd name="connsiteX2" fmla="*/ 618976 w 6333516"/>
              <a:gd name="connsiteY2" fmla="*/ 0 h 8241798"/>
              <a:gd name="connsiteX3" fmla="*/ 6137636 w 6333516"/>
              <a:gd name="connsiteY3" fmla="*/ 27401 h 8241798"/>
              <a:gd name="connsiteX4" fmla="*/ 6304416 w 6333516"/>
              <a:gd name="connsiteY4" fmla="*/ 7634700 h 8241798"/>
              <a:gd name="connsiteX5" fmla="*/ 6333516 w 6333516"/>
              <a:gd name="connsiteY5" fmla="*/ 8241798 h 8241798"/>
              <a:gd name="connsiteX6" fmla="*/ 0 w 6333516"/>
              <a:gd name="connsiteY6" fmla="*/ 8241798 h 824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33516" h="8241798">
                <a:moveTo>
                  <a:pt x="0" y="8241798"/>
                </a:moveTo>
                <a:lnTo>
                  <a:pt x="0" y="12868"/>
                </a:lnTo>
                <a:lnTo>
                  <a:pt x="618976" y="0"/>
                </a:lnTo>
                <a:lnTo>
                  <a:pt x="6137636" y="27401"/>
                </a:lnTo>
                <a:cubicBezTo>
                  <a:pt x="6299031" y="2491363"/>
                  <a:pt x="6255148" y="5278004"/>
                  <a:pt x="6304416" y="7634700"/>
                </a:cubicBezTo>
                <a:lnTo>
                  <a:pt x="6333516" y="8241798"/>
                </a:lnTo>
                <a:lnTo>
                  <a:pt x="0" y="8241798"/>
                </a:lnTo>
                <a:close/>
              </a:path>
            </a:pathLst>
          </a:custGeom>
          <a:solidFill>
            <a:schemeClr val="bg2"/>
          </a:solidFill>
          <a:ln w="0" cap="flat">
            <a:noFill/>
            <a:prstDash val="solid"/>
            <a:miter/>
          </a:ln>
        </p:spPr>
        <p:txBody>
          <a:bodyPr wrap="square" rtlCol="0" anchor="ctr">
            <a:noAutofit/>
          </a:bodyPr>
          <a:lstStyle/>
          <a:p>
            <a:endParaRPr lang="en-US"/>
          </a:p>
        </p:txBody>
      </p:sp>
      <p:sp>
        <p:nvSpPr>
          <p:cNvPr id="8" name="Freeform: Shape 7">
            <a:extLst>
              <a:ext uri="{FF2B5EF4-FFF2-40B4-BE49-F238E27FC236}">
                <a16:creationId xmlns:a16="http://schemas.microsoft.com/office/drawing/2014/main" id="{746DBFF1-063E-1B28-AA74-BF5B34C5664E}"/>
              </a:ext>
              <a:ext uri="{C183D7F6-B498-43B3-948B-1728B52AA6E4}">
                <adec:decorative xmlns:adec="http://schemas.microsoft.com/office/drawing/2017/decorative" val="1"/>
              </a:ext>
            </a:extLst>
          </p:cNvPr>
          <p:cNvSpPr/>
          <p:nvPr/>
        </p:nvSpPr>
        <p:spPr>
          <a:xfrm rot="5400000">
            <a:off x="6847804" y="1513809"/>
            <a:ext cx="6728739" cy="3959651"/>
          </a:xfrm>
          <a:custGeom>
            <a:avLst/>
            <a:gdLst>
              <a:gd name="connsiteX0" fmla="*/ 0 w 6728736"/>
              <a:gd name="connsiteY0" fmla="*/ 1 h 3975417"/>
              <a:gd name="connsiteX1" fmla="*/ 172 w 6728736"/>
              <a:gd name="connsiteY1" fmla="*/ 0 h 3975417"/>
              <a:gd name="connsiteX2" fmla="*/ 6728736 w 6728736"/>
              <a:gd name="connsiteY2" fmla="*/ 0 h 3975417"/>
              <a:gd name="connsiteX3" fmla="*/ 6728736 w 6728736"/>
              <a:gd name="connsiteY3" fmla="*/ 3789474 h 3975417"/>
              <a:gd name="connsiteX4" fmla="*/ 130500 w 6728736"/>
              <a:gd name="connsiteY4" fmla="*/ 3975417 h 3975417"/>
              <a:gd name="connsiteX5" fmla="*/ 0 w 6728736"/>
              <a:gd name="connsiteY5" fmla="*/ 1 h 3975417"/>
              <a:gd name="connsiteX0" fmla="*/ 0 w 6728736"/>
              <a:gd name="connsiteY0" fmla="*/ 1 h 3959651"/>
              <a:gd name="connsiteX1" fmla="*/ 172 w 6728736"/>
              <a:gd name="connsiteY1" fmla="*/ 0 h 3959651"/>
              <a:gd name="connsiteX2" fmla="*/ 6728736 w 6728736"/>
              <a:gd name="connsiteY2" fmla="*/ 0 h 3959651"/>
              <a:gd name="connsiteX3" fmla="*/ 6728736 w 6728736"/>
              <a:gd name="connsiteY3" fmla="*/ 3789474 h 3959651"/>
              <a:gd name="connsiteX4" fmla="*/ 106854 w 6728736"/>
              <a:gd name="connsiteY4" fmla="*/ 3959651 h 3959651"/>
              <a:gd name="connsiteX5" fmla="*/ 0 w 6728736"/>
              <a:gd name="connsiteY5" fmla="*/ 1 h 3959651"/>
              <a:gd name="connsiteX0" fmla="*/ 0 w 6728739"/>
              <a:gd name="connsiteY0" fmla="*/ 1 h 3959651"/>
              <a:gd name="connsiteX1" fmla="*/ 172 w 6728739"/>
              <a:gd name="connsiteY1" fmla="*/ 0 h 3959651"/>
              <a:gd name="connsiteX2" fmla="*/ 6728736 w 6728739"/>
              <a:gd name="connsiteY2" fmla="*/ 0 h 3959651"/>
              <a:gd name="connsiteX3" fmla="*/ 6728739 w 6728739"/>
              <a:gd name="connsiteY3" fmla="*/ 3876184 h 3959651"/>
              <a:gd name="connsiteX4" fmla="*/ 106854 w 6728739"/>
              <a:gd name="connsiteY4" fmla="*/ 3959651 h 3959651"/>
              <a:gd name="connsiteX5" fmla="*/ 0 w 6728739"/>
              <a:gd name="connsiteY5" fmla="*/ 1 h 3959651"/>
              <a:gd name="connsiteX0" fmla="*/ 0 w 6728739"/>
              <a:gd name="connsiteY0" fmla="*/ 1 h 3959651"/>
              <a:gd name="connsiteX1" fmla="*/ 172 w 6728739"/>
              <a:gd name="connsiteY1" fmla="*/ 0 h 3959651"/>
              <a:gd name="connsiteX2" fmla="*/ 6728736 w 6728739"/>
              <a:gd name="connsiteY2" fmla="*/ 0 h 3959651"/>
              <a:gd name="connsiteX3" fmla="*/ 6728739 w 6728739"/>
              <a:gd name="connsiteY3" fmla="*/ 3876184 h 3959651"/>
              <a:gd name="connsiteX4" fmla="*/ 106854 w 6728739"/>
              <a:gd name="connsiteY4" fmla="*/ 3959651 h 3959651"/>
              <a:gd name="connsiteX5" fmla="*/ 0 w 6728739"/>
              <a:gd name="connsiteY5" fmla="*/ 1 h 395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8739" h="3959651">
                <a:moveTo>
                  <a:pt x="0" y="1"/>
                </a:moveTo>
                <a:lnTo>
                  <a:pt x="172" y="0"/>
                </a:lnTo>
                <a:lnTo>
                  <a:pt x="6728736" y="0"/>
                </a:lnTo>
                <a:cubicBezTo>
                  <a:pt x="6728737" y="1292061"/>
                  <a:pt x="6728738" y="2584123"/>
                  <a:pt x="6728739" y="3876184"/>
                </a:cubicBezTo>
                <a:lnTo>
                  <a:pt x="106854" y="3959651"/>
                </a:lnTo>
                <a:cubicBezTo>
                  <a:pt x="61169" y="2633055"/>
                  <a:pt x="68899" y="1346305"/>
                  <a:pt x="0" y="1"/>
                </a:cubicBezTo>
                <a:close/>
              </a:path>
            </a:pathLst>
          </a:custGeom>
          <a:solidFill>
            <a:schemeClr val="accent1">
              <a:lumMod val="20000"/>
              <a:lumOff val="80000"/>
              <a:alpha val="93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hasCustomPrompt="1"/>
          </p:nvPr>
        </p:nvSpPr>
        <p:spPr>
          <a:xfrm>
            <a:off x="8758960" y="1254034"/>
            <a:ext cx="2919032" cy="4189973"/>
          </a:xfrm>
        </p:spPr>
        <p:txBody>
          <a:bodyPr vert="horz" lIns="91440" tIns="45720" rIns="91440" bIns="45720" rtlCol="0" anchor="ctr">
            <a:normAutofit/>
          </a:bodyPr>
          <a:lstStyle>
            <a:lvl1pPr>
              <a:lnSpc>
                <a:spcPct val="130000"/>
              </a:lnSpc>
              <a:defRPr lang="en-US" sz="2400" dirty="0">
                <a:solidFill>
                  <a:srgbClr val="435A57"/>
                </a:solidFill>
              </a:defRPr>
            </a:lvl1pPr>
          </a:lstStyle>
          <a:p>
            <a:pPr lvl="0"/>
            <a:r>
              <a:rPr lang="en-US"/>
              <a:t>Click to edit text</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259977" y="905435"/>
            <a:ext cx="7853082" cy="4554070"/>
          </a:xfrm>
        </p:spPr>
        <p:txBody>
          <a:bodyPr anchor="ctr">
            <a:normAutofit/>
          </a:bodyPr>
          <a:lstStyle>
            <a:lvl1pPr marL="0" indent="0" algn="ctr">
              <a:lnSpc>
                <a:spcPct val="120000"/>
              </a:lnSpc>
              <a:buNone/>
              <a:defRPr sz="23000">
                <a:solidFill>
                  <a:schemeClr val="accent4"/>
                </a:solidFill>
                <a:latin typeface="+mn-lt"/>
              </a:defRPr>
            </a:lvl1pPr>
            <a:lvl2pPr marL="457200" indent="0">
              <a:lnSpc>
                <a:spcPct val="120000"/>
              </a:lnSpc>
              <a:buNone/>
              <a:defRPr sz="4000">
                <a:latin typeface="+mj-lt"/>
              </a:defRPr>
            </a:lvl2pPr>
            <a:lvl3pPr marL="914400" indent="0">
              <a:lnSpc>
                <a:spcPct val="120000"/>
              </a:lnSpc>
              <a:buNone/>
              <a:defRPr sz="3600">
                <a:latin typeface="+mj-lt"/>
              </a:defRPr>
            </a:lvl3pPr>
            <a:lvl4pPr marL="1371600" indent="0">
              <a:lnSpc>
                <a:spcPct val="120000"/>
              </a:lnSpc>
              <a:buNone/>
              <a:defRPr sz="3200">
                <a:latin typeface="+mj-lt"/>
              </a:defRPr>
            </a:lvl4pPr>
            <a:lvl5pPr marL="1828800" indent="0">
              <a:lnSpc>
                <a:spcPct val="120000"/>
              </a:lnSpc>
              <a:buNone/>
              <a:defRPr sz="3200">
                <a:latin typeface="+mj-lt"/>
              </a:defRPr>
            </a:lvl5pPr>
          </a:lstStyle>
          <a:p>
            <a:pPr lvl="0"/>
            <a:r>
              <a:rPr lang="en-US"/>
              <a:t>##%</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ED3C27D4-75D6-4992-94A4-5417D3D8F890}" type="datetime1">
              <a:rPr lang="en-US" smtClean="0"/>
              <a:pPr/>
              <a:t>4/6/26</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2709609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Number Large 2">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26FE182-2349-60AE-1731-20822091CB60}"/>
              </a:ext>
              <a:ext uri="{C183D7F6-B498-43B3-948B-1728B52AA6E4}">
                <adec:decorative xmlns:adec="http://schemas.microsoft.com/office/drawing/2017/decorative" val="1"/>
              </a:ext>
            </a:extLst>
          </p:cNvPr>
          <p:cNvSpPr/>
          <p:nvPr/>
        </p:nvSpPr>
        <p:spPr>
          <a:xfrm rot="5400000">
            <a:off x="3221606" y="-3221604"/>
            <a:ext cx="5233692" cy="11676904"/>
          </a:xfrm>
          <a:custGeom>
            <a:avLst/>
            <a:gdLst>
              <a:gd name="connsiteX0" fmla="*/ 0 w 5267374"/>
              <a:gd name="connsiteY0" fmla="*/ 11676904 h 11676904"/>
              <a:gd name="connsiteX1" fmla="*/ 0 w 5267374"/>
              <a:gd name="connsiteY1" fmla="*/ 0 h 11676904"/>
              <a:gd name="connsiteX2" fmla="*/ 772068 w 5267374"/>
              <a:gd name="connsiteY2" fmla="*/ 7 h 11676904"/>
              <a:gd name="connsiteX3" fmla="*/ 4891396 w 5267374"/>
              <a:gd name="connsiteY3" fmla="*/ 171217 h 11676904"/>
              <a:gd name="connsiteX4" fmla="*/ 5229194 w 5267374"/>
              <a:gd name="connsiteY4" fmla="*/ 10570836 h 11676904"/>
              <a:gd name="connsiteX5" fmla="*/ 5267374 w 5267374"/>
              <a:gd name="connsiteY5" fmla="*/ 11676904 h 11676904"/>
              <a:gd name="connsiteX0" fmla="*/ 0 w 5267374"/>
              <a:gd name="connsiteY0" fmla="*/ 11676904 h 11676904"/>
              <a:gd name="connsiteX1" fmla="*/ 0 w 5267374"/>
              <a:gd name="connsiteY1" fmla="*/ 0 h 11676904"/>
              <a:gd name="connsiteX2" fmla="*/ 772068 w 5267374"/>
              <a:gd name="connsiteY2" fmla="*/ 7 h 11676904"/>
              <a:gd name="connsiteX3" fmla="*/ 5037208 w 5267374"/>
              <a:gd name="connsiteY3" fmla="*/ 126392 h 11676904"/>
              <a:gd name="connsiteX4" fmla="*/ 5229194 w 5267374"/>
              <a:gd name="connsiteY4" fmla="*/ 10570836 h 11676904"/>
              <a:gd name="connsiteX5" fmla="*/ 5267374 w 5267374"/>
              <a:gd name="connsiteY5" fmla="*/ 11676904 h 11676904"/>
              <a:gd name="connsiteX6" fmla="*/ 0 w 5267374"/>
              <a:gd name="connsiteY6" fmla="*/ 11676904 h 11676904"/>
              <a:gd name="connsiteX0" fmla="*/ 0 w 5320329"/>
              <a:gd name="connsiteY0" fmla="*/ 11676904 h 11676904"/>
              <a:gd name="connsiteX1" fmla="*/ 0 w 5320329"/>
              <a:gd name="connsiteY1" fmla="*/ 0 h 11676904"/>
              <a:gd name="connsiteX2" fmla="*/ 772068 w 5320329"/>
              <a:gd name="connsiteY2" fmla="*/ 7 h 11676904"/>
              <a:gd name="connsiteX3" fmla="*/ 5037208 w 5320329"/>
              <a:gd name="connsiteY3" fmla="*/ 126392 h 11676904"/>
              <a:gd name="connsiteX4" fmla="*/ 5320329 w 5320329"/>
              <a:gd name="connsiteY4" fmla="*/ 10759094 h 11676904"/>
              <a:gd name="connsiteX5" fmla="*/ 5267374 w 5320329"/>
              <a:gd name="connsiteY5" fmla="*/ 11676904 h 11676904"/>
              <a:gd name="connsiteX6" fmla="*/ 0 w 5320329"/>
              <a:gd name="connsiteY6" fmla="*/ 11676904 h 11676904"/>
              <a:gd name="connsiteX0" fmla="*/ 0 w 5367619"/>
              <a:gd name="connsiteY0" fmla="*/ 11676904 h 11676904"/>
              <a:gd name="connsiteX1" fmla="*/ 0 w 5367619"/>
              <a:gd name="connsiteY1" fmla="*/ 0 h 11676904"/>
              <a:gd name="connsiteX2" fmla="*/ 772068 w 5367619"/>
              <a:gd name="connsiteY2" fmla="*/ 7 h 11676904"/>
              <a:gd name="connsiteX3" fmla="*/ 5037208 w 5367619"/>
              <a:gd name="connsiteY3" fmla="*/ 126392 h 11676904"/>
              <a:gd name="connsiteX4" fmla="*/ 5320329 w 5367619"/>
              <a:gd name="connsiteY4" fmla="*/ 10759094 h 11676904"/>
              <a:gd name="connsiteX5" fmla="*/ 5367619 w 5367619"/>
              <a:gd name="connsiteY5" fmla="*/ 11676904 h 11676904"/>
              <a:gd name="connsiteX6" fmla="*/ 0 w 5367619"/>
              <a:gd name="connsiteY6" fmla="*/ 11676904 h 11676904"/>
              <a:gd name="connsiteX0" fmla="*/ 0 w 5367619"/>
              <a:gd name="connsiteY0" fmla="*/ 11676904 h 11676904"/>
              <a:gd name="connsiteX1" fmla="*/ 0 w 5367619"/>
              <a:gd name="connsiteY1" fmla="*/ 0 h 11676904"/>
              <a:gd name="connsiteX2" fmla="*/ 772068 w 5367619"/>
              <a:gd name="connsiteY2" fmla="*/ 7 h 11676904"/>
              <a:gd name="connsiteX3" fmla="*/ 5149394 w 5367619"/>
              <a:gd name="connsiteY3" fmla="*/ 126392 h 11676904"/>
              <a:gd name="connsiteX4" fmla="*/ 5320329 w 5367619"/>
              <a:gd name="connsiteY4" fmla="*/ 10759094 h 11676904"/>
              <a:gd name="connsiteX5" fmla="*/ 5367619 w 5367619"/>
              <a:gd name="connsiteY5" fmla="*/ 11676904 h 11676904"/>
              <a:gd name="connsiteX6" fmla="*/ 0 w 5367619"/>
              <a:gd name="connsiteY6" fmla="*/ 11676904 h 11676904"/>
              <a:gd name="connsiteX0" fmla="*/ 0 w 5367619"/>
              <a:gd name="connsiteY0" fmla="*/ 11676904 h 11676904"/>
              <a:gd name="connsiteX1" fmla="*/ 0 w 5367619"/>
              <a:gd name="connsiteY1" fmla="*/ 0 h 11676904"/>
              <a:gd name="connsiteX2" fmla="*/ 772068 w 5367619"/>
              <a:gd name="connsiteY2" fmla="*/ 7 h 11676904"/>
              <a:gd name="connsiteX3" fmla="*/ 5149394 w 5367619"/>
              <a:gd name="connsiteY3" fmla="*/ 126392 h 11676904"/>
              <a:gd name="connsiteX4" fmla="*/ 5320329 w 5367619"/>
              <a:gd name="connsiteY4" fmla="*/ 10759094 h 11676904"/>
              <a:gd name="connsiteX5" fmla="*/ 5367619 w 5367619"/>
              <a:gd name="connsiteY5" fmla="*/ 11676904 h 11676904"/>
              <a:gd name="connsiteX6" fmla="*/ 0 w 5367619"/>
              <a:gd name="connsiteY6" fmla="*/ 11676904 h 11676904"/>
              <a:gd name="connsiteX0" fmla="*/ 0 w 5320329"/>
              <a:gd name="connsiteY0" fmla="*/ 11676904 h 11676904"/>
              <a:gd name="connsiteX1" fmla="*/ 0 w 5320329"/>
              <a:gd name="connsiteY1" fmla="*/ 0 h 11676904"/>
              <a:gd name="connsiteX2" fmla="*/ 772068 w 5320329"/>
              <a:gd name="connsiteY2" fmla="*/ 7 h 11676904"/>
              <a:gd name="connsiteX3" fmla="*/ 5149394 w 5320329"/>
              <a:gd name="connsiteY3" fmla="*/ 126392 h 11676904"/>
              <a:gd name="connsiteX4" fmla="*/ 5320329 w 5320329"/>
              <a:gd name="connsiteY4" fmla="*/ 10759094 h 11676904"/>
              <a:gd name="connsiteX5" fmla="*/ 5295500 w 5320329"/>
              <a:gd name="connsiteY5" fmla="*/ 11676904 h 11676904"/>
              <a:gd name="connsiteX6" fmla="*/ 0 w 5320329"/>
              <a:gd name="connsiteY6" fmla="*/ 11676904 h 11676904"/>
              <a:gd name="connsiteX0" fmla="*/ 0 w 5320329"/>
              <a:gd name="connsiteY0" fmla="*/ 11676904 h 11676904"/>
              <a:gd name="connsiteX1" fmla="*/ 0 w 5320329"/>
              <a:gd name="connsiteY1" fmla="*/ 0 h 11676904"/>
              <a:gd name="connsiteX2" fmla="*/ 772068 w 5320329"/>
              <a:gd name="connsiteY2" fmla="*/ 7 h 11676904"/>
              <a:gd name="connsiteX3" fmla="*/ 5149394 w 5320329"/>
              <a:gd name="connsiteY3" fmla="*/ 71213 h 11676904"/>
              <a:gd name="connsiteX4" fmla="*/ 5320329 w 5320329"/>
              <a:gd name="connsiteY4" fmla="*/ 10759094 h 11676904"/>
              <a:gd name="connsiteX5" fmla="*/ 5295500 w 5320329"/>
              <a:gd name="connsiteY5" fmla="*/ 11676904 h 11676904"/>
              <a:gd name="connsiteX6" fmla="*/ 0 w 5320329"/>
              <a:gd name="connsiteY6" fmla="*/ 11676904 h 11676904"/>
              <a:gd name="connsiteX0" fmla="*/ 0 w 5320329"/>
              <a:gd name="connsiteY0" fmla="*/ 11676904 h 11676904"/>
              <a:gd name="connsiteX1" fmla="*/ 0 w 5320329"/>
              <a:gd name="connsiteY1" fmla="*/ 0 h 11676904"/>
              <a:gd name="connsiteX2" fmla="*/ 772068 w 5320329"/>
              <a:gd name="connsiteY2" fmla="*/ 7 h 11676904"/>
              <a:gd name="connsiteX3" fmla="*/ 5173435 w 5320329"/>
              <a:gd name="connsiteY3" fmla="*/ 71213 h 11676904"/>
              <a:gd name="connsiteX4" fmla="*/ 5320329 w 5320329"/>
              <a:gd name="connsiteY4" fmla="*/ 10759094 h 11676904"/>
              <a:gd name="connsiteX5" fmla="*/ 5295500 w 5320329"/>
              <a:gd name="connsiteY5" fmla="*/ 11676904 h 11676904"/>
              <a:gd name="connsiteX6" fmla="*/ 0 w 5320329"/>
              <a:gd name="connsiteY6" fmla="*/ 11676904 h 11676904"/>
              <a:gd name="connsiteX0" fmla="*/ 0 w 5320329"/>
              <a:gd name="connsiteY0" fmla="*/ 11676904 h 11676904"/>
              <a:gd name="connsiteX1" fmla="*/ 0 w 5320329"/>
              <a:gd name="connsiteY1" fmla="*/ 0 h 11676904"/>
              <a:gd name="connsiteX2" fmla="*/ 772068 w 5320329"/>
              <a:gd name="connsiteY2" fmla="*/ 7 h 11676904"/>
              <a:gd name="connsiteX3" fmla="*/ 5173435 w 5320329"/>
              <a:gd name="connsiteY3" fmla="*/ 71213 h 11676904"/>
              <a:gd name="connsiteX4" fmla="*/ 5320329 w 5320329"/>
              <a:gd name="connsiteY4" fmla="*/ 10759094 h 11676904"/>
              <a:gd name="connsiteX5" fmla="*/ 5295500 w 5320329"/>
              <a:gd name="connsiteY5" fmla="*/ 11676904 h 11676904"/>
              <a:gd name="connsiteX6" fmla="*/ 0 w 5320329"/>
              <a:gd name="connsiteY6" fmla="*/ 11676904 h 1167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0329" h="11676904">
                <a:moveTo>
                  <a:pt x="0" y="11676904"/>
                </a:moveTo>
                <a:lnTo>
                  <a:pt x="0" y="0"/>
                </a:lnTo>
                <a:lnTo>
                  <a:pt x="772068" y="7"/>
                </a:lnTo>
                <a:cubicBezTo>
                  <a:pt x="2354942" y="17443"/>
                  <a:pt x="4143829" y="14062"/>
                  <a:pt x="5173435" y="71213"/>
                </a:cubicBezTo>
                <a:cubicBezTo>
                  <a:pt x="5309485" y="3938356"/>
                  <a:pt x="5217939" y="7280671"/>
                  <a:pt x="5320329" y="10759094"/>
                </a:cubicBezTo>
                <a:lnTo>
                  <a:pt x="5295500" y="11676904"/>
                </a:lnTo>
                <a:lnTo>
                  <a:pt x="0" y="11676904"/>
                </a:lnTo>
                <a:close/>
              </a:path>
            </a:pathLst>
          </a:custGeom>
          <a:solidFill>
            <a:schemeClr val="accent1">
              <a:lumMod val="20000"/>
              <a:lumOff val="80000"/>
              <a:alpha val="93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hasCustomPrompt="1"/>
          </p:nvPr>
        </p:nvSpPr>
        <p:spPr>
          <a:xfrm>
            <a:off x="1255059" y="5342964"/>
            <a:ext cx="10219765" cy="1013385"/>
          </a:xfrm>
        </p:spPr>
        <p:txBody>
          <a:bodyPr vert="horz" lIns="91440" tIns="45720" rIns="91440" bIns="45720" rtlCol="0" anchor="ctr">
            <a:normAutofit/>
          </a:bodyPr>
          <a:lstStyle>
            <a:lvl1pPr>
              <a:defRPr lang="en-US" sz="2400" dirty="0"/>
            </a:lvl1pPr>
          </a:lstStyle>
          <a:p>
            <a:pPr lvl="0"/>
            <a:r>
              <a:rPr lang="en-US"/>
              <a:t>Click to edit text</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645459" y="484094"/>
            <a:ext cx="10318376" cy="4069977"/>
          </a:xfrm>
        </p:spPr>
        <p:txBody>
          <a:bodyPr anchor="ctr">
            <a:normAutofit/>
          </a:bodyPr>
          <a:lstStyle>
            <a:lvl1pPr marL="0" indent="0" algn="ctr">
              <a:lnSpc>
                <a:spcPct val="120000"/>
              </a:lnSpc>
              <a:buNone/>
              <a:defRPr sz="27000">
                <a:solidFill>
                  <a:schemeClr val="accent4">
                    <a:lumMod val="75000"/>
                  </a:schemeClr>
                </a:solidFill>
                <a:latin typeface="+mn-lt"/>
              </a:defRPr>
            </a:lvl1pPr>
            <a:lvl2pPr marL="457200" indent="0">
              <a:lnSpc>
                <a:spcPct val="120000"/>
              </a:lnSpc>
              <a:buNone/>
              <a:defRPr sz="4000">
                <a:latin typeface="+mj-lt"/>
              </a:defRPr>
            </a:lvl2pPr>
            <a:lvl3pPr marL="914400" indent="0">
              <a:lnSpc>
                <a:spcPct val="120000"/>
              </a:lnSpc>
              <a:buNone/>
              <a:defRPr sz="3600">
                <a:latin typeface="+mj-lt"/>
              </a:defRPr>
            </a:lvl3pPr>
            <a:lvl4pPr marL="1371600" indent="0">
              <a:lnSpc>
                <a:spcPct val="120000"/>
              </a:lnSpc>
              <a:buNone/>
              <a:defRPr sz="3200">
                <a:latin typeface="+mj-lt"/>
              </a:defRPr>
            </a:lvl4pPr>
            <a:lvl5pPr marL="1828800" indent="0">
              <a:lnSpc>
                <a:spcPct val="120000"/>
              </a:lnSpc>
              <a:buNone/>
              <a:defRPr sz="3200">
                <a:latin typeface="+mj-lt"/>
              </a:defRPr>
            </a:lvl5pPr>
          </a:lstStyle>
          <a:p>
            <a:pPr lvl="0"/>
            <a:r>
              <a:rPr lang="en-US"/>
              <a:t>##%</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p>
            <a:fld id="{494420A5-3FF7-4432-86C0-1FBEEEBDA496}" type="datetime1">
              <a:rPr lang="en-US" smtClean="0"/>
              <a:t>4/6/26</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415322082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Number Large 3">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A84B128-EAFE-CEEB-B23C-AD7D9653930D}"/>
              </a:ext>
              <a:ext uri="{C183D7F6-B498-43B3-948B-1728B52AA6E4}">
                <adec:decorative xmlns:adec="http://schemas.microsoft.com/office/drawing/2017/decorative" val="1"/>
              </a:ext>
            </a:extLst>
          </p:cNvPr>
          <p:cNvSpPr/>
          <p:nvPr/>
        </p:nvSpPr>
        <p:spPr>
          <a:xfrm rot="16200000" flipV="1">
            <a:off x="966948" y="-525713"/>
            <a:ext cx="6424446" cy="8358343"/>
          </a:xfrm>
          <a:custGeom>
            <a:avLst/>
            <a:gdLst>
              <a:gd name="connsiteX0" fmla="*/ 0 w 6337951"/>
              <a:gd name="connsiteY0" fmla="*/ 8361496 h 8361496"/>
              <a:gd name="connsiteX1" fmla="*/ 0 w 6337951"/>
              <a:gd name="connsiteY1" fmla="*/ 15888 h 8361496"/>
              <a:gd name="connsiteX2" fmla="*/ 606369 w 6337951"/>
              <a:gd name="connsiteY2" fmla="*/ 3153 h 8361496"/>
              <a:gd name="connsiteX3" fmla="*/ 5875642 w 6337951"/>
              <a:gd name="connsiteY3" fmla="*/ 62090 h 8361496"/>
              <a:gd name="connsiteX4" fmla="*/ 6300949 w 6337951"/>
              <a:gd name="connsiteY4" fmla="*/ 7637853 h 8361496"/>
              <a:gd name="connsiteX5" fmla="*/ 6337951 w 6337951"/>
              <a:gd name="connsiteY5" fmla="*/ 8361496 h 8361496"/>
              <a:gd name="connsiteX0" fmla="*/ 0 w 6337951"/>
              <a:gd name="connsiteY0" fmla="*/ 8358343 h 8358343"/>
              <a:gd name="connsiteX1" fmla="*/ 0 w 6337951"/>
              <a:gd name="connsiteY1" fmla="*/ 12735 h 8358343"/>
              <a:gd name="connsiteX2" fmla="*/ 606369 w 6337951"/>
              <a:gd name="connsiteY2" fmla="*/ 0 h 8358343"/>
              <a:gd name="connsiteX3" fmla="*/ 6064828 w 6337951"/>
              <a:gd name="connsiteY3" fmla="*/ 43172 h 8358343"/>
              <a:gd name="connsiteX4" fmla="*/ 6300949 w 6337951"/>
              <a:gd name="connsiteY4" fmla="*/ 7634700 h 8358343"/>
              <a:gd name="connsiteX5" fmla="*/ 6337951 w 6337951"/>
              <a:gd name="connsiteY5" fmla="*/ 8358343 h 8358343"/>
              <a:gd name="connsiteX6" fmla="*/ 0 w 6337951"/>
              <a:gd name="connsiteY6" fmla="*/ 8358343 h 8358343"/>
              <a:gd name="connsiteX0" fmla="*/ 0 w 6337951"/>
              <a:gd name="connsiteY0" fmla="*/ 8358343 h 8358343"/>
              <a:gd name="connsiteX1" fmla="*/ 0 w 6337951"/>
              <a:gd name="connsiteY1" fmla="*/ 12735 h 8358343"/>
              <a:gd name="connsiteX2" fmla="*/ 606369 w 6337951"/>
              <a:gd name="connsiteY2" fmla="*/ 0 h 8358343"/>
              <a:gd name="connsiteX3" fmla="*/ 6064828 w 6337951"/>
              <a:gd name="connsiteY3" fmla="*/ 43172 h 8358343"/>
              <a:gd name="connsiteX4" fmla="*/ 6300949 w 6337951"/>
              <a:gd name="connsiteY4" fmla="*/ 7634700 h 8358343"/>
              <a:gd name="connsiteX5" fmla="*/ 6337951 w 6337951"/>
              <a:gd name="connsiteY5" fmla="*/ 8358343 h 8358343"/>
              <a:gd name="connsiteX6" fmla="*/ 0 w 6337951"/>
              <a:gd name="connsiteY6" fmla="*/ 8358343 h 8358343"/>
              <a:gd name="connsiteX0" fmla="*/ 0 w 6337951"/>
              <a:gd name="connsiteY0" fmla="*/ 8358343 h 8358343"/>
              <a:gd name="connsiteX1" fmla="*/ 0 w 6337951"/>
              <a:gd name="connsiteY1" fmla="*/ 12735 h 8358343"/>
              <a:gd name="connsiteX2" fmla="*/ 606369 w 6337951"/>
              <a:gd name="connsiteY2" fmla="*/ 0 h 8358343"/>
              <a:gd name="connsiteX3" fmla="*/ 6096359 w 6337951"/>
              <a:gd name="connsiteY3" fmla="*/ 43172 h 8358343"/>
              <a:gd name="connsiteX4" fmla="*/ 6300949 w 6337951"/>
              <a:gd name="connsiteY4" fmla="*/ 7634700 h 8358343"/>
              <a:gd name="connsiteX5" fmla="*/ 6337951 w 6337951"/>
              <a:gd name="connsiteY5" fmla="*/ 8358343 h 8358343"/>
              <a:gd name="connsiteX6" fmla="*/ 0 w 6337951"/>
              <a:gd name="connsiteY6" fmla="*/ 8358343 h 8358343"/>
              <a:gd name="connsiteX0" fmla="*/ 0 w 6337951"/>
              <a:gd name="connsiteY0" fmla="*/ 8358343 h 8358343"/>
              <a:gd name="connsiteX1" fmla="*/ 0 w 6337951"/>
              <a:gd name="connsiteY1" fmla="*/ 12735 h 8358343"/>
              <a:gd name="connsiteX2" fmla="*/ 606369 w 6337951"/>
              <a:gd name="connsiteY2" fmla="*/ 0 h 8358343"/>
              <a:gd name="connsiteX3" fmla="*/ 6120007 w 6337951"/>
              <a:gd name="connsiteY3" fmla="*/ 43172 h 8358343"/>
              <a:gd name="connsiteX4" fmla="*/ 6300949 w 6337951"/>
              <a:gd name="connsiteY4" fmla="*/ 7634700 h 8358343"/>
              <a:gd name="connsiteX5" fmla="*/ 6337951 w 6337951"/>
              <a:gd name="connsiteY5" fmla="*/ 8358343 h 8358343"/>
              <a:gd name="connsiteX6" fmla="*/ 0 w 6337951"/>
              <a:gd name="connsiteY6" fmla="*/ 8358343 h 8358343"/>
              <a:gd name="connsiteX0" fmla="*/ 0 w 6337951"/>
              <a:gd name="connsiteY0" fmla="*/ 8358343 h 8358343"/>
              <a:gd name="connsiteX1" fmla="*/ 0 w 6337951"/>
              <a:gd name="connsiteY1" fmla="*/ 12735 h 8358343"/>
              <a:gd name="connsiteX2" fmla="*/ 606369 w 6337951"/>
              <a:gd name="connsiteY2" fmla="*/ 0 h 8358343"/>
              <a:gd name="connsiteX3" fmla="*/ 6143655 w 6337951"/>
              <a:gd name="connsiteY3" fmla="*/ 43172 h 8358343"/>
              <a:gd name="connsiteX4" fmla="*/ 6300949 w 6337951"/>
              <a:gd name="connsiteY4" fmla="*/ 7634700 h 8358343"/>
              <a:gd name="connsiteX5" fmla="*/ 6337951 w 6337951"/>
              <a:gd name="connsiteY5" fmla="*/ 8358343 h 8358343"/>
              <a:gd name="connsiteX6" fmla="*/ 0 w 6337951"/>
              <a:gd name="connsiteY6" fmla="*/ 8358343 h 8358343"/>
              <a:gd name="connsiteX0" fmla="*/ 0 w 6337951"/>
              <a:gd name="connsiteY0" fmla="*/ 8358343 h 8358343"/>
              <a:gd name="connsiteX1" fmla="*/ 0 w 6337951"/>
              <a:gd name="connsiteY1" fmla="*/ 12735 h 8358343"/>
              <a:gd name="connsiteX2" fmla="*/ 606369 w 6337951"/>
              <a:gd name="connsiteY2" fmla="*/ 0 h 8358343"/>
              <a:gd name="connsiteX3" fmla="*/ 6143655 w 6337951"/>
              <a:gd name="connsiteY3" fmla="*/ 43172 h 8358343"/>
              <a:gd name="connsiteX4" fmla="*/ 6300949 w 6337951"/>
              <a:gd name="connsiteY4" fmla="*/ 7634700 h 8358343"/>
              <a:gd name="connsiteX5" fmla="*/ 6337951 w 6337951"/>
              <a:gd name="connsiteY5" fmla="*/ 8358343 h 8358343"/>
              <a:gd name="connsiteX6" fmla="*/ 0 w 6337951"/>
              <a:gd name="connsiteY6" fmla="*/ 8358343 h 8358343"/>
              <a:gd name="connsiteX0" fmla="*/ 0 w 6300949"/>
              <a:gd name="connsiteY0" fmla="*/ 8358343 h 8358343"/>
              <a:gd name="connsiteX1" fmla="*/ 0 w 6300949"/>
              <a:gd name="connsiteY1" fmla="*/ 12735 h 8358343"/>
              <a:gd name="connsiteX2" fmla="*/ 606369 w 6300949"/>
              <a:gd name="connsiteY2" fmla="*/ 0 h 8358343"/>
              <a:gd name="connsiteX3" fmla="*/ 6143655 w 6300949"/>
              <a:gd name="connsiteY3" fmla="*/ 43172 h 8358343"/>
              <a:gd name="connsiteX4" fmla="*/ 6300949 w 6300949"/>
              <a:gd name="connsiteY4" fmla="*/ 7634700 h 8358343"/>
              <a:gd name="connsiteX5" fmla="*/ 6298538 w 6300949"/>
              <a:gd name="connsiteY5" fmla="*/ 8358343 h 8358343"/>
              <a:gd name="connsiteX6" fmla="*/ 0 w 6300949"/>
              <a:gd name="connsiteY6" fmla="*/ 8358343 h 835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0949" h="8358343">
                <a:moveTo>
                  <a:pt x="0" y="8358343"/>
                </a:moveTo>
                <a:lnTo>
                  <a:pt x="0" y="12735"/>
                </a:lnTo>
                <a:lnTo>
                  <a:pt x="606369" y="0"/>
                </a:lnTo>
                <a:lnTo>
                  <a:pt x="6143655" y="43172"/>
                </a:lnTo>
                <a:cubicBezTo>
                  <a:pt x="6297167" y="2239119"/>
                  <a:pt x="6236238" y="5041522"/>
                  <a:pt x="6300949" y="7634700"/>
                </a:cubicBezTo>
                <a:cubicBezTo>
                  <a:pt x="6300145" y="7875914"/>
                  <a:pt x="6299342" y="8117129"/>
                  <a:pt x="6298538" y="8358343"/>
                </a:cubicBezTo>
                <a:lnTo>
                  <a:pt x="0" y="8358343"/>
                </a:lnTo>
                <a:close/>
              </a:path>
            </a:pathLst>
          </a:custGeom>
          <a:solidFill>
            <a:schemeClr val="accent1">
              <a:lumMod val="60000"/>
              <a:lumOff val="40000"/>
              <a:alpha val="93000"/>
            </a:schemeClr>
          </a:solidFill>
          <a:ln w="0" cap="flat">
            <a:noFill/>
            <a:prstDash val="solid"/>
            <a:miter/>
          </a:ln>
        </p:spPr>
        <p:txBody>
          <a:bodyPr wrap="square" rtlCol="0" anchor="ctr">
            <a:noAutofit/>
          </a:bodyPr>
          <a:lstStyle/>
          <a:p>
            <a:endParaRPr lang="en-US">
              <a:solidFill>
                <a:schemeClr val="tx2"/>
              </a:solidFill>
            </a:endParaRPr>
          </a:p>
        </p:txBody>
      </p:sp>
      <p:sp>
        <p:nvSpPr>
          <p:cNvPr id="11" name="Freeform: Shape 10">
            <a:extLst>
              <a:ext uri="{FF2B5EF4-FFF2-40B4-BE49-F238E27FC236}">
                <a16:creationId xmlns:a16="http://schemas.microsoft.com/office/drawing/2014/main" id="{ACAF18CF-2BFB-87D0-2FA1-216EAECF68EF}"/>
              </a:ext>
              <a:ext uri="{C183D7F6-B498-43B3-948B-1728B52AA6E4}">
                <adec:decorative xmlns:adec="http://schemas.microsoft.com/office/drawing/2017/decorative" val="1"/>
              </a:ext>
            </a:extLst>
          </p:cNvPr>
          <p:cNvSpPr/>
          <p:nvPr/>
        </p:nvSpPr>
        <p:spPr>
          <a:xfrm rot="16200000" flipV="1">
            <a:off x="7105686" y="1251639"/>
            <a:ext cx="6337952" cy="3834675"/>
          </a:xfrm>
          <a:custGeom>
            <a:avLst/>
            <a:gdLst>
              <a:gd name="connsiteX0" fmla="*/ 6337952 w 6337952"/>
              <a:gd name="connsiteY0" fmla="*/ 3786355 h 3834675"/>
              <a:gd name="connsiteX1" fmla="*/ 6337952 w 6337952"/>
              <a:gd name="connsiteY1" fmla="*/ 1 h 3834675"/>
              <a:gd name="connsiteX2" fmla="*/ 0 w 6337952"/>
              <a:gd name="connsiteY2" fmla="*/ 0 h 3834675"/>
              <a:gd name="connsiteX3" fmla="*/ 31607 w 6337952"/>
              <a:gd name="connsiteY3" fmla="*/ 728463 h 3834675"/>
              <a:gd name="connsiteX4" fmla="*/ 202204 w 6337952"/>
              <a:gd name="connsiteY4" fmla="*/ 3830507 h 3834675"/>
              <a:gd name="connsiteX5" fmla="*/ 6052973 w 6337952"/>
              <a:gd name="connsiteY5" fmla="*/ 3792011 h 383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7952" h="3834675">
                <a:moveTo>
                  <a:pt x="6337952" y="3786355"/>
                </a:moveTo>
                <a:lnTo>
                  <a:pt x="6337952" y="1"/>
                </a:lnTo>
                <a:lnTo>
                  <a:pt x="0" y="0"/>
                </a:lnTo>
                <a:lnTo>
                  <a:pt x="31607" y="728463"/>
                </a:lnTo>
                <a:cubicBezTo>
                  <a:pt x="70614" y="1729629"/>
                  <a:pt x="102907" y="2711171"/>
                  <a:pt x="202204" y="3830507"/>
                </a:cubicBezTo>
                <a:cubicBezTo>
                  <a:pt x="1281341" y="3841053"/>
                  <a:pt x="3860677" y="3832767"/>
                  <a:pt x="6052973" y="3792011"/>
                </a:cubicBezTo>
                <a:close/>
              </a:path>
            </a:pathLst>
          </a:custGeom>
          <a:solidFill>
            <a:schemeClr val="accent5">
              <a:lumMod val="40000"/>
              <a:lumOff val="60000"/>
              <a:alpha val="93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hasCustomPrompt="1"/>
          </p:nvPr>
        </p:nvSpPr>
        <p:spPr>
          <a:xfrm>
            <a:off x="8758960" y="1219200"/>
            <a:ext cx="2919032" cy="4240305"/>
          </a:xfrm>
        </p:spPr>
        <p:txBody>
          <a:bodyPr vert="horz" lIns="91440" tIns="45720" rIns="91440" bIns="45720" rtlCol="0" anchor="ctr">
            <a:normAutofit/>
          </a:bodyPr>
          <a:lstStyle>
            <a:lvl1pPr>
              <a:defRPr lang="en-US" sz="2400" dirty="0">
                <a:solidFill>
                  <a:srgbClr val="435A57"/>
                </a:solidFill>
              </a:defRPr>
            </a:lvl1pPr>
          </a:lstStyle>
          <a:p>
            <a:pPr lvl="0"/>
            <a:r>
              <a:rPr lang="en-US"/>
              <a:t>Click to edit text</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259977" y="905435"/>
            <a:ext cx="7853082" cy="4554070"/>
          </a:xfrm>
        </p:spPr>
        <p:txBody>
          <a:bodyPr anchor="ctr">
            <a:normAutofit/>
          </a:bodyPr>
          <a:lstStyle>
            <a:lvl1pPr marL="0" indent="0" algn="ctr">
              <a:lnSpc>
                <a:spcPct val="120000"/>
              </a:lnSpc>
              <a:buNone/>
              <a:defRPr sz="23000">
                <a:solidFill>
                  <a:schemeClr val="accent4">
                    <a:lumMod val="75000"/>
                  </a:schemeClr>
                </a:solidFill>
                <a:latin typeface="+mn-lt"/>
              </a:defRPr>
            </a:lvl1pPr>
            <a:lvl2pPr marL="457200" indent="0">
              <a:lnSpc>
                <a:spcPct val="120000"/>
              </a:lnSpc>
              <a:buNone/>
              <a:defRPr sz="4000">
                <a:latin typeface="+mj-lt"/>
              </a:defRPr>
            </a:lvl2pPr>
            <a:lvl3pPr marL="914400" indent="0">
              <a:lnSpc>
                <a:spcPct val="120000"/>
              </a:lnSpc>
              <a:buNone/>
              <a:defRPr sz="3600">
                <a:latin typeface="+mj-lt"/>
              </a:defRPr>
            </a:lvl3pPr>
            <a:lvl4pPr marL="1371600" indent="0">
              <a:lnSpc>
                <a:spcPct val="120000"/>
              </a:lnSpc>
              <a:buNone/>
              <a:defRPr sz="3200">
                <a:latin typeface="+mj-lt"/>
              </a:defRPr>
            </a:lvl4pPr>
            <a:lvl5pPr marL="1828800" indent="0">
              <a:lnSpc>
                <a:spcPct val="120000"/>
              </a:lnSpc>
              <a:buNone/>
              <a:defRPr sz="3200">
                <a:latin typeface="+mj-lt"/>
              </a:defRPr>
            </a:lvl5pPr>
          </a:lstStyle>
          <a:p>
            <a:pPr lvl="0"/>
            <a:r>
              <a:rPr lang="en-US"/>
              <a:t>##%</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lvl1pPr>
              <a:defRPr>
                <a:solidFill>
                  <a:srgbClr val="435A57"/>
                </a:solidFill>
              </a:defRPr>
            </a:lvl1p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chemeClr val="tx2"/>
                </a:solidFill>
              </a:defRPr>
            </a:lvl1pPr>
          </a:lstStyle>
          <a:p>
            <a:fld id="{7BB6D5CF-C8A8-45F4-B2C0-B990BC354E39}" type="datetime1">
              <a:rPr lang="en-US" smtClean="0"/>
              <a:t>4/6/26</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chemeClr val="tx2"/>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35784581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Number Large 4">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3BDFED9-D325-F229-5A66-AA5A224D2DD7}"/>
              </a:ext>
              <a:ext uri="{C183D7F6-B498-43B3-948B-1728B52AA6E4}">
                <adec:decorative xmlns:adec="http://schemas.microsoft.com/office/drawing/2017/decorative" val="1"/>
              </a:ext>
            </a:extLst>
          </p:cNvPr>
          <p:cNvSpPr/>
          <p:nvPr/>
        </p:nvSpPr>
        <p:spPr>
          <a:xfrm rot="5400000">
            <a:off x="3227933" y="-3227934"/>
            <a:ext cx="4807642" cy="11263513"/>
          </a:xfrm>
          <a:custGeom>
            <a:avLst/>
            <a:gdLst>
              <a:gd name="connsiteX0" fmla="*/ 0 w 5100135"/>
              <a:gd name="connsiteY0" fmla="*/ 11263513 h 11263513"/>
              <a:gd name="connsiteX1" fmla="*/ 0 w 5100135"/>
              <a:gd name="connsiteY1" fmla="*/ 2254 h 11263513"/>
              <a:gd name="connsiteX2" fmla="*/ 310253 w 5100135"/>
              <a:gd name="connsiteY2" fmla="*/ 0 h 11263513"/>
              <a:gd name="connsiteX3" fmla="*/ 4934620 w 5100135"/>
              <a:gd name="connsiteY3" fmla="*/ 49930 h 11263513"/>
              <a:gd name="connsiteX4" fmla="*/ 5097686 w 5100135"/>
              <a:gd name="connsiteY4" fmla="*/ 11066891 h 11263513"/>
              <a:gd name="connsiteX5" fmla="*/ 5100135 w 5100135"/>
              <a:gd name="connsiteY5" fmla="*/ 11263513 h 11263513"/>
              <a:gd name="connsiteX0" fmla="*/ 0 w 5098212"/>
              <a:gd name="connsiteY0" fmla="*/ 11263513 h 11263513"/>
              <a:gd name="connsiteX1" fmla="*/ 0 w 5098212"/>
              <a:gd name="connsiteY1" fmla="*/ 2254 h 11263513"/>
              <a:gd name="connsiteX2" fmla="*/ 310253 w 5098212"/>
              <a:gd name="connsiteY2" fmla="*/ 0 h 11263513"/>
              <a:gd name="connsiteX3" fmla="*/ 4934620 w 5098212"/>
              <a:gd name="connsiteY3" fmla="*/ 49930 h 11263513"/>
              <a:gd name="connsiteX4" fmla="*/ 5097686 w 5098212"/>
              <a:gd name="connsiteY4" fmla="*/ 11066891 h 11263513"/>
              <a:gd name="connsiteX5" fmla="*/ 5049162 w 5098212"/>
              <a:gd name="connsiteY5" fmla="*/ 11263513 h 11263513"/>
              <a:gd name="connsiteX6" fmla="*/ 0 w 5098212"/>
              <a:gd name="connsiteY6" fmla="*/ 11263513 h 11263513"/>
              <a:gd name="connsiteX0" fmla="*/ 0 w 5076355"/>
              <a:gd name="connsiteY0" fmla="*/ 11263513 h 11263513"/>
              <a:gd name="connsiteX1" fmla="*/ 0 w 5076355"/>
              <a:gd name="connsiteY1" fmla="*/ 2254 h 11263513"/>
              <a:gd name="connsiteX2" fmla="*/ 310253 w 5076355"/>
              <a:gd name="connsiteY2" fmla="*/ 0 h 11263513"/>
              <a:gd name="connsiteX3" fmla="*/ 4934620 w 5076355"/>
              <a:gd name="connsiteY3" fmla="*/ 49930 h 11263513"/>
              <a:gd name="connsiteX4" fmla="*/ 5056908 w 5076355"/>
              <a:gd name="connsiteY4" fmla="*/ 10797384 h 11263513"/>
              <a:gd name="connsiteX5" fmla="*/ 5049162 w 5076355"/>
              <a:gd name="connsiteY5" fmla="*/ 11263513 h 11263513"/>
              <a:gd name="connsiteX6" fmla="*/ 0 w 5076355"/>
              <a:gd name="connsiteY6" fmla="*/ 11263513 h 11263513"/>
              <a:gd name="connsiteX0" fmla="*/ 0 w 5056908"/>
              <a:gd name="connsiteY0" fmla="*/ 11263513 h 11263513"/>
              <a:gd name="connsiteX1" fmla="*/ 0 w 5056908"/>
              <a:gd name="connsiteY1" fmla="*/ 2254 h 11263513"/>
              <a:gd name="connsiteX2" fmla="*/ 310253 w 5056908"/>
              <a:gd name="connsiteY2" fmla="*/ 0 h 11263513"/>
              <a:gd name="connsiteX3" fmla="*/ 4934620 w 5056908"/>
              <a:gd name="connsiteY3" fmla="*/ 49930 h 11263513"/>
              <a:gd name="connsiteX4" fmla="*/ 5056908 w 5056908"/>
              <a:gd name="connsiteY4" fmla="*/ 10797384 h 11263513"/>
              <a:gd name="connsiteX5" fmla="*/ 5049162 w 5056908"/>
              <a:gd name="connsiteY5" fmla="*/ 11263513 h 11263513"/>
              <a:gd name="connsiteX6" fmla="*/ 0 w 5056908"/>
              <a:gd name="connsiteY6" fmla="*/ 11263513 h 11263513"/>
              <a:gd name="connsiteX0" fmla="*/ 0 w 5056908"/>
              <a:gd name="connsiteY0" fmla="*/ 11263513 h 11263513"/>
              <a:gd name="connsiteX1" fmla="*/ 0 w 5056908"/>
              <a:gd name="connsiteY1" fmla="*/ 2254 h 11263513"/>
              <a:gd name="connsiteX2" fmla="*/ 310253 w 5056908"/>
              <a:gd name="connsiteY2" fmla="*/ 0 h 11263513"/>
              <a:gd name="connsiteX3" fmla="*/ 4934620 w 5056908"/>
              <a:gd name="connsiteY3" fmla="*/ 49930 h 11263513"/>
              <a:gd name="connsiteX4" fmla="*/ 5056908 w 5056908"/>
              <a:gd name="connsiteY4" fmla="*/ 10797384 h 11263513"/>
              <a:gd name="connsiteX5" fmla="*/ 5049162 w 5056908"/>
              <a:gd name="connsiteY5" fmla="*/ 11263513 h 11263513"/>
              <a:gd name="connsiteX6" fmla="*/ 0 w 5056908"/>
              <a:gd name="connsiteY6" fmla="*/ 11263513 h 1126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6908" h="11263513">
                <a:moveTo>
                  <a:pt x="0" y="11263513"/>
                </a:moveTo>
                <a:lnTo>
                  <a:pt x="0" y="2254"/>
                </a:lnTo>
                <a:lnTo>
                  <a:pt x="310253" y="0"/>
                </a:lnTo>
                <a:lnTo>
                  <a:pt x="4934620" y="49930"/>
                </a:lnTo>
                <a:cubicBezTo>
                  <a:pt x="5107644" y="4520322"/>
                  <a:pt x="5030192" y="8218827"/>
                  <a:pt x="5056908" y="10797384"/>
                </a:cubicBezTo>
                <a:lnTo>
                  <a:pt x="5049162" y="11263513"/>
                </a:lnTo>
                <a:lnTo>
                  <a:pt x="0" y="11263513"/>
                </a:lnTo>
                <a:close/>
              </a:path>
            </a:pathLst>
          </a:custGeom>
          <a:solidFill>
            <a:schemeClr val="accent1">
              <a:lumMod val="40000"/>
              <a:lumOff val="60000"/>
              <a:alpha val="93000"/>
            </a:schemeClr>
          </a:solidFill>
          <a:ln w="0" cap="flat">
            <a:noFill/>
            <a:prstDash val="solid"/>
            <a:miter/>
          </a:ln>
        </p:spPr>
        <p:txBody>
          <a:bodyPr wrap="square" rtlCol="0" anchor="ctr">
            <a:noAutofit/>
          </a:bodyPr>
          <a:lstStyle/>
          <a:p>
            <a:endParaRPr lang="en-US">
              <a:solidFill>
                <a:schemeClr val="accent1">
                  <a:lumMod val="40000"/>
                  <a:lumOff val="60000"/>
                </a:schemeClr>
              </a:solidFill>
            </a:endParaRPr>
          </a:p>
        </p:txBody>
      </p:sp>
      <p:sp>
        <p:nvSpPr>
          <p:cNvPr id="11" name="Freeform: Shape 10">
            <a:extLst>
              <a:ext uri="{FF2B5EF4-FFF2-40B4-BE49-F238E27FC236}">
                <a16:creationId xmlns:a16="http://schemas.microsoft.com/office/drawing/2014/main" id="{33D5E668-6253-B332-E8A6-C48009AC9885}"/>
              </a:ext>
              <a:ext uri="{C183D7F6-B498-43B3-948B-1728B52AA6E4}">
                <adec:decorative xmlns:adec="http://schemas.microsoft.com/office/drawing/2017/decorative" val="1"/>
              </a:ext>
            </a:extLst>
          </p:cNvPr>
          <p:cNvSpPr/>
          <p:nvPr/>
        </p:nvSpPr>
        <p:spPr>
          <a:xfrm>
            <a:off x="1602265" y="4800514"/>
            <a:ext cx="10589735" cy="2065168"/>
          </a:xfrm>
          <a:custGeom>
            <a:avLst/>
            <a:gdLst>
              <a:gd name="connsiteX0" fmla="*/ 10461438 w 10461438"/>
              <a:gd name="connsiteY0" fmla="*/ 0 h 1745289"/>
              <a:gd name="connsiteX1" fmla="*/ 10461438 w 10461438"/>
              <a:gd name="connsiteY1" fmla="*/ 1745289 h 1745289"/>
              <a:gd name="connsiteX2" fmla="*/ 7224 w 10461438"/>
              <a:gd name="connsiteY2" fmla="*/ 1745289 h 1745289"/>
              <a:gd name="connsiteX3" fmla="*/ 12 w 10461438"/>
              <a:gd name="connsiteY3" fmla="*/ 1447662 h 1745289"/>
              <a:gd name="connsiteX4" fmla="*/ 61081 w 10461438"/>
              <a:gd name="connsiteY4" fmla="*/ 43608 h 1745289"/>
              <a:gd name="connsiteX0" fmla="*/ 10461470 w 10461470"/>
              <a:gd name="connsiteY0" fmla="*/ 0 h 1745289"/>
              <a:gd name="connsiteX1" fmla="*/ 10461470 w 10461470"/>
              <a:gd name="connsiteY1" fmla="*/ 1745289 h 1745289"/>
              <a:gd name="connsiteX2" fmla="*/ 7256 w 10461470"/>
              <a:gd name="connsiteY2" fmla="*/ 1745289 h 1745289"/>
              <a:gd name="connsiteX3" fmla="*/ 44 w 10461470"/>
              <a:gd name="connsiteY3" fmla="*/ 1447662 h 1745289"/>
              <a:gd name="connsiteX4" fmla="*/ 14390 w 10461470"/>
              <a:gd name="connsiteY4" fmla="*/ 43608 h 1745289"/>
              <a:gd name="connsiteX5" fmla="*/ 10461470 w 10461470"/>
              <a:gd name="connsiteY5" fmla="*/ 0 h 1745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61470" h="1745289">
                <a:moveTo>
                  <a:pt x="10461470" y="0"/>
                </a:moveTo>
                <a:lnTo>
                  <a:pt x="10461470" y="1745289"/>
                </a:lnTo>
                <a:lnTo>
                  <a:pt x="7256" y="1745289"/>
                </a:lnTo>
                <a:lnTo>
                  <a:pt x="44" y="1447662"/>
                </a:lnTo>
                <a:cubicBezTo>
                  <a:pt x="-956" y="816121"/>
                  <a:pt x="15203" y="241725"/>
                  <a:pt x="14390" y="43608"/>
                </a:cubicBezTo>
                <a:lnTo>
                  <a:pt x="10461470" y="0"/>
                </a:lnTo>
                <a:close/>
              </a:path>
            </a:pathLst>
          </a:custGeom>
          <a:solidFill>
            <a:schemeClr val="accent1">
              <a:lumMod val="20000"/>
              <a:lumOff val="80000"/>
              <a:alpha val="93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hasCustomPrompt="1"/>
          </p:nvPr>
        </p:nvSpPr>
        <p:spPr>
          <a:xfrm>
            <a:off x="2178423" y="5148211"/>
            <a:ext cx="9032916" cy="1208138"/>
          </a:xfrm>
        </p:spPr>
        <p:txBody>
          <a:bodyPr vert="horz" lIns="91440" tIns="45720" rIns="91440" bIns="45720" rtlCol="0" anchor="ctr">
            <a:normAutofit/>
          </a:bodyPr>
          <a:lstStyle>
            <a:lvl1pPr>
              <a:lnSpc>
                <a:spcPct val="120000"/>
              </a:lnSpc>
              <a:defRPr lang="en-US" sz="2000" cap="all" spc="300" baseline="0" dirty="0">
                <a:solidFill>
                  <a:srgbClr val="435A57"/>
                </a:solidFill>
              </a:defRPr>
            </a:lvl1pPr>
          </a:lstStyle>
          <a:p>
            <a:pPr lvl="0"/>
            <a:r>
              <a:rPr lang="en-US"/>
              <a:t>Click to edit text</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717177" y="905436"/>
            <a:ext cx="9995648" cy="3576918"/>
          </a:xfrm>
        </p:spPr>
        <p:txBody>
          <a:bodyPr anchor="b">
            <a:normAutofit/>
          </a:bodyPr>
          <a:lstStyle>
            <a:lvl1pPr marL="0" indent="0" algn="ctr">
              <a:lnSpc>
                <a:spcPct val="120000"/>
              </a:lnSpc>
              <a:buNone/>
              <a:defRPr sz="28000">
                <a:solidFill>
                  <a:schemeClr val="accent1">
                    <a:lumMod val="75000"/>
                  </a:schemeClr>
                </a:solidFill>
                <a:latin typeface="+mn-lt"/>
              </a:defRPr>
            </a:lvl1pPr>
            <a:lvl2pPr marL="457200" indent="0">
              <a:lnSpc>
                <a:spcPct val="120000"/>
              </a:lnSpc>
              <a:buNone/>
              <a:defRPr sz="4000">
                <a:latin typeface="+mj-lt"/>
              </a:defRPr>
            </a:lvl2pPr>
            <a:lvl3pPr marL="914400" indent="0">
              <a:lnSpc>
                <a:spcPct val="120000"/>
              </a:lnSpc>
              <a:buNone/>
              <a:defRPr sz="3600">
                <a:latin typeface="+mj-lt"/>
              </a:defRPr>
            </a:lvl3pPr>
            <a:lvl4pPr marL="1371600" indent="0">
              <a:lnSpc>
                <a:spcPct val="120000"/>
              </a:lnSpc>
              <a:buNone/>
              <a:defRPr sz="3200">
                <a:latin typeface="+mj-lt"/>
              </a:defRPr>
            </a:lvl4pPr>
            <a:lvl5pPr marL="1828800" indent="0">
              <a:lnSpc>
                <a:spcPct val="120000"/>
              </a:lnSpc>
              <a:buNone/>
              <a:defRPr sz="3200">
                <a:latin typeface="+mj-lt"/>
              </a:defRPr>
            </a:lvl5pPr>
          </a:lstStyle>
          <a:p>
            <a:pPr lvl="0"/>
            <a:r>
              <a:rPr lang="en-US"/>
              <a:t>##%</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a:xfrm>
            <a:off x="2178423" y="6356350"/>
            <a:ext cx="4516998" cy="365125"/>
          </a:xfrm>
        </p:spPr>
        <p:txBody>
          <a:bodyPr/>
          <a:lstStyle>
            <a:lvl1pPr>
              <a:defRPr>
                <a:solidFill>
                  <a:srgbClr val="111315"/>
                </a:solidFill>
              </a:defRPr>
            </a:lvl1p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464C33ED-5051-4A2B-9575-B193C0417D69}" type="datetime1">
              <a:rPr lang="en-US" smtClean="0"/>
              <a:pPr/>
              <a:t>4/6/26</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309517982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Statement">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2F1757E-7B34-7CF0-E64B-F2200F13F08B}"/>
              </a:ext>
              <a:ext uri="{C183D7F6-B498-43B3-948B-1728B52AA6E4}">
                <adec:decorative xmlns:adec="http://schemas.microsoft.com/office/drawing/2017/decorative" val="1"/>
              </a:ext>
            </a:extLst>
          </p:cNvPr>
          <p:cNvSpPr/>
          <p:nvPr/>
        </p:nvSpPr>
        <p:spPr>
          <a:xfrm rot="10800000">
            <a:off x="324173" y="503171"/>
            <a:ext cx="11867827" cy="6362512"/>
          </a:xfrm>
          <a:custGeom>
            <a:avLst/>
            <a:gdLst>
              <a:gd name="connsiteX0" fmla="*/ 0 w 11887200"/>
              <a:gd name="connsiteY0" fmla="*/ 1470769 h 1470769"/>
              <a:gd name="connsiteX1" fmla="*/ 0 w 11887200"/>
              <a:gd name="connsiteY1" fmla="*/ 0 h 1470769"/>
              <a:gd name="connsiteX2" fmla="*/ 11842286 w 11887200"/>
              <a:gd name="connsiteY2" fmla="*/ 0 h 1470769"/>
              <a:gd name="connsiteX3" fmla="*/ 11887200 w 11887200"/>
              <a:gd name="connsiteY3" fmla="*/ 1182962 h 1470769"/>
              <a:gd name="connsiteX0" fmla="*/ 0 w 11908972"/>
              <a:gd name="connsiteY0" fmla="*/ 1470769 h 1470769"/>
              <a:gd name="connsiteX1" fmla="*/ 0 w 11908972"/>
              <a:gd name="connsiteY1" fmla="*/ 0 h 1470769"/>
              <a:gd name="connsiteX2" fmla="*/ 11842286 w 11908972"/>
              <a:gd name="connsiteY2" fmla="*/ 0 h 1470769"/>
              <a:gd name="connsiteX3" fmla="*/ 11908972 w 11908972"/>
              <a:gd name="connsiteY3" fmla="*/ 1309881 h 1470769"/>
              <a:gd name="connsiteX4" fmla="*/ 0 w 11908972"/>
              <a:gd name="connsiteY4" fmla="*/ 1470769 h 1470769"/>
              <a:gd name="connsiteX0" fmla="*/ 0 w 11908972"/>
              <a:gd name="connsiteY0" fmla="*/ 1470769 h 1470769"/>
              <a:gd name="connsiteX1" fmla="*/ 0 w 11908972"/>
              <a:gd name="connsiteY1" fmla="*/ 0 h 1470769"/>
              <a:gd name="connsiteX2" fmla="*/ 11842286 w 11908972"/>
              <a:gd name="connsiteY2" fmla="*/ 0 h 1470769"/>
              <a:gd name="connsiteX3" fmla="*/ 11908972 w 11908972"/>
              <a:gd name="connsiteY3" fmla="*/ 1309881 h 1470769"/>
              <a:gd name="connsiteX4" fmla="*/ 0 w 11908972"/>
              <a:gd name="connsiteY4" fmla="*/ 1470769 h 1470769"/>
              <a:gd name="connsiteX0" fmla="*/ 0 w 11908972"/>
              <a:gd name="connsiteY0" fmla="*/ 1470769 h 1470769"/>
              <a:gd name="connsiteX1" fmla="*/ 0 w 11908972"/>
              <a:gd name="connsiteY1" fmla="*/ 0 h 1470769"/>
              <a:gd name="connsiteX2" fmla="*/ 11657229 w 11908972"/>
              <a:gd name="connsiteY2" fmla="*/ 0 h 1470769"/>
              <a:gd name="connsiteX3" fmla="*/ 11908972 w 11908972"/>
              <a:gd name="connsiteY3" fmla="*/ 1309881 h 1470769"/>
              <a:gd name="connsiteX4" fmla="*/ 0 w 11908972"/>
              <a:gd name="connsiteY4" fmla="*/ 1470769 h 1470769"/>
              <a:gd name="connsiteX0" fmla="*/ 0 w 11908972"/>
              <a:gd name="connsiteY0" fmla="*/ 1470769 h 1470769"/>
              <a:gd name="connsiteX1" fmla="*/ 0 w 11908972"/>
              <a:gd name="connsiteY1" fmla="*/ 0 h 1470769"/>
              <a:gd name="connsiteX2" fmla="*/ 11657229 w 11908972"/>
              <a:gd name="connsiteY2" fmla="*/ 0 h 1470769"/>
              <a:gd name="connsiteX3" fmla="*/ 11908972 w 11908972"/>
              <a:gd name="connsiteY3" fmla="*/ 1309881 h 1470769"/>
              <a:gd name="connsiteX4" fmla="*/ 0 w 11908972"/>
              <a:gd name="connsiteY4" fmla="*/ 1470769 h 1470769"/>
              <a:gd name="connsiteX0" fmla="*/ 0 w 11832772"/>
              <a:gd name="connsiteY0" fmla="*/ 1470769 h 1470769"/>
              <a:gd name="connsiteX1" fmla="*/ 0 w 11832772"/>
              <a:gd name="connsiteY1" fmla="*/ 0 h 1470769"/>
              <a:gd name="connsiteX2" fmla="*/ 11657229 w 11832772"/>
              <a:gd name="connsiteY2" fmla="*/ 0 h 1470769"/>
              <a:gd name="connsiteX3" fmla="*/ 11832772 w 11832772"/>
              <a:gd name="connsiteY3" fmla="*/ 1312370 h 1470769"/>
              <a:gd name="connsiteX4" fmla="*/ 0 w 11832772"/>
              <a:gd name="connsiteY4" fmla="*/ 1470769 h 1470769"/>
              <a:gd name="connsiteX0" fmla="*/ 0 w 11744223"/>
              <a:gd name="connsiteY0" fmla="*/ 1470769 h 1470769"/>
              <a:gd name="connsiteX1" fmla="*/ 0 w 11744223"/>
              <a:gd name="connsiteY1" fmla="*/ 0 h 1470769"/>
              <a:gd name="connsiteX2" fmla="*/ 11657229 w 11744223"/>
              <a:gd name="connsiteY2" fmla="*/ 0 h 1470769"/>
              <a:gd name="connsiteX3" fmla="*/ 11744223 w 11744223"/>
              <a:gd name="connsiteY3" fmla="*/ 1316914 h 1470769"/>
              <a:gd name="connsiteX4" fmla="*/ 0 w 11744223"/>
              <a:gd name="connsiteY4" fmla="*/ 1470769 h 1470769"/>
              <a:gd name="connsiteX0" fmla="*/ 0 w 11759294"/>
              <a:gd name="connsiteY0" fmla="*/ 1470769 h 1470769"/>
              <a:gd name="connsiteX1" fmla="*/ 0 w 11759294"/>
              <a:gd name="connsiteY1" fmla="*/ 0 h 1470769"/>
              <a:gd name="connsiteX2" fmla="*/ 11657229 w 11759294"/>
              <a:gd name="connsiteY2" fmla="*/ 0 h 1470769"/>
              <a:gd name="connsiteX3" fmla="*/ 11744223 w 11759294"/>
              <a:gd name="connsiteY3" fmla="*/ 1316914 h 1470769"/>
              <a:gd name="connsiteX4" fmla="*/ 0 w 11759294"/>
              <a:gd name="connsiteY4" fmla="*/ 1470769 h 1470769"/>
              <a:gd name="connsiteX0" fmla="*/ 0 w 11744223"/>
              <a:gd name="connsiteY0" fmla="*/ 1470769 h 1470769"/>
              <a:gd name="connsiteX1" fmla="*/ 0 w 11744223"/>
              <a:gd name="connsiteY1" fmla="*/ 0 h 1470769"/>
              <a:gd name="connsiteX2" fmla="*/ 11657229 w 11744223"/>
              <a:gd name="connsiteY2" fmla="*/ 0 h 1470769"/>
              <a:gd name="connsiteX3" fmla="*/ 11744223 w 11744223"/>
              <a:gd name="connsiteY3" fmla="*/ 1316914 h 1470769"/>
              <a:gd name="connsiteX4" fmla="*/ 0 w 11744223"/>
              <a:gd name="connsiteY4" fmla="*/ 1470769 h 1470769"/>
              <a:gd name="connsiteX0" fmla="*/ 0 w 11744223"/>
              <a:gd name="connsiteY0" fmla="*/ 1470769 h 1470769"/>
              <a:gd name="connsiteX1" fmla="*/ 0 w 11744223"/>
              <a:gd name="connsiteY1" fmla="*/ 0 h 1470769"/>
              <a:gd name="connsiteX2" fmla="*/ 11657229 w 11744223"/>
              <a:gd name="connsiteY2" fmla="*/ 0 h 1470769"/>
              <a:gd name="connsiteX3" fmla="*/ 11744223 w 11744223"/>
              <a:gd name="connsiteY3" fmla="*/ 1347550 h 1470769"/>
              <a:gd name="connsiteX4" fmla="*/ 0 w 11744223"/>
              <a:gd name="connsiteY4" fmla="*/ 1470769 h 1470769"/>
              <a:gd name="connsiteX0" fmla="*/ 0 w 11744223"/>
              <a:gd name="connsiteY0" fmla="*/ 1470769 h 1470769"/>
              <a:gd name="connsiteX1" fmla="*/ 0 w 11744223"/>
              <a:gd name="connsiteY1" fmla="*/ 0 h 1470769"/>
              <a:gd name="connsiteX2" fmla="*/ 11657229 w 11744223"/>
              <a:gd name="connsiteY2" fmla="*/ 0 h 1470769"/>
              <a:gd name="connsiteX3" fmla="*/ 11744223 w 11744223"/>
              <a:gd name="connsiteY3" fmla="*/ 1360165 h 1470769"/>
              <a:gd name="connsiteX4" fmla="*/ 0 w 11744223"/>
              <a:gd name="connsiteY4" fmla="*/ 1470769 h 1470769"/>
              <a:gd name="connsiteX0" fmla="*/ 0 w 11748002"/>
              <a:gd name="connsiteY0" fmla="*/ 1470769 h 1470769"/>
              <a:gd name="connsiteX1" fmla="*/ 0 w 11748002"/>
              <a:gd name="connsiteY1" fmla="*/ 0 h 1470769"/>
              <a:gd name="connsiteX2" fmla="*/ 11657229 w 11748002"/>
              <a:gd name="connsiteY2" fmla="*/ 0 h 1470769"/>
              <a:gd name="connsiteX3" fmla="*/ 11744223 w 11748002"/>
              <a:gd name="connsiteY3" fmla="*/ 1360165 h 1470769"/>
              <a:gd name="connsiteX4" fmla="*/ 0 w 11748002"/>
              <a:gd name="connsiteY4" fmla="*/ 1470769 h 1470769"/>
              <a:gd name="connsiteX0" fmla="*/ 0 w 11748002"/>
              <a:gd name="connsiteY0" fmla="*/ 1454550 h 1454550"/>
              <a:gd name="connsiteX1" fmla="*/ 0 w 11748002"/>
              <a:gd name="connsiteY1" fmla="*/ 0 h 1454550"/>
              <a:gd name="connsiteX2" fmla="*/ 11657229 w 11748002"/>
              <a:gd name="connsiteY2" fmla="*/ 0 h 1454550"/>
              <a:gd name="connsiteX3" fmla="*/ 11744223 w 11748002"/>
              <a:gd name="connsiteY3" fmla="*/ 1360165 h 1454550"/>
              <a:gd name="connsiteX4" fmla="*/ 0 w 11748002"/>
              <a:gd name="connsiteY4" fmla="*/ 1454550 h 1454550"/>
              <a:gd name="connsiteX0" fmla="*/ 0 w 11748002"/>
              <a:gd name="connsiteY0" fmla="*/ 1454550 h 1454550"/>
              <a:gd name="connsiteX1" fmla="*/ 0 w 11748002"/>
              <a:gd name="connsiteY1" fmla="*/ 0 h 1454550"/>
              <a:gd name="connsiteX2" fmla="*/ 11657229 w 11748002"/>
              <a:gd name="connsiteY2" fmla="*/ 0 h 1454550"/>
              <a:gd name="connsiteX3" fmla="*/ 11744223 w 11748002"/>
              <a:gd name="connsiteY3" fmla="*/ 1381790 h 1454550"/>
              <a:gd name="connsiteX4" fmla="*/ 0 w 11748002"/>
              <a:gd name="connsiteY4" fmla="*/ 1454550 h 1454550"/>
              <a:gd name="connsiteX0" fmla="*/ 0 w 11748002"/>
              <a:gd name="connsiteY0" fmla="*/ 1454550 h 1454550"/>
              <a:gd name="connsiteX1" fmla="*/ 0 w 11748002"/>
              <a:gd name="connsiteY1" fmla="*/ 0 h 1454550"/>
              <a:gd name="connsiteX2" fmla="*/ 11657229 w 11748002"/>
              <a:gd name="connsiteY2" fmla="*/ 0 h 1454550"/>
              <a:gd name="connsiteX3" fmla="*/ 11744223 w 11748002"/>
              <a:gd name="connsiteY3" fmla="*/ 1381790 h 1454550"/>
              <a:gd name="connsiteX4" fmla="*/ 0 w 11748002"/>
              <a:gd name="connsiteY4" fmla="*/ 1454550 h 1454550"/>
              <a:gd name="connsiteX0" fmla="*/ 0 w 11748002"/>
              <a:gd name="connsiteY0" fmla="*/ 1454550 h 1454550"/>
              <a:gd name="connsiteX1" fmla="*/ 0 w 11748002"/>
              <a:gd name="connsiteY1" fmla="*/ 0 h 1454550"/>
              <a:gd name="connsiteX2" fmla="*/ 11657229 w 11748002"/>
              <a:gd name="connsiteY2" fmla="*/ 0 h 1454550"/>
              <a:gd name="connsiteX3" fmla="*/ 11744223 w 11748002"/>
              <a:gd name="connsiteY3" fmla="*/ 1381790 h 1454550"/>
              <a:gd name="connsiteX4" fmla="*/ 0 w 11748002"/>
              <a:gd name="connsiteY4" fmla="*/ 1454550 h 1454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8002" h="1454550">
                <a:moveTo>
                  <a:pt x="0" y="1454550"/>
                </a:moveTo>
                <a:lnTo>
                  <a:pt x="0" y="0"/>
                </a:lnTo>
                <a:lnTo>
                  <a:pt x="11657229" y="0"/>
                </a:lnTo>
                <a:cubicBezTo>
                  <a:pt x="11670809" y="509987"/>
                  <a:pt x="11768196" y="1117851"/>
                  <a:pt x="11744223" y="1381790"/>
                </a:cubicBezTo>
                <a:cubicBezTo>
                  <a:pt x="8429487" y="1439882"/>
                  <a:pt x="2708517" y="1432758"/>
                  <a:pt x="0" y="1454550"/>
                </a:cubicBezTo>
                <a:close/>
              </a:path>
            </a:pathLst>
          </a:custGeom>
          <a:solidFill>
            <a:schemeClr val="accent1">
              <a:lumMod val="20000"/>
              <a:lumOff val="80000"/>
              <a:alpha val="93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634772" y="-1503122"/>
            <a:ext cx="9309328" cy="120249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1415142" y="1404256"/>
            <a:ext cx="9546771" cy="4386943"/>
          </a:xfrm>
        </p:spPr>
        <p:txBody>
          <a:bodyPr>
            <a:normAutofit/>
          </a:bodyPr>
          <a:lstStyle>
            <a:lvl1pPr marL="0" indent="0">
              <a:lnSpc>
                <a:spcPct val="120000"/>
              </a:lnSpc>
              <a:buNone/>
              <a:defRPr sz="4400">
                <a:solidFill>
                  <a:srgbClr val="111315"/>
                </a:solidFill>
                <a:latin typeface="+mj-lt"/>
              </a:defRPr>
            </a:lvl1pPr>
            <a:lvl2pPr marL="457200" indent="0">
              <a:lnSpc>
                <a:spcPct val="120000"/>
              </a:lnSpc>
              <a:buNone/>
              <a:defRPr sz="4000">
                <a:solidFill>
                  <a:srgbClr val="111315"/>
                </a:solidFill>
                <a:latin typeface="+mj-lt"/>
              </a:defRPr>
            </a:lvl2pPr>
            <a:lvl3pPr marL="914400" indent="0">
              <a:lnSpc>
                <a:spcPct val="120000"/>
              </a:lnSpc>
              <a:buNone/>
              <a:defRPr sz="3600">
                <a:solidFill>
                  <a:srgbClr val="111315"/>
                </a:solidFill>
                <a:latin typeface="+mj-lt"/>
              </a:defRPr>
            </a:lvl3pPr>
            <a:lvl4pPr marL="1371600" indent="0">
              <a:lnSpc>
                <a:spcPct val="120000"/>
              </a:lnSpc>
              <a:buNone/>
              <a:defRPr sz="3200">
                <a:solidFill>
                  <a:srgbClr val="111315"/>
                </a:solidFill>
                <a:latin typeface="+mj-lt"/>
              </a:defRPr>
            </a:lvl4pPr>
            <a:lvl5pPr marL="1828800" indent="0">
              <a:lnSpc>
                <a:spcPct val="120000"/>
              </a:lnSpc>
              <a:buNone/>
              <a:defRPr sz="3200">
                <a:solidFill>
                  <a:srgbClr val="111315"/>
                </a:solidFill>
                <a:latin typeface="+mj-lt"/>
              </a:defRPr>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lvl1pPr>
              <a:defRPr>
                <a:solidFill>
                  <a:srgbClr val="111315"/>
                </a:solidFill>
              </a:defRPr>
            </a:lvl1p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F7942139-5CD7-464C-A2C6-7F1DED3F712E}" type="datetime1">
              <a:rPr lang="en-US" smtClean="0"/>
              <a:pPr/>
              <a:t>4/6/26</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34541505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Statement 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DFD9A90-B740-21B2-980D-4DACAA2AEF6F}"/>
              </a:ext>
              <a:ext uri="{C183D7F6-B498-43B3-948B-1728B52AA6E4}">
                <adec:decorative xmlns:adec="http://schemas.microsoft.com/office/drawing/2017/decorative" val="1"/>
              </a:ext>
            </a:extLst>
          </p:cNvPr>
          <p:cNvSpPr/>
          <p:nvPr/>
        </p:nvSpPr>
        <p:spPr>
          <a:xfrm>
            <a:off x="0" y="0"/>
            <a:ext cx="12192000" cy="6858000"/>
          </a:xfrm>
          <a:custGeom>
            <a:avLst/>
            <a:gdLst>
              <a:gd name="connsiteX0" fmla="*/ 1177612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433457 h 6858000"/>
              <a:gd name="connsiteX5" fmla="*/ 11864009 w 12192000"/>
              <a:gd name="connsiteY5" fmla="*/ 5760463 h 6858000"/>
              <a:gd name="connsiteX6" fmla="*/ 11776128 w 12192000"/>
              <a:gd name="connsiteY6" fmla="*/ 0 h 6858000"/>
              <a:gd name="connsiteX0" fmla="*/ 1177612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433457 h 6858000"/>
              <a:gd name="connsiteX5" fmla="*/ 11864009 w 12192000"/>
              <a:gd name="connsiteY5" fmla="*/ 5949649 h 6858000"/>
              <a:gd name="connsiteX6" fmla="*/ 11776128 w 12192000"/>
              <a:gd name="connsiteY6" fmla="*/ 0 h 6858000"/>
              <a:gd name="connsiteX0" fmla="*/ 1177612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433457 h 6858000"/>
              <a:gd name="connsiteX5" fmla="*/ 11864009 w 12192000"/>
              <a:gd name="connsiteY5" fmla="*/ 5949649 h 6858000"/>
              <a:gd name="connsiteX6" fmla="*/ 11776128 w 12192000"/>
              <a:gd name="connsiteY6" fmla="*/ 0 h 6858000"/>
              <a:gd name="connsiteX0" fmla="*/ 1177612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7883 w 12192000"/>
              <a:gd name="connsiteY4" fmla="*/ 6354630 h 6858000"/>
              <a:gd name="connsiteX5" fmla="*/ 11864009 w 12192000"/>
              <a:gd name="connsiteY5" fmla="*/ 5949649 h 6858000"/>
              <a:gd name="connsiteX6" fmla="*/ 11776128 w 12192000"/>
              <a:gd name="connsiteY6" fmla="*/ 0 h 6858000"/>
              <a:gd name="connsiteX0" fmla="*/ 11650004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7883 w 12192000"/>
              <a:gd name="connsiteY4" fmla="*/ 6354630 h 6858000"/>
              <a:gd name="connsiteX5" fmla="*/ 11864009 w 12192000"/>
              <a:gd name="connsiteY5" fmla="*/ 5949649 h 6858000"/>
              <a:gd name="connsiteX6" fmla="*/ 11650004 w 12192000"/>
              <a:gd name="connsiteY6" fmla="*/ 0 h 6858000"/>
              <a:gd name="connsiteX0" fmla="*/ 11650004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7883 w 12192000"/>
              <a:gd name="connsiteY4" fmla="*/ 6354630 h 6858000"/>
              <a:gd name="connsiteX5" fmla="*/ 11793064 w 12192000"/>
              <a:gd name="connsiteY5" fmla="*/ 5926001 h 6858000"/>
              <a:gd name="connsiteX6" fmla="*/ 11650004 w 12192000"/>
              <a:gd name="connsiteY6" fmla="*/ 0 h 6858000"/>
              <a:gd name="connsiteX0" fmla="*/ 11650004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7883 w 12192000"/>
              <a:gd name="connsiteY4" fmla="*/ 6323099 h 6858000"/>
              <a:gd name="connsiteX5" fmla="*/ 11793064 w 12192000"/>
              <a:gd name="connsiteY5" fmla="*/ 5926001 h 6858000"/>
              <a:gd name="connsiteX6" fmla="*/ 11650004 w 12192000"/>
              <a:gd name="connsiteY6" fmla="*/ 0 h 6858000"/>
              <a:gd name="connsiteX0" fmla="*/ 11650004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7883 w 12192000"/>
              <a:gd name="connsiteY4" fmla="*/ 6283685 h 6858000"/>
              <a:gd name="connsiteX5" fmla="*/ 11793064 w 12192000"/>
              <a:gd name="connsiteY5" fmla="*/ 5926001 h 6858000"/>
              <a:gd name="connsiteX6" fmla="*/ 11650004 w 12192000"/>
              <a:gd name="connsiteY6" fmla="*/ 0 h 6858000"/>
              <a:gd name="connsiteX0" fmla="*/ 11650004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7883 w 12192000"/>
              <a:gd name="connsiteY4" fmla="*/ 6283685 h 6858000"/>
              <a:gd name="connsiteX5" fmla="*/ 11793064 w 12192000"/>
              <a:gd name="connsiteY5" fmla="*/ 5926001 h 6858000"/>
              <a:gd name="connsiteX6" fmla="*/ 11650004 w 12192000"/>
              <a:gd name="connsiteY6" fmla="*/ 0 h 6858000"/>
              <a:gd name="connsiteX0" fmla="*/ 11650004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7883 w 12192000"/>
              <a:gd name="connsiteY4" fmla="*/ 6283685 h 6858000"/>
              <a:gd name="connsiteX5" fmla="*/ 11793064 w 12192000"/>
              <a:gd name="connsiteY5" fmla="*/ 5926001 h 6858000"/>
              <a:gd name="connsiteX6" fmla="*/ 11650004 w 12192000"/>
              <a:gd name="connsiteY6" fmla="*/ 0 h 6858000"/>
              <a:gd name="connsiteX0" fmla="*/ 11650004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1533 w 12192000"/>
              <a:gd name="connsiteY4" fmla="*/ 6283685 h 6858000"/>
              <a:gd name="connsiteX5" fmla="*/ 11793064 w 12192000"/>
              <a:gd name="connsiteY5" fmla="*/ 5926001 h 6858000"/>
              <a:gd name="connsiteX6" fmla="*/ 11650004 w 121920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11650004" y="0"/>
                </a:moveTo>
                <a:lnTo>
                  <a:pt x="12192000" y="0"/>
                </a:lnTo>
                <a:lnTo>
                  <a:pt x="12192000" y="6858000"/>
                </a:lnTo>
                <a:lnTo>
                  <a:pt x="0" y="6858000"/>
                </a:lnTo>
                <a:cubicBezTo>
                  <a:pt x="2628" y="6666562"/>
                  <a:pt x="-1095" y="6475123"/>
                  <a:pt x="1533" y="6283685"/>
                </a:cubicBezTo>
                <a:cubicBezTo>
                  <a:pt x="2777090" y="6148947"/>
                  <a:pt x="7538000" y="6211639"/>
                  <a:pt x="11793064" y="5926001"/>
                </a:cubicBezTo>
                <a:cubicBezTo>
                  <a:pt x="11777868" y="4771475"/>
                  <a:pt x="11663722" y="2230792"/>
                  <a:pt x="11650004" y="0"/>
                </a:cubicBezTo>
                <a:close/>
              </a:path>
            </a:pathLst>
          </a:custGeom>
          <a:solidFill>
            <a:schemeClr val="accent5">
              <a:lumMod val="40000"/>
              <a:lumOff val="6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634772" y="-1503122"/>
            <a:ext cx="9309328" cy="120249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1415142" y="884584"/>
            <a:ext cx="9179971" cy="4431488"/>
          </a:xfrm>
        </p:spPr>
        <p:txBody>
          <a:bodyPr anchor="ctr">
            <a:normAutofit/>
          </a:bodyPr>
          <a:lstStyle>
            <a:lvl1pPr marL="0" indent="0">
              <a:lnSpc>
                <a:spcPct val="120000"/>
              </a:lnSpc>
              <a:buNone/>
              <a:defRPr sz="4000">
                <a:solidFill>
                  <a:schemeClr val="tx2"/>
                </a:solidFill>
                <a:latin typeface="+mj-lt"/>
              </a:defRPr>
            </a:lvl1pPr>
            <a:lvl2pPr marL="457200" indent="0">
              <a:lnSpc>
                <a:spcPct val="120000"/>
              </a:lnSpc>
              <a:buNone/>
              <a:defRPr sz="3600">
                <a:solidFill>
                  <a:schemeClr val="tx2"/>
                </a:solidFill>
                <a:latin typeface="+mj-lt"/>
              </a:defRPr>
            </a:lvl2pPr>
            <a:lvl3pPr marL="914400" indent="0">
              <a:lnSpc>
                <a:spcPct val="120000"/>
              </a:lnSpc>
              <a:buNone/>
              <a:defRPr sz="3200">
                <a:solidFill>
                  <a:schemeClr val="tx2"/>
                </a:solidFill>
                <a:latin typeface="+mj-lt"/>
              </a:defRPr>
            </a:lvl3pPr>
            <a:lvl4pPr marL="1371600" indent="0">
              <a:lnSpc>
                <a:spcPct val="120000"/>
              </a:lnSpc>
              <a:buNone/>
              <a:defRPr sz="2800">
                <a:solidFill>
                  <a:schemeClr val="tx2"/>
                </a:solidFill>
                <a:latin typeface="+mj-lt"/>
              </a:defRPr>
            </a:lvl4pPr>
            <a:lvl5pPr marL="1828800" indent="0">
              <a:lnSpc>
                <a:spcPct val="120000"/>
              </a:lnSpc>
              <a:buNone/>
              <a:defRPr sz="2800">
                <a:solidFill>
                  <a:schemeClr val="tx2"/>
                </a:solidFill>
                <a:latin typeface="+mj-lt"/>
              </a:defRPr>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lvl1pPr>
              <a:defRPr>
                <a:solidFill>
                  <a:srgbClr val="111315"/>
                </a:solidFill>
              </a:defRPr>
            </a:lvl1p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E9E739FC-8353-4DFD-82A4-98C810B86DD7}" type="datetime1">
              <a:rPr lang="en-US" smtClean="0"/>
              <a:pPr/>
              <a:t>4/6/26</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12938332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Statement 3">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9395D2F-AACE-C638-087A-F6DCB3476C57}"/>
              </a:ext>
              <a:ext uri="{C183D7F6-B498-43B3-948B-1728B52AA6E4}">
                <adec:decorative xmlns:adec="http://schemas.microsoft.com/office/drawing/2017/decorative" val="1"/>
              </a:ext>
            </a:extLst>
          </p:cNvPr>
          <p:cNvSpPr/>
          <p:nvPr/>
        </p:nvSpPr>
        <p:spPr>
          <a:xfrm rot="6129357" flipH="1">
            <a:off x="4418129" y="454456"/>
            <a:ext cx="3294912" cy="12064326"/>
          </a:xfrm>
          <a:custGeom>
            <a:avLst/>
            <a:gdLst>
              <a:gd name="connsiteX0" fmla="*/ 1463357 w 2966458"/>
              <a:gd name="connsiteY0" fmla="*/ 10672778 h 11963190"/>
              <a:gd name="connsiteX1" fmla="*/ 2962535 w 2966458"/>
              <a:gd name="connsiteY1" fmla="*/ 608051 h 11963190"/>
              <a:gd name="connsiteX2" fmla="*/ 2568879 w 2966458"/>
              <a:gd name="connsiteY2" fmla="*/ 9557 h 11963190"/>
              <a:gd name="connsiteX3" fmla="*/ 2559419 w 2966458"/>
              <a:gd name="connsiteY3" fmla="*/ 0 h 11963190"/>
              <a:gd name="connsiteX4" fmla="*/ 0 w 2966458"/>
              <a:gd name="connsiteY4" fmla="*/ 11882003 h 11963190"/>
              <a:gd name="connsiteX5" fmla="*/ 376907 w 2966458"/>
              <a:gd name="connsiteY5" fmla="*/ 11963190 h 11963190"/>
              <a:gd name="connsiteX6" fmla="*/ 1463357 w 2966458"/>
              <a:gd name="connsiteY6" fmla="*/ 10672778 h 11963190"/>
              <a:gd name="connsiteX0" fmla="*/ 1463357 w 3294912"/>
              <a:gd name="connsiteY0" fmla="*/ 10672778 h 11963190"/>
              <a:gd name="connsiteX1" fmla="*/ 3293010 w 3294912"/>
              <a:gd name="connsiteY1" fmla="*/ 433583 h 11963190"/>
              <a:gd name="connsiteX2" fmla="*/ 2568879 w 3294912"/>
              <a:gd name="connsiteY2" fmla="*/ 9557 h 11963190"/>
              <a:gd name="connsiteX3" fmla="*/ 2559419 w 3294912"/>
              <a:gd name="connsiteY3" fmla="*/ 0 h 11963190"/>
              <a:gd name="connsiteX4" fmla="*/ 0 w 3294912"/>
              <a:gd name="connsiteY4" fmla="*/ 11882003 h 11963190"/>
              <a:gd name="connsiteX5" fmla="*/ 376907 w 3294912"/>
              <a:gd name="connsiteY5" fmla="*/ 11963190 h 11963190"/>
              <a:gd name="connsiteX6" fmla="*/ 1463357 w 3294912"/>
              <a:gd name="connsiteY6" fmla="*/ 10672778 h 11963190"/>
              <a:gd name="connsiteX0" fmla="*/ 1463357 w 3294912"/>
              <a:gd name="connsiteY0" fmla="*/ 10672778 h 12064326"/>
              <a:gd name="connsiteX1" fmla="*/ 3293010 w 3294912"/>
              <a:gd name="connsiteY1" fmla="*/ 433583 h 12064326"/>
              <a:gd name="connsiteX2" fmla="*/ 2568879 w 3294912"/>
              <a:gd name="connsiteY2" fmla="*/ 9557 h 12064326"/>
              <a:gd name="connsiteX3" fmla="*/ 2559419 w 3294912"/>
              <a:gd name="connsiteY3" fmla="*/ 0 h 12064326"/>
              <a:gd name="connsiteX4" fmla="*/ 0 w 3294912"/>
              <a:gd name="connsiteY4" fmla="*/ 11882003 h 12064326"/>
              <a:gd name="connsiteX5" fmla="*/ 846429 w 3294912"/>
              <a:gd name="connsiteY5" fmla="*/ 12064326 h 12064326"/>
              <a:gd name="connsiteX6" fmla="*/ 1463357 w 3294912"/>
              <a:gd name="connsiteY6" fmla="*/ 10672778 h 12064326"/>
              <a:gd name="connsiteX0" fmla="*/ 1463357 w 3294912"/>
              <a:gd name="connsiteY0" fmla="*/ 10672778 h 12064326"/>
              <a:gd name="connsiteX1" fmla="*/ 3293010 w 3294912"/>
              <a:gd name="connsiteY1" fmla="*/ 433583 h 12064326"/>
              <a:gd name="connsiteX2" fmla="*/ 2568879 w 3294912"/>
              <a:gd name="connsiteY2" fmla="*/ 9557 h 12064326"/>
              <a:gd name="connsiteX3" fmla="*/ 2559419 w 3294912"/>
              <a:gd name="connsiteY3" fmla="*/ 0 h 12064326"/>
              <a:gd name="connsiteX4" fmla="*/ 0 w 3294912"/>
              <a:gd name="connsiteY4" fmla="*/ 11882003 h 12064326"/>
              <a:gd name="connsiteX5" fmla="*/ 846429 w 3294912"/>
              <a:gd name="connsiteY5" fmla="*/ 12064326 h 12064326"/>
              <a:gd name="connsiteX6" fmla="*/ 1463357 w 3294912"/>
              <a:gd name="connsiteY6" fmla="*/ 10672778 h 12064326"/>
              <a:gd name="connsiteX0" fmla="*/ 1463357 w 3294912"/>
              <a:gd name="connsiteY0" fmla="*/ 10672778 h 12064326"/>
              <a:gd name="connsiteX1" fmla="*/ 3293010 w 3294912"/>
              <a:gd name="connsiteY1" fmla="*/ 433583 h 12064326"/>
              <a:gd name="connsiteX2" fmla="*/ 2568879 w 3294912"/>
              <a:gd name="connsiteY2" fmla="*/ 9557 h 12064326"/>
              <a:gd name="connsiteX3" fmla="*/ 2559419 w 3294912"/>
              <a:gd name="connsiteY3" fmla="*/ 0 h 12064326"/>
              <a:gd name="connsiteX4" fmla="*/ 0 w 3294912"/>
              <a:gd name="connsiteY4" fmla="*/ 11882003 h 12064326"/>
              <a:gd name="connsiteX5" fmla="*/ 846429 w 3294912"/>
              <a:gd name="connsiteY5" fmla="*/ 12064326 h 12064326"/>
              <a:gd name="connsiteX6" fmla="*/ 1463357 w 3294912"/>
              <a:gd name="connsiteY6" fmla="*/ 10672778 h 12064326"/>
              <a:gd name="connsiteX0" fmla="*/ 1414038 w 3294912"/>
              <a:gd name="connsiteY0" fmla="*/ 10945601 h 12064326"/>
              <a:gd name="connsiteX1" fmla="*/ 3293010 w 3294912"/>
              <a:gd name="connsiteY1" fmla="*/ 433583 h 12064326"/>
              <a:gd name="connsiteX2" fmla="*/ 2568879 w 3294912"/>
              <a:gd name="connsiteY2" fmla="*/ 9557 h 12064326"/>
              <a:gd name="connsiteX3" fmla="*/ 2559419 w 3294912"/>
              <a:gd name="connsiteY3" fmla="*/ 0 h 12064326"/>
              <a:gd name="connsiteX4" fmla="*/ 0 w 3294912"/>
              <a:gd name="connsiteY4" fmla="*/ 11882003 h 12064326"/>
              <a:gd name="connsiteX5" fmla="*/ 846429 w 3294912"/>
              <a:gd name="connsiteY5" fmla="*/ 12064326 h 12064326"/>
              <a:gd name="connsiteX6" fmla="*/ 1414038 w 3294912"/>
              <a:gd name="connsiteY6" fmla="*/ 10945601 h 12064326"/>
              <a:gd name="connsiteX0" fmla="*/ 1414038 w 3294912"/>
              <a:gd name="connsiteY0" fmla="*/ 10945601 h 12064326"/>
              <a:gd name="connsiteX1" fmla="*/ 3293010 w 3294912"/>
              <a:gd name="connsiteY1" fmla="*/ 433583 h 12064326"/>
              <a:gd name="connsiteX2" fmla="*/ 2568879 w 3294912"/>
              <a:gd name="connsiteY2" fmla="*/ 9557 h 12064326"/>
              <a:gd name="connsiteX3" fmla="*/ 2559419 w 3294912"/>
              <a:gd name="connsiteY3" fmla="*/ 0 h 12064326"/>
              <a:gd name="connsiteX4" fmla="*/ 0 w 3294912"/>
              <a:gd name="connsiteY4" fmla="*/ 11882003 h 12064326"/>
              <a:gd name="connsiteX5" fmla="*/ 846429 w 3294912"/>
              <a:gd name="connsiteY5" fmla="*/ 12064326 h 12064326"/>
              <a:gd name="connsiteX6" fmla="*/ 1414038 w 3294912"/>
              <a:gd name="connsiteY6" fmla="*/ 10945601 h 1206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4912" h="12064326">
                <a:moveTo>
                  <a:pt x="1414038" y="10945601"/>
                </a:moveTo>
                <a:cubicBezTo>
                  <a:pt x="2008751" y="7352804"/>
                  <a:pt x="3241908" y="1442100"/>
                  <a:pt x="3293010" y="433583"/>
                </a:cubicBezTo>
                <a:cubicBezTo>
                  <a:pt x="3333228" y="283017"/>
                  <a:pt x="2724098" y="166530"/>
                  <a:pt x="2568879" y="9557"/>
                </a:cubicBezTo>
                <a:lnTo>
                  <a:pt x="2559419" y="0"/>
                </a:lnTo>
                <a:lnTo>
                  <a:pt x="0" y="11882003"/>
                </a:lnTo>
                <a:lnTo>
                  <a:pt x="846429" y="12064326"/>
                </a:lnTo>
                <a:cubicBezTo>
                  <a:pt x="1037525" y="11774442"/>
                  <a:pt x="1258565" y="11271065"/>
                  <a:pt x="1414038" y="10945601"/>
                </a:cubicBezTo>
                <a:close/>
              </a:path>
            </a:pathLst>
          </a:custGeom>
          <a:solidFill>
            <a:schemeClr val="accent5">
              <a:lumMod val="40000"/>
              <a:lumOff val="60000"/>
              <a:alpha val="9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277D1309-9C8E-34D6-F272-B96B6BE44AC6}"/>
              </a:ext>
              <a:ext uri="{C183D7F6-B498-43B3-948B-1728B52AA6E4}">
                <adec:decorative xmlns:adec="http://schemas.microsoft.com/office/drawing/2017/decorative" val="1"/>
              </a:ext>
            </a:extLst>
          </p:cNvPr>
          <p:cNvSpPr/>
          <p:nvPr/>
        </p:nvSpPr>
        <p:spPr>
          <a:xfrm rot="16400116" flipH="1">
            <a:off x="2944756" y="-3447317"/>
            <a:ext cx="6272914" cy="12465952"/>
          </a:xfrm>
          <a:custGeom>
            <a:avLst/>
            <a:gdLst>
              <a:gd name="connsiteX0" fmla="*/ 0 w 6272914"/>
              <a:gd name="connsiteY0" fmla="*/ 12171349 h 12465952"/>
              <a:gd name="connsiteX1" fmla="*/ 5055214 w 6272914"/>
              <a:gd name="connsiteY1" fmla="*/ 12465952 h 12465952"/>
              <a:gd name="connsiteX2" fmla="*/ 5269541 w 6272914"/>
              <a:gd name="connsiteY2" fmla="*/ 12311067 h 12465952"/>
              <a:gd name="connsiteX3" fmla="*/ 6018357 w 6272914"/>
              <a:gd name="connsiteY3" fmla="*/ 11734616 h 12465952"/>
              <a:gd name="connsiteX4" fmla="*/ 6272669 w 6272914"/>
              <a:gd name="connsiteY4" fmla="*/ 1322804 h 12465952"/>
              <a:gd name="connsiteX5" fmla="*/ 5665705 w 6272914"/>
              <a:gd name="connsiteY5" fmla="*/ 505199 h 12465952"/>
              <a:gd name="connsiteX6" fmla="*/ 5456262 w 6272914"/>
              <a:gd name="connsiteY6" fmla="*/ 276639 h 12465952"/>
              <a:gd name="connsiteX7" fmla="*/ 709313 w 6272914"/>
              <a:gd name="connsiteY7" fmla="*/ 0 h 1246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72914" h="12465952">
                <a:moveTo>
                  <a:pt x="0" y="12171349"/>
                </a:moveTo>
                <a:lnTo>
                  <a:pt x="5055214" y="12465952"/>
                </a:lnTo>
                <a:lnTo>
                  <a:pt x="5269541" y="12311067"/>
                </a:lnTo>
                <a:cubicBezTo>
                  <a:pt x="5501772" y="12149130"/>
                  <a:pt x="5725317" y="12002300"/>
                  <a:pt x="6018357" y="11734616"/>
                </a:cubicBezTo>
                <a:cubicBezTo>
                  <a:pt x="6008795" y="9534281"/>
                  <a:pt x="6282231" y="3523139"/>
                  <a:pt x="6272669" y="1322804"/>
                </a:cubicBezTo>
                <a:cubicBezTo>
                  <a:pt x="6157350" y="1029788"/>
                  <a:pt x="5869556" y="745386"/>
                  <a:pt x="5665705" y="505199"/>
                </a:cubicBezTo>
                <a:lnTo>
                  <a:pt x="5456262" y="276639"/>
                </a:lnTo>
                <a:lnTo>
                  <a:pt x="709313"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634772" y="-1503122"/>
            <a:ext cx="9309328" cy="120249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1415142" y="884584"/>
            <a:ext cx="9179971" cy="4180475"/>
          </a:xfrm>
        </p:spPr>
        <p:txBody>
          <a:bodyPr anchor="ctr">
            <a:normAutofit/>
          </a:bodyPr>
          <a:lstStyle>
            <a:lvl1pPr marL="0" indent="0">
              <a:lnSpc>
                <a:spcPct val="120000"/>
              </a:lnSpc>
              <a:buNone/>
              <a:defRPr sz="4000">
                <a:solidFill>
                  <a:schemeClr val="tx2"/>
                </a:solidFill>
                <a:latin typeface="+mj-lt"/>
              </a:defRPr>
            </a:lvl1pPr>
            <a:lvl2pPr marL="457200" indent="0">
              <a:lnSpc>
                <a:spcPct val="120000"/>
              </a:lnSpc>
              <a:buNone/>
              <a:defRPr sz="3600">
                <a:solidFill>
                  <a:schemeClr val="tx2"/>
                </a:solidFill>
                <a:latin typeface="+mj-lt"/>
              </a:defRPr>
            </a:lvl2pPr>
            <a:lvl3pPr marL="914400" indent="0">
              <a:lnSpc>
                <a:spcPct val="120000"/>
              </a:lnSpc>
              <a:buNone/>
              <a:defRPr sz="3200">
                <a:solidFill>
                  <a:schemeClr val="tx2"/>
                </a:solidFill>
                <a:latin typeface="+mj-lt"/>
              </a:defRPr>
            </a:lvl3pPr>
            <a:lvl4pPr marL="1371600" indent="0">
              <a:lnSpc>
                <a:spcPct val="120000"/>
              </a:lnSpc>
              <a:buNone/>
              <a:defRPr sz="2800">
                <a:solidFill>
                  <a:schemeClr val="tx2"/>
                </a:solidFill>
                <a:latin typeface="+mj-lt"/>
              </a:defRPr>
            </a:lvl4pPr>
            <a:lvl5pPr marL="1828800" indent="0">
              <a:lnSpc>
                <a:spcPct val="120000"/>
              </a:lnSpc>
              <a:buNone/>
              <a:defRPr sz="2800">
                <a:solidFill>
                  <a:schemeClr val="tx2"/>
                </a:solidFill>
                <a:latin typeface="+mj-lt"/>
              </a:defRPr>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lvl1pPr>
              <a:defRPr>
                <a:solidFill>
                  <a:srgbClr val="111315"/>
                </a:solidFill>
              </a:defRPr>
            </a:lvl1p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7C142684-EE9F-4169-9436-A9426F074D91}" type="datetime1">
              <a:rPr lang="en-US" smtClean="0"/>
              <a:pPr/>
              <a:t>4/6/26</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334787124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Quote">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C2719EE-FD77-AA29-D5D1-903E7D12E10F}"/>
              </a:ext>
              <a:ext uri="{C183D7F6-B498-43B3-948B-1728B52AA6E4}">
                <adec:decorative xmlns:adec="http://schemas.microsoft.com/office/drawing/2017/decorative" val="1"/>
              </a:ext>
            </a:extLst>
          </p:cNvPr>
          <p:cNvSpPr/>
          <p:nvPr/>
        </p:nvSpPr>
        <p:spPr>
          <a:xfrm rot="16200000">
            <a:off x="3365960" y="-3375975"/>
            <a:ext cx="5450065" cy="12202012"/>
          </a:xfrm>
          <a:custGeom>
            <a:avLst/>
            <a:gdLst>
              <a:gd name="connsiteX0" fmla="*/ 3615092 w 3615092"/>
              <a:gd name="connsiteY0" fmla="*/ 0 h 12191999"/>
              <a:gd name="connsiteX1" fmla="*/ 3615092 w 3615092"/>
              <a:gd name="connsiteY1" fmla="*/ 12191999 h 12191999"/>
              <a:gd name="connsiteX2" fmla="*/ 548025 w 3615092"/>
              <a:gd name="connsiteY2" fmla="*/ 12191999 h 12191999"/>
              <a:gd name="connsiteX3" fmla="*/ 542645 w 3615092"/>
              <a:gd name="connsiteY3" fmla="*/ 11494083 h 12191999"/>
              <a:gd name="connsiteX4" fmla="*/ 3911 w 3615092"/>
              <a:gd name="connsiteY4" fmla="*/ 710648 h 12191999"/>
              <a:gd name="connsiteX5" fmla="*/ 0 w 3615092"/>
              <a:gd name="connsiteY5" fmla="*/ 0 h 12191999"/>
              <a:gd name="connsiteX0" fmla="*/ 3764248 w 3764248"/>
              <a:gd name="connsiteY0" fmla="*/ 0 h 12191999"/>
              <a:gd name="connsiteX1" fmla="*/ 3764248 w 3764248"/>
              <a:gd name="connsiteY1" fmla="*/ 12191999 h 12191999"/>
              <a:gd name="connsiteX2" fmla="*/ 697181 w 3764248"/>
              <a:gd name="connsiteY2" fmla="*/ 12191999 h 12191999"/>
              <a:gd name="connsiteX3" fmla="*/ 691801 w 3764248"/>
              <a:gd name="connsiteY3" fmla="*/ 11494083 h 12191999"/>
              <a:gd name="connsiteX4" fmla="*/ 149156 w 3764248"/>
              <a:gd name="connsiteY4" fmla="*/ 0 h 12191999"/>
              <a:gd name="connsiteX5" fmla="*/ 3764248 w 3764248"/>
              <a:gd name="connsiteY5" fmla="*/ 0 h 12191999"/>
              <a:gd name="connsiteX0" fmla="*/ 3677156 w 3677156"/>
              <a:gd name="connsiteY0" fmla="*/ 10274 h 12202273"/>
              <a:gd name="connsiteX1" fmla="*/ 3677156 w 3677156"/>
              <a:gd name="connsiteY1" fmla="*/ 12202273 h 12202273"/>
              <a:gd name="connsiteX2" fmla="*/ 610089 w 3677156"/>
              <a:gd name="connsiteY2" fmla="*/ 12202273 h 12202273"/>
              <a:gd name="connsiteX3" fmla="*/ 604709 w 3677156"/>
              <a:gd name="connsiteY3" fmla="*/ 11504357 h 12202273"/>
              <a:gd name="connsiteX4" fmla="*/ 161091 w 3677156"/>
              <a:gd name="connsiteY4" fmla="*/ 0 h 12202273"/>
              <a:gd name="connsiteX5" fmla="*/ 3677156 w 3677156"/>
              <a:gd name="connsiteY5" fmla="*/ 10274 h 12202273"/>
              <a:gd name="connsiteX0" fmla="*/ 3516065 w 3516065"/>
              <a:gd name="connsiteY0" fmla="*/ 10274 h 12202273"/>
              <a:gd name="connsiteX1" fmla="*/ 3516065 w 3516065"/>
              <a:gd name="connsiteY1" fmla="*/ 12202273 h 12202273"/>
              <a:gd name="connsiteX2" fmla="*/ 448998 w 3516065"/>
              <a:gd name="connsiteY2" fmla="*/ 12202273 h 12202273"/>
              <a:gd name="connsiteX3" fmla="*/ 443618 w 3516065"/>
              <a:gd name="connsiteY3" fmla="*/ 11504357 h 12202273"/>
              <a:gd name="connsiteX4" fmla="*/ 0 w 3516065"/>
              <a:gd name="connsiteY4" fmla="*/ 0 h 12202273"/>
              <a:gd name="connsiteX5" fmla="*/ 3516065 w 3516065"/>
              <a:gd name="connsiteY5" fmla="*/ 10274 h 12202273"/>
              <a:gd name="connsiteX0" fmla="*/ 3516065 w 3516065"/>
              <a:gd name="connsiteY0" fmla="*/ 10274 h 12202273"/>
              <a:gd name="connsiteX1" fmla="*/ 3516065 w 3516065"/>
              <a:gd name="connsiteY1" fmla="*/ 12202273 h 12202273"/>
              <a:gd name="connsiteX2" fmla="*/ 448998 w 3516065"/>
              <a:gd name="connsiteY2" fmla="*/ 12202273 h 12202273"/>
              <a:gd name="connsiteX3" fmla="*/ 443618 w 3516065"/>
              <a:gd name="connsiteY3" fmla="*/ 11504357 h 12202273"/>
              <a:gd name="connsiteX4" fmla="*/ 0 w 3516065"/>
              <a:gd name="connsiteY4" fmla="*/ 0 h 12202273"/>
              <a:gd name="connsiteX5" fmla="*/ 3516065 w 3516065"/>
              <a:gd name="connsiteY5" fmla="*/ 10274 h 12202273"/>
              <a:gd name="connsiteX0" fmla="*/ 3516065 w 3516065"/>
              <a:gd name="connsiteY0" fmla="*/ 10274 h 12202273"/>
              <a:gd name="connsiteX1" fmla="*/ 3516065 w 3516065"/>
              <a:gd name="connsiteY1" fmla="*/ 12202273 h 12202273"/>
              <a:gd name="connsiteX2" fmla="*/ 448998 w 3516065"/>
              <a:gd name="connsiteY2" fmla="*/ 12202273 h 12202273"/>
              <a:gd name="connsiteX3" fmla="*/ 443618 w 3516065"/>
              <a:gd name="connsiteY3" fmla="*/ 11144762 h 12202273"/>
              <a:gd name="connsiteX4" fmla="*/ 0 w 3516065"/>
              <a:gd name="connsiteY4" fmla="*/ 0 h 12202273"/>
              <a:gd name="connsiteX5" fmla="*/ 3516065 w 3516065"/>
              <a:gd name="connsiteY5" fmla="*/ 10274 h 12202273"/>
              <a:gd name="connsiteX0" fmla="*/ 3516329 w 3516329"/>
              <a:gd name="connsiteY0" fmla="*/ 10274 h 12202273"/>
              <a:gd name="connsiteX1" fmla="*/ 3516329 w 3516329"/>
              <a:gd name="connsiteY1" fmla="*/ 12202273 h 12202273"/>
              <a:gd name="connsiteX2" fmla="*/ 449262 w 3516329"/>
              <a:gd name="connsiteY2" fmla="*/ 12202273 h 12202273"/>
              <a:gd name="connsiteX3" fmla="*/ 443882 w 3516329"/>
              <a:gd name="connsiteY3" fmla="*/ 11144762 h 12202273"/>
              <a:gd name="connsiteX4" fmla="*/ 264 w 3516329"/>
              <a:gd name="connsiteY4" fmla="*/ 0 h 12202273"/>
              <a:gd name="connsiteX5" fmla="*/ 3516329 w 3516329"/>
              <a:gd name="connsiteY5" fmla="*/ 10274 h 12202273"/>
              <a:gd name="connsiteX0" fmla="*/ 3670293 w 3670293"/>
              <a:gd name="connsiteY0" fmla="*/ 10274 h 12202273"/>
              <a:gd name="connsiteX1" fmla="*/ 3670293 w 3670293"/>
              <a:gd name="connsiteY1" fmla="*/ 12202273 h 12202273"/>
              <a:gd name="connsiteX2" fmla="*/ 603226 w 3670293"/>
              <a:gd name="connsiteY2" fmla="*/ 12202273 h 12202273"/>
              <a:gd name="connsiteX3" fmla="*/ 597846 w 3670293"/>
              <a:gd name="connsiteY3" fmla="*/ 11144762 h 12202273"/>
              <a:gd name="connsiteX4" fmla="*/ 186 w 3670293"/>
              <a:gd name="connsiteY4" fmla="*/ 0 h 12202273"/>
              <a:gd name="connsiteX5" fmla="*/ 3670293 w 3670293"/>
              <a:gd name="connsiteY5" fmla="*/ 10274 h 12202273"/>
              <a:gd name="connsiteX0" fmla="*/ 3918216 w 3918216"/>
              <a:gd name="connsiteY0" fmla="*/ 10274 h 12202273"/>
              <a:gd name="connsiteX1" fmla="*/ 3918216 w 3918216"/>
              <a:gd name="connsiteY1" fmla="*/ 12202273 h 12202273"/>
              <a:gd name="connsiteX2" fmla="*/ 851149 w 3918216"/>
              <a:gd name="connsiteY2" fmla="*/ 12202273 h 12202273"/>
              <a:gd name="connsiteX3" fmla="*/ 845769 w 3918216"/>
              <a:gd name="connsiteY3" fmla="*/ 11144762 h 12202273"/>
              <a:gd name="connsiteX4" fmla="*/ 380764 w 3918216"/>
              <a:gd name="connsiteY4" fmla="*/ 4253499 h 12202273"/>
              <a:gd name="connsiteX5" fmla="*/ 248109 w 3918216"/>
              <a:gd name="connsiteY5" fmla="*/ 0 h 12202273"/>
              <a:gd name="connsiteX6" fmla="*/ 3918216 w 3918216"/>
              <a:gd name="connsiteY6" fmla="*/ 10274 h 12202273"/>
              <a:gd name="connsiteX0" fmla="*/ 3670107 w 3670107"/>
              <a:gd name="connsiteY0" fmla="*/ 10274 h 12202273"/>
              <a:gd name="connsiteX1" fmla="*/ 3670107 w 3670107"/>
              <a:gd name="connsiteY1" fmla="*/ 12202273 h 12202273"/>
              <a:gd name="connsiteX2" fmla="*/ 603040 w 3670107"/>
              <a:gd name="connsiteY2" fmla="*/ 12202273 h 12202273"/>
              <a:gd name="connsiteX3" fmla="*/ 597660 w 3670107"/>
              <a:gd name="connsiteY3" fmla="*/ 11144762 h 12202273"/>
              <a:gd name="connsiteX4" fmla="*/ 132655 w 3670107"/>
              <a:gd name="connsiteY4" fmla="*/ 4253499 h 12202273"/>
              <a:gd name="connsiteX5" fmla="*/ 0 w 3670107"/>
              <a:gd name="connsiteY5" fmla="*/ 0 h 12202273"/>
              <a:gd name="connsiteX6" fmla="*/ 3670107 w 3670107"/>
              <a:gd name="connsiteY6" fmla="*/ 10274 h 12202273"/>
              <a:gd name="connsiteX0" fmla="*/ 3675216 w 3675216"/>
              <a:gd name="connsiteY0" fmla="*/ 10274 h 12202273"/>
              <a:gd name="connsiteX1" fmla="*/ 3675216 w 3675216"/>
              <a:gd name="connsiteY1" fmla="*/ 12202273 h 12202273"/>
              <a:gd name="connsiteX2" fmla="*/ 608149 w 3675216"/>
              <a:gd name="connsiteY2" fmla="*/ 12202273 h 12202273"/>
              <a:gd name="connsiteX3" fmla="*/ 602769 w 3675216"/>
              <a:gd name="connsiteY3" fmla="*/ 11144762 h 12202273"/>
              <a:gd name="connsiteX4" fmla="*/ 137764 w 3675216"/>
              <a:gd name="connsiteY4" fmla="*/ 4253499 h 12202273"/>
              <a:gd name="connsiteX5" fmla="*/ 5109 w 3675216"/>
              <a:gd name="connsiteY5" fmla="*/ 0 h 12202273"/>
              <a:gd name="connsiteX6" fmla="*/ 3675216 w 3675216"/>
              <a:gd name="connsiteY6" fmla="*/ 10274 h 12202273"/>
              <a:gd name="connsiteX0" fmla="*/ 3670126 w 3670126"/>
              <a:gd name="connsiteY0" fmla="*/ 10274 h 12202273"/>
              <a:gd name="connsiteX1" fmla="*/ 3670126 w 3670126"/>
              <a:gd name="connsiteY1" fmla="*/ 12202273 h 12202273"/>
              <a:gd name="connsiteX2" fmla="*/ 603059 w 3670126"/>
              <a:gd name="connsiteY2" fmla="*/ 12202273 h 12202273"/>
              <a:gd name="connsiteX3" fmla="*/ 597679 w 3670126"/>
              <a:gd name="connsiteY3" fmla="*/ 11144762 h 12202273"/>
              <a:gd name="connsiteX4" fmla="*/ 132674 w 3670126"/>
              <a:gd name="connsiteY4" fmla="*/ 4253499 h 12202273"/>
              <a:gd name="connsiteX5" fmla="*/ 19 w 3670126"/>
              <a:gd name="connsiteY5" fmla="*/ 0 h 12202273"/>
              <a:gd name="connsiteX6" fmla="*/ 3670126 w 3670126"/>
              <a:gd name="connsiteY6" fmla="*/ 10274 h 12202273"/>
              <a:gd name="connsiteX0" fmla="*/ 3670126 w 3670126"/>
              <a:gd name="connsiteY0" fmla="*/ 10274 h 12202273"/>
              <a:gd name="connsiteX1" fmla="*/ 3670126 w 3670126"/>
              <a:gd name="connsiteY1" fmla="*/ 12202273 h 12202273"/>
              <a:gd name="connsiteX2" fmla="*/ 603059 w 3670126"/>
              <a:gd name="connsiteY2" fmla="*/ 12202273 h 12202273"/>
              <a:gd name="connsiteX3" fmla="*/ 548166 w 3670126"/>
              <a:gd name="connsiteY3" fmla="*/ 11196132 h 12202273"/>
              <a:gd name="connsiteX4" fmla="*/ 132674 w 3670126"/>
              <a:gd name="connsiteY4" fmla="*/ 4253499 h 12202273"/>
              <a:gd name="connsiteX5" fmla="*/ 19 w 3670126"/>
              <a:gd name="connsiteY5" fmla="*/ 0 h 12202273"/>
              <a:gd name="connsiteX6" fmla="*/ 3670126 w 3670126"/>
              <a:gd name="connsiteY6" fmla="*/ 10274 h 12202273"/>
              <a:gd name="connsiteX0" fmla="*/ 3670126 w 3670126"/>
              <a:gd name="connsiteY0" fmla="*/ 10274 h 12202273"/>
              <a:gd name="connsiteX1" fmla="*/ 3670126 w 3670126"/>
              <a:gd name="connsiteY1" fmla="*/ 12202273 h 12202273"/>
              <a:gd name="connsiteX2" fmla="*/ 603059 w 3670126"/>
              <a:gd name="connsiteY2" fmla="*/ 12202273 h 12202273"/>
              <a:gd name="connsiteX3" fmla="*/ 548166 w 3670126"/>
              <a:gd name="connsiteY3" fmla="*/ 11196132 h 12202273"/>
              <a:gd name="connsiteX4" fmla="*/ 132674 w 3670126"/>
              <a:gd name="connsiteY4" fmla="*/ 4253499 h 12202273"/>
              <a:gd name="connsiteX5" fmla="*/ 19 w 3670126"/>
              <a:gd name="connsiteY5" fmla="*/ 0 h 12202273"/>
              <a:gd name="connsiteX6" fmla="*/ 3670126 w 3670126"/>
              <a:gd name="connsiteY6" fmla="*/ 10274 h 12202273"/>
              <a:gd name="connsiteX0" fmla="*/ 3585220 w 3585220"/>
              <a:gd name="connsiteY0" fmla="*/ 0 h 12191999"/>
              <a:gd name="connsiteX1" fmla="*/ 3585220 w 3585220"/>
              <a:gd name="connsiteY1" fmla="*/ 12191999 h 12191999"/>
              <a:gd name="connsiteX2" fmla="*/ 518153 w 3585220"/>
              <a:gd name="connsiteY2" fmla="*/ 12191999 h 12191999"/>
              <a:gd name="connsiteX3" fmla="*/ 463260 w 3585220"/>
              <a:gd name="connsiteY3" fmla="*/ 11185858 h 12191999"/>
              <a:gd name="connsiteX4" fmla="*/ 47768 w 3585220"/>
              <a:gd name="connsiteY4" fmla="*/ 4243225 h 12191999"/>
              <a:gd name="connsiteX5" fmla="*/ 36018 w 3585220"/>
              <a:gd name="connsiteY5" fmla="*/ 742 h 12191999"/>
              <a:gd name="connsiteX6" fmla="*/ 3585220 w 3585220"/>
              <a:gd name="connsiteY6" fmla="*/ 0 h 12191999"/>
              <a:gd name="connsiteX0" fmla="*/ 3549239 w 3549239"/>
              <a:gd name="connsiteY0" fmla="*/ 0 h 12191999"/>
              <a:gd name="connsiteX1" fmla="*/ 3549239 w 3549239"/>
              <a:gd name="connsiteY1" fmla="*/ 12191999 h 12191999"/>
              <a:gd name="connsiteX2" fmla="*/ 482172 w 3549239"/>
              <a:gd name="connsiteY2" fmla="*/ 12191999 h 12191999"/>
              <a:gd name="connsiteX3" fmla="*/ 427279 w 3549239"/>
              <a:gd name="connsiteY3" fmla="*/ 11185858 h 12191999"/>
              <a:gd name="connsiteX4" fmla="*/ 114556 w 3549239"/>
              <a:gd name="connsiteY4" fmla="*/ 5972873 h 12191999"/>
              <a:gd name="connsiteX5" fmla="*/ 37 w 3549239"/>
              <a:gd name="connsiteY5" fmla="*/ 742 h 12191999"/>
              <a:gd name="connsiteX6" fmla="*/ 3549239 w 3549239"/>
              <a:gd name="connsiteY6" fmla="*/ 0 h 12191999"/>
              <a:gd name="connsiteX0" fmla="*/ 3549239 w 3549239"/>
              <a:gd name="connsiteY0" fmla="*/ 0 h 12191999"/>
              <a:gd name="connsiteX1" fmla="*/ 3549239 w 3549239"/>
              <a:gd name="connsiteY1" fmla="*/ 12191999 h 12191999"/>
              <a:gd name="connsiteX2" fmla="*/ 530534 w 3549239"/>
              <a:gd name="connsiteY2" fmla="*/ 12191999 h 12191999"/>
              <a:gd name="connsiteX3" fmla="*/ 427279 w 3549239"/>
              <a:gd name="connsiteY3" fmla="*/ 11185858 h 12191999"/>
              <a:gd name="connsiteX4" fmla="*/ 114556 w 3549239"/>
              <a:gd name="connsiteY4" fmla="*/ 5972873 h 12191999"/>
              <a:gd name="connsiteX5" fmla="*/ 37 w 3549239"/>
              <a:gd name="connsiteY5" fmla="*/ 742 h 12191999"/>
              <a:gd name="connsiteX6" fmla="*/ 3549239 w 3549239"/>
              <a:gd name="connsiteY6" fmla="*/ 0 h 12191999"/>
              <a:gd name="connsiteX0" fmla="*/ 3549239 w 3549239"/>
              <a:gd name="connsiteY0" fmla="*/ 0 h 12191999"/>
              <a:gd name="connsiteX1" fmla="*/ 3549239 w 3549239"/>
              <a:gd name="connsiteY1" fmla="*/ 12191999 h 12191999"/>
              <a:gd name="connsiteX2" fmla="*/ 433811 w 3549239"/>
              <a:gd name="connsiteY2" fmla="*/ 12191999 h 12191999"/>
              <a:gd name="connsiteX3" fmla="*/ 427279 w 3549239"/>
              <a:gd name="connsiteY3" fmla="*/ 11185858 h 12191999"/>
              <a:gd name="connsiteX4" fmla="*/ 114556 w 3549239"/>
              <a:gd name="connsiteY4" fmla="*/ 5972873 h 12191999"/>
              <a:gd name="connsiteX5" fmla="*/ 37 w 3549239"/>
              <a:gd name="connsiteY5" fmla="*/ 742 h 12191999"/>
              <a:gd name="connsiteX6" fmla="*/ 3549239 w 3549239"/>
              <a:gd name="connsiteY6" fmla="*/ 0 h 12191999"/>
              <a:gd name="connsiteX0" fmla="*/ 3549239 w 3549239"/>
              <a:gd name="connsiteY0" fmla="*/ 0 h 12191999"/>
              <a:gd name="connsiteX1" fmla="*/ 3549239 w 3549239"/>
              <a:gd name="connsiteY1" fmla="*/ 12191999 h 12191999"/>
              <a:gd name="connsiteX2" fmla="*/ 433811 w 3549239"/>
              <a:gd name="connsiteY2" fmla="*/ 12191999 h 12191999"/>
              <a:gd name="connsiteX3" fmla="*/ 348691 w 3549239"/>
              <a:gd name="connsiteY3" fmla="*/ 11163824 h 12191999"/>
              <a:gd name="connsiteX4" fmla="*/ 114556 w 3549239"/>
              <a:gd name="connsiteY4" fmla="*/ 5972873 h 12191999"/>
              <a:gd name="connsiteX5" fmla="*/ 37 w 3549239"/>
              <a:gd name="connsiteY5" fmla="*/ 742 h 12191999"/>
              <a:gd name="connsiteX6" fmla="*/ 3549239 w 3549239"/>
              <a:gd name="connsiteY6" fmla="*/ 0 h 12191999"/>
              <a:gd name="connsiteX0" fmla="*/ 3549239 w 3549239"/>
              <a:gd name="connsiteY0" fmla="*/ 0 h 12191999"/>
              <a:gd name="connsiteX1" fmla="*/ 3549239 w 3549239"/>
              <a:gd name="connsiteY1" fmla="*/ 12191999 h 12191999"/>
              <a:gd name="connsiteX2" fmla="*/ 433811 w 3549239"/>
              <a:gd name="connsiteY2" fmla="*/ 12191999 h 12191999"/>
              <a:gd name="connsiteX3" fmla="*/ 114556 w 3549239"/>
              <a:gd name="connsiteY3" fmla="*/ 5972873 h 12191999"/>
              <a:gd name="connsiteX4" fmla="*/ 37 w 3549239"/>
              <a:gd name="connsiteY4" fmla="*/ 742 h 12191999"/>
              <a:gd name="connsiteX5" fmla="*/ 3549239 w 3549239"/>
              <a:gd name="connsiteY5" fmla="*/ 0 h 12191999"/>
              <a:gd name="connsiteX0" fmla="*/ 3549239 w 3549239"/>
              <a:gd name="connsiteY0" fmla="*/ 0 h 12191999"/>
              <a:gd name="connsiteX1" fmla="*/ 3549239 w 3549239"/>
              <a:gd name="connsiteY1" fmla="*/ 12191999 h 12191999"/>
              <a:gd name="connsiteX2" fmla="*/ 433811 w 3549239"/>
              <a:gd name="connsiteY2" fmla="*/ 12191999 h 12191999"/>
              <a:gd name="connsiteX3" fmla="*/ 114556 w 3549239"/>
              <a:gd name="connsiteY3" fmla="*/ 5972873 h 12191999"/>
              <a:gd name="connsiteX4" fmla="*/ 37 w 3549239"/>
              <a:gd name="connsiteY4" fmla="*/ 742 h 12191999"/>
              <a:gd name="connsiteX5" fmla="*/ 3549239 w 3549239"/>
              <a:gd name="connsiteY5" fmla="*/ 0 h 12191999"/>
              <a:gd name="connsiteX0" fmla="*/ 3549224 w 3549224"/>
              <a:gd name="connsiteY0" fmla="*/ 0 h 12191999"/>
              <a:gd name="connsiteX1" fmla="*/ 3549224 w 3549224"/>
              <a:gd name="connsiteY1" fmla="*/ 12191999 h 12191999"/>
              <a:gd name="connsiteX2" fmla="*/ 433796 w 3549224"/>
              <a:gd name="connsiteY2" fmla="*/ 12191999 h 12191999"/>
              <a:gd name="connsiteX3" fmla="*/ 126632 w 3549224"/>
              <a:gd name="connsiteY3" fmla="*/ 4959322 h 12191999"/>
              <a:gd name="connsiteX4" fmla="*/ 22 w 3549224"/>
              <a:gd name="connsiteY4" fmla="*/ 742 h 12191999"/>
              <a:gd name="connsiteX5" fmla="*/ 3549224 w 3549224"/>
              <a:gd name="connsiteY5" fmla="*/ 0 h 12191999"/>
              <a:gd name="connsiteX0" fmla="*/ 3549224 w 3549224"/>
              <a:gd name="connsiteY0" fmla="*/ 0 h 12191999"/>
              <a:gd name="connsiteX1" fmla="*/ 3549224 w 3549224"/>
              <a:gd name="connsiteY1" fmla="*/ 12191999 h 12191999"/>
              <a:gd name="connsiteX2" fmla="*/ 415661 w 3549224"/>
              <a:gd name="connsiteY2" fmla="*/ 12191999 h 12191999"/>
              <a:gd name="connsiteX3" fmla="*/ 126632 w 3549224"/>
              <a:gd name="connsiteY3" fmla="*/ 4959322 h 12191999"/>
              <a:gd name="connsiteX4" fmla="*/ 22 w 3549224"/>
              <a:gd name="connsiteY4" fmla="*/ 742 h 12191999"/>
              <a:gd name="connsiteX5" fmla="*/ 3549224 w 3549224"/>
              <a:gd name="connsiteY5" fmla="*/ 0 h 12191999"/>
              <a:gd name="connsiteX0" fmla="*/ 3549224 w 3549224"/>
              <a:gd name="connsiteY0" fmla="*/ 0 h 12191999"/>
              <a:gd name="connsiteX1" fmla="*/ 3549224 w 3549224"/>
              <a:gd name="connsiteY1" fmla="*/ 12191999 h 12191999"/>
              <a:gd name="connsiteX2" fmla="*/ 415661 w 3549224"/>
              <a:gd name="connsiteY2" fmla="*/ 12191999 h 12191999"/>
              <a:gd name="connsiteX3" fmla="*/ 126632 w 3549224"/>
              <a:gd name="connsiteY3" fmla="*/ 4959322 h 12191999"/>
              <a:gd name="connsiteX4" fmla="*/ 22 w 3549224"/>
              <a:gd name="connsiteY4" fmla="*/ 742 h 12191999"/>
              <a:gd name="connsiteX5" fmla="*/ 3549224 w 3549224"/>
              <a:gd name="connsiteY5" fmla="*/ 0 h 12191999"/>
              <a:gd name="connsiteX0" fmla="*/ 3549224 w 3549224"/>
              <a:gd name="connsiteY0" fmla="*/ 0 h 12191999"/>
              <a:gd name="connsiteX1" fmla="*/ 3549224 w 3549224"/>
              <a:gd name="connsiteY1" fmla="*/ 12191999 h 12191999"/>
              <a:gd name="connsiteX2" fmla="*/ 415661 w 3549224"/>
              <a:gd name="connsiteY2" fmla="*/ 12191999 h 12191999"/>
              <a:gd name="connsiteX3" fmla="*/ 126632 w 3549224"/>
              <a:gd name="connsiteY3" fmla="*/ 4364412 h 12191999"/>
              <a:gd name="connsiteX4" fmla="*/ 22 w 3549224"/>
              <a:gd name="connsiteY4" fmla="*/ 742 h 12191999"/>
              <a:gd name="connsiteX5" fmla="*/ 3549224 w 3549224"/>
              <a:gd name="connsiteY5" fmla="*/ 0 h 12191999"/>
              <a:gd name="connsiteX0" fmla="*/ 3549417 w 3549417"/>
              <a:gd name="connsiteY0" fmla="*/ 0 h 12191999"/>
              <a:gd name="connsiteX1" fmla="*/ 3549417 w 3549417"/>
              <a:gd name="connsiteY1" fmla="*/ 12191999 h 12191999"/>
              <a:gd name="connsiteX2" fmla="*/ 415854 w 3549417"/>
              <a:gd name="connsiteY2" fmla="*/ 12191999 h 12191999"/>
              <a:gd name="connsiteX3" fmla="*/ 96599 w 3549417"/>
              <a:gd name="connsiteY3" fmla="*/ 3857636 h 12191999"/>
              <a:gd name="connsiteX4" fmla="*/ 215 w 3549417"/>
              <a:gd name="connsiteY4" fmla="*/ 742 h 12191999"/>
              <a:gd name="connsiteX5" fmla="*/ 3549417 w 3549417"/>
              <a:gd name="connsiteY5" fmla="*/ 0 h 12191999"/>
              <a:gd name="connsiteX0" fmla="*/ 3557307 w 3557307"/>
              <a:gd name="connsiteY0" fmla="*/ 0 h 12191999"/>
              <a:gd name="connsiteX1" fmla="*/ 3557307 w 3557307"/>
              <a:gd name="connsiteY1" fmla="*/ 12191999 h 12191999"/>
              <a:gd name="connsiteX2" fmla="*/ 423744 w 3557307"/>
              <a:gd name="connsiteY2" fmla="*/ 12191999 h 12191999"/>
              <a:gd name="connsiteX3" fmla="*/ 68218 w 3557307"/>
              <a:gd name="connsiteY3" fmla="*/ 4155091 h 12191999"/>
              <a:gd name="connsiteX4" fmla="*/ 8105 w 3557307"/>
              <a:gd name="connsiteY4" fmla="*/ 742 h 12191999"/>
              <a:gd name="connsiteX5" fmla="*/ 3557307 w 3557307"/>
              <a:gd name="connsiteY5" fmla="*/ 0 h 12191999"/>
              <a:gd name="connsiteX0" fmla="*/ 3536858 w 3536858"/>
              <a:gd name="connsiteY0" fmla="*/ 0 h 12191999"/>
              <a:gd name="connsiteX1" fmla="*/ 3536858 w 3536858"/>
              <a:gd name="connsiteY1" fmla="*/ 12191999 h 12191999"/>
              <a:gd name="connsiteX2" fmla="*/ 403295 w 3536858"/>
              <a:gd name="connsiteY2" fmla="*/ 12191999 h 12191999"/>
              <a:gd name="connsiteX3" fmla="*/ 47769 w 3536858"/>
              <a:gd name="connsiteY3" fmla="*/ 4155091 h 12191999"/>
              <a:gd name="connsiteX4" fmla="*/ 36018 w 3536858"/>
              <a:gd name="connsiteY4" fmla="*/ 11759 h 12191999"/>
              <a:gd name="connsiteX5" fmla="*/ 3536858 w 3536858"/>
              <a:gd name="connsiteY5" fmla="*/ 0 h 12191999"/>
              <a:gd name="connsiteX0" fmla="*/ 3543512 w 3543512"/>
              <a:gd name="connsiteY0" fmla="*/ 0 h 12191999"/>
              <a:gd name="connsiteX1" fmla="*/ 3543512 w 3543512"/>
              <a:gd name="connsiteY1" fmla="*/ 12191999 h 12191999"/>
              <a:gd name="connsiteX2" fmla="*/ 409949 w 3543512"/>
              <a:gd name="connsiteY2" fmla="*/ 12191999 h 12191999"/>
              <a:gd name="connsiteX3" fmla="*/ 54423 w 3543512"/>
              <a:gd name="connsiteY3" fmla="*/ 4155091 h 12191999"/>
              <a:gd name="connsiteX4" fmla="*/ 42672 w 3543512"/>
              <a:gd name="connsiteY4" fmla="*/ 11759 h 12191999"/>
              <a:gd name="connsiteX5" fmla="*/ 3543512 w 3543512"/>
              <a:gd name="connsiteY5" fmla="*/ 0 h 12191999"/>
              <a:gd name="connsiteX0" fmla="*/ 3768541 w 3768541"/>
              <a:gd name="connsiteY0" fmla="*/ 0 h 12191999"/>
              <a:gd name="connsiteX1" fmla="*/ 3768541 w 3768541"/>
              <a:gd name="connsiteY1" fmla="*/ 12191999 h 12191999"/>
              <a:gd name="connsiteX2" fmla="*/ 634978 w 3768541"/>
              <a:gd name="connsiteY2" fmla="*/ 12191999 h 12191999"/>
              <a:gd name="connsiteX3" fmla="*/ 267701 w 3768541"/>
              <a:gd name="connsiteY3" fmla="*/ 11759 h 12191999"/>
              <a:gd name="connsiteX4" fmla="*/ 3768541 w 3768541"/>
              <a:gd name="connsiteY4" fmla="*/ 0 h 12191999"/>
              <a:gd name="connsiteX0" fmla="*/ 3616629 w 3616629"/>
              <a:gd name="connsiteY0" fmla="*/ 0 h 12191999"/>
              <a:gd name="connsiteX1" fmla="*/ 3616629 w 3616629"/>
              <a:gd name="connsiteY1" fmla="*/ 12191999 h 12191999"/>
              <a:gd name="connsiteX2" fmla="*/ 483066 w 3616629"/>
              <a:gd name="connsiteY2" fmla="*/ 12191999 h 12191999"/>
              <a:gd name="connsiteX3" fmla="*/ 115789 w 3616629"/>
              <a:gd name="connsiteY3" fmla="*/ 11759 h 12191999"/>
              <a:gd name="connsiteX4" fmla="*/ 3616629 w 3616629"/>
              <a:gd name="connsiteY4" fmla="*/ 0 h 12191999"/>
              <a:gd name="connsiteX0" fmla="*/ 3616629 w 3616629"/>
              <a:gd name="connsiteY0" fmla="*/ 0 h 12191999"/>
              <a:gd name="connsiteX1" fmla="*/ 3616629 w 3616629"/>
              <a:gd name="connsiteY1" fmla="*/ 12191999 h 12191999"/>
              <a:gd name="connsiteX2" fmla="*/ 483066 w 3616629"/>
              <a:gd name="connsiteY2" fmla="*/ 12191999 h 12191999"/>
              <a:gd name="connsiteX3" fmla="*/ 115789 w 3616629"/>
              <a:gd name="connsiteY3" fmla="*/ 11759 h 12191999"/>
              <a:gd name="connsiteX4" fmla="*/ 3616629 w 3616629"/>
              <a:gd name="connsiteY4" fmla="*/ 0 h 12191999"/>
              <a:gd name="connsiteX0" fmla="*/ 3616629 w 3616629"/>
              <a:gd name="connsiteY0" fmla="*/ 0 h 12191999"/>
              <a:gd name="connsiteX1" fmla="*/ 3616629 w 3616629"/>
              <a:gd name="connsiteY1" fmla="*/ 12191999 h 12191999"/>
              <a:gd name="connsiteX2" fmla="*/ 483066 w 3616629"/>
              <a:gd name="connsiteY2" fmla="*/ 12191999 h 12191999"/>
              <a:gd name="connsiteX3" fmla="*/ 115789 w 3616629"/>
              <a:gd name="connsiteY3" fmla="*/ 11759 h 12191999"/>
              <a:gd name="connsiteX4" fmla="*/ 3616629 w 3616629"/>
              <a:gd name="connsiteY4" fmla="*/ 0 h 12191999"/>
              <a:gd name="connsiteX0" fmla="*/ 3565611 w 3565611"/>
              <a:gd name="connsiteY0" fmla="*/ 0 h 12191999"/>
              <a:gd name="connsiteX1" fmla="*/ 3565611 w 3565611"/>
              <a:gd name="connsiteY1" fmla="*/ 12191999 h 12191999"/>
              <a:gd name="connsiteX2" fmla="*/ 432048 w 3565611"/>
              <a:gd name="connsiteY2" fmla="*/ 12191999 h 12191999"/>
              <a:gd name="connsiteX3" fmla="*/ 64771 w 3565611"/>
              <a:gd name="connsiteY3" fmla="*/ 11759 h 12191999"/>
              <a:gd name="connsiteX4" fmla="*/ 3565611 w 3565611"/>
              <a:gd name="connsiteY4" fmla="*/ 0 h 12191999"/>
              <a:gd name="connsiteX0" fmla="*/ 3561543 w 3561543"/>
              <a:gd name="connsiteY0" fmla="*/ 0 h 12191999"/>
              <a:gd name="connsiteX1" fmla="*/ 3561543 w 3561543"/>
              <a:gd name="connsiteY1" fmla="*/ 12191999 h 12191999"/>
              <a:gd name="connsiteX2" fmla="*/ 427980 w 3561543"/>
              <a:gd name="connsiteY2" fmla="*/ 12191999 h 12191999"/>
              <a:gd name="connsiteX3" fmla="*/ 60703 w 3561543"/>
              <a:gd name="connsiteY3" fmla="*/ 11759 h 12191999"/>
              <a:gd name="connsiteX4" fmla="*/ 3561543 w 3561543"/>
              <a:gd name="connsiteY4" fmla="*/ 0 h 12191999"/>
              <a:gd name="connsiteX0" fmla="*/ 3561543 w 3561543"/>
              <a:gd name="connsiteY0" fmla="*/ 10013 h 12202012"/>
              <a:gd name="connsiteX1" fmla="*/ 3561543 w 3561543"/>
              <a:gd name="connsiteY1" fmla="*/ 12202012 h 12202012"/>
              <a:gd name="connsiteX2" fmla="*/ 427980 w 3561543"/>
              <a:gd name="connsiteY2" fmla="*/ 12202012 h 12202012"/>
              <a:gd name="connsiteX3" fmla="*/ 60703 w 3561543"/>
              <a:gd name="connsiteY3" fmla="*/ 0 h 12202012"/>
              <a:gd name="connsiteX4" fmla="*/ 3561543 w 3561543"/>
              <a:gd name="connsiteY4" fmla="*/ 10013 h 12202012"/>
              <a:gd name="connsiteX0" fmla="*/ 3532678 w 3532678"/>
              <a:gd name="connsiteY0" fmla="*/ 10013 h 12202012"/>
              <a:gd name="connsiteX1" fmla="*/ 3532678 w 3532678"/>
              <a:gd name="connsiteY1" fmla="*/ 12202012 h 12202012"/>
              <a:gd name="connsiteX2" fmla="*/ 399115 w 3532678"/>
              <a:gd name="connsiteY2" fmla="*/ 12202012 h 12202012"/>
              <a:gd name="connsiteX3" fmla="*/ 31838 w 3532678"/>
              <a:gd name="connsiteY3" fmla="*/ 0 h 12202012"/>
              <a:gd name="connsiteX4" fmla="*/ 3532678 w 3532678"/>
              <a:gd name="connsiteY4" fmla="*/ 10013 h 12202012"/>
              <a:gd name="connsiteX0" fmla="*/ 3542392 w 3542392"/>
              <a:gd name="connsiteY0" fmla="*/ 10013 h 12202012"/>
              <a:gd name="connsiteX1" fmla="*/ 3542392 w 3542392"/>
              <a:gd name="connsiteY1" fmla="*/ 12202012 h 12202012"/>
              <a:gd name="connsiteX2" fmla="*/ 337150 w 3542392"/>
              <a:gd name="connsiteY2" fmla="*/ 12202012 h 12202012"/>
              <a:gd name="connsiteX3" fmla="*/ 41552 w 3542392"/>
              <a:gd name="connsiteY3" fmla="*/ 0 h 12202012"/>
              <a:gd name="connsiteX4" fmla="*/ 3542392 w 3542392"/>
              <a:gd name="connsiteY4" fmla="*/ 10013 h 12202012"/>
              <a:gd name="connsiteX0" fmla="*/ 3532698 w 3532698"/>
              <a:gd name="connsiteY0" fmla="*/ 10013 h 12202012"/>
              <a:gd name="connsiteX1" fmla="*/ 3532698 w 3532698"/>
              <a:gd name="connsiteY1" fmla="*/ 12202012 h 12202012"/>
              <a:gd name="connsiteX2" fmla="*/ 327456 w 3532698"/>
              <a:gd name="connsiteY2" fmla="*/ 12202012 h 12202012"/>
              <a:gd name="connsiteX3" fmla="*/ 31858 w 3532698"/>
              <a:gd name="connsiteY3" fmla="*/ 0 h 12202012"/>
              <a:gd name="connsiteX4" fmla="*/ 3532698 w 3532698"/>
              <a:gd name="connsiteY4" fmla="*/ 10013 h 12202012"/>
              <a:gd name="connsiteX0" fmla="*/ 3500840 w 3500840"/>
              <a:gd name="connsiteY0" fmla="*/ 10013 h 12202012"/>
              <a:gd name="connsiteX1" fmla="*/ 3500840 w 3500840"/>
              <a:gd name="connsiteY1" fmla="*/ 12202012 h 12202012"/>
              <a:gd name="connsiteX2" fmla="*/ 295598 w 3500840"/>
              <a:gd name="connsiteY2" fmla="*/ 12202012 h 12202012"/>
              <a:gd name="connsiteX3" fmla="*/ 0 w 3500840"/>
              <a:gd name="connsiteY3" fmla="*/ 0 h 12202012"/>
              <a:gd name="connsiteX4" fmla="*/ 3500840 w 3500840"/>
              <a:gd name="connsiteY4" fmla="*/ 10013 h 12202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0840" h="12202012">
                <a:moveTo>
                  <a:pt x="3500840" y="10013"/>
                </a:moveTo>
                <a:lnTo>
                  <a:pt x="3500840" y="12202012"/>
                </a:lnTo>
                <a:lnTo>
                  <a:pt x="295598" y="12202012"/>
                </a:lnTo>
                <a:cubicBezTo>
                  <a:pt x="67856" y="7205812"/>
                  <a:pt x="1514" y="7384492"/>
                  <a:pt x="0" y="0"/>
                </a:cubicBezTo>
                <a:lnTo>
                  <a:pt x="3500840" y="10013"/>
                </a:lnTo>
                <a:close/>
              </a:path>
            </a:pathLst>
          </a:custGeom>
          <a:solidFill>
            <a:schemeClr val="accent1">
              <a:lumMod val="20000"/>
              <a:lumOff val="80000"/>
              <a:alpha val="9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hasCustomPrompt="1"/>
          </p:nvPr>
        </p:nvSpPr>
        <p:spPr>
          <a:xfrm>
            <a:off x="4354286" y="5450064"/>
            <a:ext cx="7356850" cy="756974"/>
          </a:xfrm>
        </p:spPr>
        <p:txBody>
          <a:bodyPr anchor="ctr">
            <a:normAutofit/>
          </a:bodyPr>
          <a:lstStyle>
            <a:lvl1pPr algn="r">
              <a:defRPr sz="1400" cap="all" spc="300" baseline="0">
                <a:latin typeface="+mn-lt"/>
              </a:defRPr>
            </a:lvl1pPr>
          </a:lstStyle>
          <a:p>
            <a:r>
              <a:rPr lang="en-US"/>
              <a:t>Click to edit Quote Author</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514008" y="650962"/>
            <a:ext cx="9566163" cy="4148138"/>
          </a:xfrm>
        </p:spPr>
        <p:txBody>
          <a:bodyPr>
            <a:normAutofit/>
          </a:bodyPr>
          <a:lstStyle>
            <a:lvl1pPr marL="182880" indent="-182880">
              <a:buNone/>
              <a:defRPr sz="4000">
                <a:solidFill>
                  <a:srgbClr val="111315"/>
                </a:solidFill>
                <a:latin typeface="+mj-lt"/>
              </a:defRPr>
            </a:lvl1pPr>
            <a:lvl2pPr marL="182880" indent="-182880">
              <a:buNone/>
              <a:defRPr sz="3600">
                <a:solidFill>
                  <a:srgbClr val="111315"/>
                </a:solidFill>
                <a:latin typeface="+mj-lt"/>
              </a:defRPr>
            </a:lvl2pPr>
            <a:lvl3pPr marL="182880" indent="-182880">
              <a:buNone/>
              <a:defRPr sz="3200">
                <a:solidFill>
                  <a:srgbClr val="111315"/>
                </a:solidFill>
                <a:latin typeface="+mj-lt"/>
              </a:defRPr>
            </a:lvl3pPr>
            <a:lvl4pPr marL="182880" indent="-182880">
              <a:buNone/>
              <a:defRPr sz="2800">
                <a:solidFill>
                  <a:srgbClr val="111315"/>
                </a:solidFill>
                <a:latin typeface="+mj-lt"/>
              </a:defRPr>
            </a:lvl4pPr>
            <a:lvl5pPr marL="182880" indent="-182880">
              <a:buNone/>
              <a:defRPr sz="2800">
                <a:solidFill>
                  <a:srgbClr val="111315"/>
                </a:solidFill>
                <a:latin typeface="+mj-lt"/>
              </a:defRPr>
            </a:lvl5pPr>
          </a:lstStyle>
          <a:p>
            <a:pPr lvl="0"/>
            <a:r>
              <a:rPr lang="en-US"/>
              <a:t>Click to edit Quote</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p>
            <a:fld id="{E77A3CA2-EE7D-436C-926E-EA34D51A802B}" type="datetime1">
              <a:rPr lang="en-US" smtClean="0"/>
              <a:t>4/6/26</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23667555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Quote 2">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7" name="Freeform 51">
            <a:extLst>
              <a:ext uri="{FF2B5EF4-FFF2-40B4-BE49-F238E27FC236}">
                <a16:creationId xmlns:a16="http://schemas.microsoft.com/office/drawing/2014/main" id="{4D3DFE56-0E8A-4C87-F542-CEA23EA01CC5}"/>
              </a:ext>
              <a:ext uri="{C183D7F6-B498-43B3-948B-1728B52AA6E4}">
                <adec:decorative xmlns:adec="http://schemas.microsoft.com/office/drawing/2017/decorative" val="1"/>
              </a:ext>
            </a:extLst>
          </p:cNvPr>
          <p:cNvSpPr/>
          <p:nvPr/>
        </p:nvSpPr>
        <p:spPr>
          <a:xfrm rot="16200000">
            <a:off x="8193253" y="2025527"/>
            <a:ext cx="869587" cy="7127922"/>
          </a:xfrm>
          <a:custGeom>
            <a:avLst/>
            <a:gdLst>
              <a:gd name="connsiteX0" fmla="*/ 76151 w 76150"/>
              <a:gd name="connsiteY0" fmla="*/ 940622 h 942105"/>
              <a:gd name="connsiteX1" fmla="*/ 0 w 76150"/>
              <a:gd name="connsiteY1" fmla="*/ 942106 h 942105"/>
              <a:gd name="connsiteX2" fmla="*/ 0 w 76150"/>
              <a:gd name="connsiteY2" fmla="*/ 2923 h 942105"/>
              <a:gd name="connsiteX3" fmla="*/ 71790 w 76150"/>
              <a:gd name="connsiteY3" fmla="*/ 0 h 942105"/>
              <a:gd name="connsiteX4" fmla="*/ 76151 w 76150"/>
              <a:gd name="connsiteY4" fmla="*/ 940622 h 942105"/>
              <a:gd name="connsiteX0" fmla="*/ 76151 w 76151"/>
              <a:gd name="connsiteY0" fmla="*/ 941757 h 942106"/>
              <a:gd name="connsiteX1" fmla="*/ 0 w 76151"/>
              <a:gd name="connsiteY1" fmla="*/ 942106 h 942106"/>
              <a:gd name="connsiteX2" fmla="*/ 0 w 76151"/>
              <a:gd name="connsiteY2" fmla="*/ 2923 h 942106"/>
              <a:gd name="connsiteX3" fmla="*/ 71790 w 76151"/>
              <a:gd name="connsiteY3" fmla="*/ 0 h 942106"/>
              <a:gd name="connsiteX4" fmla="*/ 76151 w 76151"/>
              <a:gd name="connsiteY4" fmla="*/ 941757 h 942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42106">
                <a:moveTo>
                  <a:pt x="76151" y="941757"/>
                </a:moveTo>
                <a:lnTo>
                  <a:pt x="0" y="942106"/>
                </a:lnTo>
                <a:lnTo>
                  <a:pt x="0" y="2923"/>
                </a:lnTo>
                <a:lnTo>
                  <a:pt x="71790" y="0"/>
                </a:lnTo>
                <a:cubicBezTo>
                  <a:pt x="73244" y="313919"/>
                  <a:pt x="74697" y="627838"/>
                  <a:pt x="76151" y="941757"/>
                </a:cubicBezTo>
                <a:close/>
              </a:path>
            </a:pathLst>
          </a:custGeom>
          <a:solidFill>
            <a:schemeClr val="accent1">
              <a:lumMod val="60000"/>
              <a:lumOff val="40000"/>
              <a:alpha val="91000"/>
            </a:schemeClr>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hasCustomPrompt="1"/>
          </p:nvPr>
        </p:nvSpPr>
        <p:spPr>
          <a:xfrm>
            <a:off x="5336088" y="5292310"/>
            <a:ext cx="6375048" cy="607449"/>
          </a:xfrm>
        </p:spPr>
        <p:txBody>
          <a:bodyPr anchor="ctr">
            <a:normAutofit/>
          </a:bodyPr>
          <a:lstStyle>
            <a:lvl1pPr>
              <a:defRPr sz="1400" cap="all" spc="300" baseline="0">
                <a:latin typeface="+mn-lt"/>
              </a:defRPr>
            </a:lvl1pPr>
          </a:lstStyle>
          <a:p>
            <a:r>
              <a:rPr lang="en-US"/>
              <a:t>Click to edit Quote Author</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1600200" y="1335742"/>
            <a:ext cx="8933329" cy="3325906"/>
          </a:xfrm>
        </p:spPr>
        <p:txBody>
          <a:bodyPr anchor="ctr">
            <a:normAutofit/>
          </a:bodyPr>
          <a:lstStyle>
            <a:lvl1pPr marL="164592" indent="-164592">
              <a:buNone/>
              <a:defRPr sz="4400">
                <a:latin typeface="+mj-lt"/>
              </a:defRPr>
            </a:lvl1pPr>
            <a:lvl2pPr marL="457200" indent="0">
              <a:buNone/>
              <a:defRPr sz="4000">
                <a:latin typeface="+mj-lt"/>
              </a:defRPr>
            </a:lvl2pPr>
            <a:lvl3pPr marL="914400" indent="0">
              <a:buNone/>
              <a:defRPr sz="3600">
                <a:latin typeface="+mj-lt"/>
              </a:defRPr>
            </a:lvl3pPr>
            <a:lvl4pPr marL="1371600" indent="0">
              <a:buNone/>
              <a:defRPr sz="3200">
                <a:latin typeface="+mj-lt"/>
              </a:defRPr>
            </a:lvl4pPr>
            <a:lvl5pPr marL="1828800" indent="0">
              <a:buNone/>
              <a:defRPr sz="3200">
                <a:latin typeface="+mj-lt"/>
              </a:defRPr>
            </a:lvl5pPr>
          </a:lstStyle>
          <a:p>
            <a:pPr lvl="0"/>
            <a:r>
              <a:rPr lang="en-US"/>
              <a:t>Click to edit Quote</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p>
            <a:fld id="{395D7B68-96AB-4013-9211-E86A5A647F83}" type="datetime1">
              <a:rPr lang="en-US" smtClean="0"/>
              <a:t>4/6/26</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4148446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B3DC78-409B-4912-BB5B-7DA4A0485FE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4" name="Arrow: Pentagon 3">
            <a:extLst>
              <a:ext uri="{FF2B5EF4-FFF2-40B4-BE49-F238E27FC236}">
                <a16:creationId xmlns:a16="http://schemas.microsoft.com/office/drawing/2014/main" id="{FEFD4D67-633C-784C-E2FC-A36F9E0FB0B0}"/>
              </a:ext>
            </a:extLst>
          </p:cNvPr>
          <p:cNvSpPr>
            <a:spLocks noGrp="1" noRot="1" noMove="1" noResize="1" noEditPoints="1" noAdjustHandles="1" noChangeArrowheads="1" noChangeShapeType="1"/>
          </p:cNvSpPr>
          <p:nvPr userDrawn="1"/>
        </p:nvSpPr>
        <p:spPr>
          <a:xfrm>
            <a:off x="1" y="1069457"/>
            <a:ext cx="8350898" cy="4610147"/>
          </a:xfrm>
          <a:prstGeom prst="homePlate">
            <a:avLst/>
          </a:prstGeom>
          <a:solidFill>
            <a:schemeClr val="tx2"/>
          </a:solidFill>
          <a:ln>
            <a:noFill/>
          </a:ln>
          <a:effectLst>
            <a:outerShdw blurRad="304800" dist="38100" dir="2700000" algn="tl" rotWithShape="0">
              <a:prstClr val="black">
                <a:alpha val="9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5" name="Straight Connector 4">
            <a:extLst>
              <a:ext uri="{FF2B5EF4-FFF2-40B4-BE49-F238E27FC236}">
                <a16:creationId xmlns:a16="http://schemas.microsoft.com/office/drawing/2014/main" id="{7A764C28-8892-1E4D-16BB-52041CDF89CA}"/>
              </a:ext>
            </a:extLst>
          </p:cNvPr>
          <p:cNvCxnSpPr>
            <a:cxnSpLocks noGrp="1" noRot="1" noMove="1" noResize="1" noEditPoints="1" noAdjustHandles="1" noChangeArrowheads="1" noChangeShapeType="1"/>
          </p:cNvCxnSpPr>
          <p:nvPr userDrawn="1"/>
        </p:nvCxnSpPr>
        <p:spPr>
          <a:xfrm>
            <a:off x="415509" y="2177995"/>
            <a:ext cx="0" cy="2502009"/>
          </a:xfrm>
          <a:prstGeom prst="line">
            <a:avLst/>
          </a:prstGeom>
          <a:ln w="19050">
            <a:solidFill>
              <a:srgbClr val="FFC70E"/>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AC8AF4-FDF9-C4F0-69BF-F769B5855CD9}"/>
              </a:ext>
            </a:extLst>
          </p:cNvPr>
          <p:cNvSpPr>
            <a:spLocks noGrp="1"/>
          </p:cNvSpPr>
          <p:nvPr>
            <p:ph type="ctrTitle"/>
          </p:nvPr>
        </p:nvSpPr>
        <p:spPr>
          <a:xfrm>
            <a:off x="469876" y="2177995"/>
            <a:ext cx="6322803" cy="1184515"/>
          </a:xfrm>
        </p:spPr>
        <p:txBody>
          <a:bodyPr anchor="t">
            <a:no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39D780F-5140-5B4C-3C27-BC182F77166B}"/>
              </a:ext>
            </a:extLst>
          </p:cNvPr>
          <p:cNvSpPr>
            <a:spLocks noGrp="1"/>
          </p:cNvSpPr>
          <p:nvPr>
            <p:ph type="subTitle" idx="1"/>
          </p:nvPr>
        </p:nvSpPr>
        <p:spPr>
          <a:xfrm>
            <a:off x="482231" y="3362510"/>
            <a:ext cx="6310439" cy="1279030"/>
          </a:xfrm>
        </p:spPr>
        <p:txBody>
          <a:bodyPr anchor="b"/>
          <a:lstStyle>
            <a:lvl1pPr marL="0" indent="0" algn="l">
              <a:buNone/>
              <a:defRPr sz="24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695915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Quote 3">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8B00753-8E70-FC05-984B-3F5013776CB2}"/>
              </a:ext>
              <a:ext uri="{C183D7F6-B498-43B3-948B-1728B52AA6E4}">
                <adec:decorative xmlns:adec="http://schemas.microsoft.com/office/drawing/2017/decorative" val="1"/>
              </a:ext>
            </a:extLst>
          </p:cNvPr>
          <p:cNvSpPr/>
          <p:nvPr/>
        </p:nvSpPr>
        <p:spPr>
          <a:xfrm>
            <a:off x="-2" y="0"/>
            <a:ext cx="12192001" cy="6858000"/>
          </a:xfrm>
          <a:custGeom>
            <a:avLst/>
            <a:gdLst>
              <a:gd name="connsiteX0" fmla="*/ 11941949 w 12192001"/>
              <a:gd name="connsiteY0" fmla="*/ 0 h 6858000"/>
              <a:gd name="connsiteX1" fmla="*/ 12192001 w 12192001"/>
              <a:gd name="connsiteY1" fmla="*/ 0 h 6858000"/>
              <a:gd name="connsiteX2" fmla="*/ 12192001 w 12192001"/>
              <a:gd name="connsiteY2" fmla="*/ 3582463 h 6858000"/>
              <a:gd name="connsiteX3" fmla="*/ 0 w 12192001"/>
              <a:gd name="connsiteY3" fmla="*/ 0 h 6858000"/>
              <a:gd name="connsiteX4" fmla="*/ 1 w 12192001"/>
              <a:gd name="connsiteY4" fmla="*/ 0 h 6858000"/>
              <a:gd name="connsiteX5" fmla="*/ 1 w 12192001"/>
              <a:gd name="connsiteY5" fmla="*/ 5155784 h 6858000"/>
              <a:gd name="connsiteX6" fmla="*/ 12192001 w 12192001"/>
              <a:gd name="connsiteY6" fmla="*/ 5155784 h 6858000"/>
              <a:gd name="connsiteX7" fmla="*/ 12192001 w 12192001"/>
              <a:gd name="connsiteY7" fmla="*/ 6858000 h 6858000"/>
              <a:gd name="connsiteX8" fmla="*/ 0 w 12192001"/>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1" h="6858000">
                <a:moveTo>
                  <a:pt x="11941949" y="0"/>
                </a:moveTo>
                <a:lnTo>
                  <a:pt x="12192001" y="0"/>
                </a:lnTo>
                <a:lnTo>
                  <a:pt x="12192001" y="3582463"/>
                </a:lnTo>
                <a:close/>
                <a:moveTo>
                  <a:pt x="0" y="0"/>
                </a:moveTo>
                <a:lnTo>
                  <a:pt x="1" y="0"/>
                </a:lnTo>
                <a:lnTo>
                  <a:pt x="1" y="5155784"/>
                </a:lnTo>
                <a:lnTo>
                  <a:pt x="12192001" y="5155784"/>
                </a:lnTo>
                <a:lnTo>
                  <a:pt x="12192001" y="6858000"/>
                </a:lnTo>
                <a:lnTo>
                  <a:pt x="0" y="6858000"/>
                </a:lnTo>
                <a:close/>
              </a:path>
            </a:pathLst>
          </a:custGeom>
          <a:solidFill>
            <a:schemeClr val="accent1">
              <a:lumMod val="60000"/>
              <a:lumOff val="40000"/>
              <a:alpha val="9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69AD91D6-AC13-F3BB-C7F9-4E30869E925E}"/>
              </a:ext>
              <a:ext uri="{C183D7F6-B498-43B3-948B-1728B52AA6E4}">
                <adec:decorative xmlns:adec="http://schemas.microsoft.com/office/drawing/2017/decorative" val="1"/>
              </a:ext>
            </a:extLst>
          </p:cNvPr>
          <p:cNvSpPr/>
          <p:nvPr/>
        </p:nvSpPr>
        <p:spPr>
          <a:xfrm rot="10800000">
            <a:off x="326570" y="5292309"/>
            <a:ext cx="11577008" cy="1565689"/>
          </a:xfrm>
          <a:custGeom>
            <a:avLst/>
            <a:gdLst>
              <a:gd name="connsiteX0" fmla="*/ 81877 w 11577008"/>
              <a:gd name="connsiteY0" fmla="*/ 1860324 h 1860324"/>
              <a:gd name="connsiteX1" fmla="*/ 0 w 11577008"/>
              <a:gd name="connsiteY1" fmla="*/ 0 h 1860324"/>
              <a:gd name="connsiteX2" fmla="*/ 11519670 w 11577008"/>
              <a:gd name="connsiteY2" fmla="*/ 0 h 1860324"/>
              <a:gd name="connsiteX3" fmla="*/ 11577008 w 11577008"/>
              <a:gd name="connsiteY3" fmla="*/ 1570831 h 1860324"/>
            </a:gdLst>
            <a:ahLst/>
            <a:cxnLst>
              <a:cxn ang="0">
                <a:pos x="connsiteX0" y="connsiteY0"/>
              </a:cxn>
              <a:cxn ang="0">
                <a:pos x="connsiteX1" y="connsiteY1"/>
              </a:cxn>
              <a:cxn ang="0">
                <a:pos x="connsiteX2" y="connsiteY2"/>
              </a:cxn>
              <a:cxn ang="0">
                <a:pos x="connsiteX3" y="connsiteY3"/>
              </a:cxn>
            </a:cxnLst>
            <a:rect l="l" t="t" r="r" b="b"/>
            <a:pathLst>
              <a:path w="11577008" h="1860324">
                <a:moveTo>
                  <a:pt x="81877" y="1860324"/>
                </a:moveTo>
                <a:lnTo>
                  <a:pt x="0" y="0"/>
                </a:lnTo>
                <a:lnTo>
                  <a:pt x="11519670" y="0"/>
                </a:lnTo>
                <a:lnTo>
                  <a:pt x="11577008" y="1570831"/>
                </a:lnTo>
                <a:close/>
              </a:path>
            </a:pathLst>
          </a:custGeom>
          <a:solidFill>
            <a:schemeClr val="accent4">
              <a:lumMod val="20000"/>
              <a:lumOff val="80000"/>
              <a:alpha val="93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hasCustomPrompt="1"/>
          </p:nvPr>
        </p:nvSpPr>
        <p:spPr>
          <a:xfrm>
            <a:off x="925286" y="5595256"/>
            <a:ext cx="10286053" cy="761093"/>
          </a:xfrm>
        </p:spPr>
        <p:txBody>
          <a:bodyPr anchor="ctr">
            <a:normAutofit/>
          </a:bodyPr>
          <a:lstStyle>
            <a:lvl1pPr algn="r">
              <a:defRPr sz="1400" cap="all" spc="300" baseline="0">
                <a:solidFill>
                  <a:srgbClr val="435A57"/>
                </a:solidFill>
                <a:latin typeface="+mn-lt"/>
              </a:defRPr>
            </a:lvl1pPr>
          </a:lstStyle>
          <a:p>
            <a:r>
              <a:rPr lang="en-US"/>
              <a:t>Click to edit Quote Author</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1568823" y="788894"/>
            <a:ext cx="8937812" cy="3720353"/>
          </a:xfrm>
        </p:spPr>
        <p:txBody>
          <a:bodyPr anchor="ctr">
            <a:normAutofit/>
          </a:bodyPr>
          <a:lstStyle>
            <a:lvl1pPr marL="164592" indent="-164592">
              <a:buNone/>
              <a:defRPr sz="4000">
                <a:latin typeface="+mj-lt"/>
              </a:defRPr>
            </a:lvl1pPr>
            <a:lvl2pPr marL="457200" indent="0">
              <a:buNone/>
              <a:defRPr sz="3600">
                <a:latin typeface="+mj-lt"/>
              </a:defRPr>
            </a:lvl2pPr>
            <a:lvl3pPr marL="914400" indent="0">
              <a:buNone/>
              <a:defRPr sz="3200">
                <a:latin typeface="+mj-lt"/>
              </a:defRPr>
            </a:lvl3pPr>
            <a:lvl4pPr marL="1371600" indent="0">
              <a:buNone/>
              <a:defRPr sz="2800">
                <a:latin typeface="+mj-lt"/>
              </a:defRPr>
            </a:lvl4pPr>
            <a:lvl5pPr marL="1828800" indent="0">
              <a:buNone/>
              <a:defRPr sz="2800">
                <a:latin typeface="+mj-lt"/>
              </a:defRPr>
            </a:lvl5pPr>
          </a:lstStyle>
          <a:p>
            <a:pPr lvl="0"/>
            <a:r>
              <a:rPr lang="en-US"/>
              <a:t>Click to edit Quote</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lvl1pPr>
              <a:defRPr>
                <a:solidFill>
                  <a:srgbClr val="111315"/>
                </a:solidFill>
              </a:defRPr>
            </a:lvl1p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2AD0A480-8C72-4262-8122-008AA1A3806A}" type="datetime1">
              <a:rPr lang="en-US" smtClean="0"/>
              <a:pPr/>
              <a:t>4/6/26</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2207445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Quote 4">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D456E2FD-E6CA-800D-E35C-0228FC3DA755}"/>
              </a:ext>
              <a:ext uri="{C183D7F6-B498-43B3-948B-1728B52AA6E4}">
                <adec:decorative xmlns:adec="http://schemas.microsoft.com/office/drawing/2017/decorative" val="1"/>
              </a:ext>
            </a:extLst>
          </p:cNvPr>
          <p:cNvSpPr/>
          <p:nvPr/>
        </p:nvSpPr>
        <p:spPr>
          <a:xfrm>
            <a:off x="-2" y="0"/>
            <a:ext cx="12192002" cy="6858000"/>
          </a:xfrm>
          <a:custGeom>
            <a:avLst/>
            <a:gdLst>
              <a:gd name="connsiteX0" fmla="*/ 0 w 12192002"/>
              <a:gd name="connsiteY0" fmla="*/ 0 h 6858000"/>
              <a:gd name="connsiteX1" fmla="*/ 12192002 w 12192002"/>
              <a:gd name="connsiteY1" fmla="*/ 0 h 6858000"/>
              <a:gd name="connsiteX2" fmla="*/ 12192002 w 12192002"/>
              <a:gd name="connsiteY2" fmla="*/ 6858000 h 6858000"/>
              <a:gd name="connsiteX3" fmla="*/ 0 w 12192002"/>
              <a:gd name="connsiteY3" fmla="*/ 6858000 h 6858000"/>
              <a:gd name="connsiteX4" fmla="*/ 0 w 12192002"/>
              <a:gd name="connsiteY4" fmla="*/ 5292311 h 6858000"/>
              <a:gd name="connsiteX5" fmla="*/ 11947627 w 12192002"/>
              <a:gd name="connsiteY5" fmla="*/ 5259654 h 6858000"/>
              <a:gd name="connsiteX6" fmla="*/ 11654181 w 12192002"/>
              <a:gd name="connsiteY6" fmla="*/ 1 h 6858000"/>
              <a:gd name="connsiteX7" fmla="*/ 0 w 12192002"/>
              <a:gd name="connsiteY7"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2" h="6858000">
                <a:moveTo>
                  <a:pt x="0" y="0"/>
                </a:moveTo>
                <a:lnTo>
                  <a:pt x="12192002" y="0"/>
                </a:lnTo>
                <a:lnTo>
                  <a:pt x="12192002" y="6858000"/>
                </a:lnTo>
                <a:lnTo>
                  <a:pt x="0" y="6858000"/>
                </a:lnTo>
                <a:lnTo>
                  <a:pt x="0" y="5292311"/>
                </a:lnTo>
                <a:cubicBezTo>
                  <a:pt x="3699514" y="5314082"/>
                  <a:pt x="8063056" y="5357626"/>
                  <a:pt x="11947627" y="5259654"/>
                </a:cubicBezTo>
                <a:cubicBezTo>
                  <a:pt x="11893355" y="3419350"/>
                  <a:pt x="11751996" y="1753219"/>
                  <a:pt x="11654181" y="1"/>
                </a:cubicBezTo>
                <a:lnTo>
                  <a:pt x="0" y="1"/>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F687EA0-9133-BD4B-74FB-9112C60EF823}"/>
              </a:ext>
              <a:ext uri="{C183D7F6-B498-43B3-948B-1728B52AA6E4}">
                <adec:decorative xmlns:adec="http://schemas.microsoft.com/office/drawing/2017/decorative" val="1"/>
              </a:ext>
            </a:extLst>
          </p:cNvPr>
          <p:cNvSpPr/>
          <p:nvPr/>
        </p:nvSpPr>
        <p:spPr>
          <a:xfrm rot="10800000">
            <a:off x="304800" y="5387231"/>
            <a:ext cx="11887200" cy="1470769"/>
          </a:xfrm>
          <a:custGeom>
            <a:avLst/>
            <a:gdLst>
              <a:gd name="connsiteX0" fmla="*/ 0 w 11887200"/>
              <a:gd name="connsiteY0" fmla="*/ 1470769 h 1470769"/>
              <a:gd name="connsiteX1" fmla="*/ 0 w 11887200"/>
              <a:gd name="connsiteY1" fmla="*/ 0 h 1470769"/>
              <a:gd name="connsiteX2" fmla="*/ 11842286 w 11887200"/>
              <a:gd name="connsiteY2" fmla="*/ 0 h 1470769"/>
              <a:gd name="connsiteX3" fmla="*/ 11887200 w 11887200"/>
              <a:gd name="connsiteY3" fmla="*/ 1182962 h 1470769"/>
            </a:gdLst>
            <a:ahLst/>
            <a:cxnLst>
              <a:cxn ang="0">
                <a:pos x="connsiteX0" y="connsiteY0"/>
              </a:cxn>
              <a:cxn ang="0">
                <a:pos x="connsiteX1" y="connsiteY1"/>
              </a:cxn>
              <a:cxn ang="0">
                <a:pos x="connsiteX2" y="connsiteY2"/>
              </a:cxn>
              <a:cxn ang="0">
                <a:pos x="connsiteX3" y="connsiteY3"/>
              </a:cxn>
            </a:cxnLst>
            <a:rect l="l" t="t" r="r" b="b"/>
            <a:pathLst>
              <a:path w="11887200" h="1470769">
                <a:moveTo>
                  <a:pt x="0" y="1470769"/>
                </a:moveTo>
                <a:lnTo>
                  <a:pt x="0" y="0"/>
                </a:lnTo>
                <a:lnTo>
                  <a:pt x="11842286" y="0"/>
                </a:lnTo>
                <a:lnTo>
                  <a:pt x="11887200" y="1182962"/>
                </a:lnTo>
                <a:close/>
              </a:path>
            </a:pathLst>
          </a:custGeom>
          <a:solidFill>
            <a:schemeClr val="accent5">
              <a:lumMod val="40000"/>
              <a:lumOff val="60000"/>
            </a:schemeClr>
          </a:solidFill>
          <a:ln w="0" cap="flat">
            <a:noFill/>
            <a:prstDash val="solid"/>
            <a:miter/>
          </a:ln>
        </p:spPr>
        <p:txBody>
          <a:bodyPr wrap="square" rtlCol="0" anchor="ctr">
            <a:noAutofit/>
          </a:bodyPr>
          <a:lstStyle/>
          <a:p>
            <a:endParaRPr lang="en-US">
              <a:solidFill>
                <a:schemeClr val="tx2"/>
              </a:solidFill>
            </a:endParaRPr>
          </a:p>
        </p:txBody>
      </p:sp>
      <p:sp>
        <p:nvSpPr>
          <p:cNvPr id="2" name="Title 1">
            <a:extLst>
              <a:ext uri="{FF2B5EF4-FFF2-40B4-BE49-F238E27FC236}">
                <a16:creationId xmlns:a16="http://schemas.microsoft.com/office/drawing/2014/main" id="{B8D61778-883D-1D27-2AC0-AF584D5C4751}"/>
              </a:ext>
            </a:extLst>
          </p:cNvPr>
          <p:cNvSpPr>
            <a:spLocks noGrp="1"/>
          </p:cNvSpPr>
          <p:nvPr>
            <p:ph type="title" hasCustomPrompt="1"/>
          </p:nvPr>
        </p:nvSpPr>
        <p:spPr>
          <a:xfrm>
            <a:off x="925286" y="5878287"/>
            <a:ext cx="10286053" cy="514787"/>
          </a:xfrm>
        </p:spPr>
        <p:txBody>
          <a:bodyPr anchor="ctr">
            <a:normAutofit/>
          </a:bodyPr>
          <a:lstStyle>
            <a:lvl1pPr algn="r">
              <a:defRPr sz="1400" cap="all" spc="300" baseline="0">
                <a:solidFill>
                  <a:srgbClr val="435A57"/>
                </a:solidFill>
                <a:latin typeface="+mn-lt"/>
              </a:defRPr>
            </a:lvl1pPr>
          </a:lstStyle>
          <a:p>
            <a:r>
              <a:rPr lang="en-US"/>
              <a:t>Click to edit Quote Author</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1425388" y="650961"/>
            <a:ext cx="8830236" cy="4271343"/>
          </a:xfrm>
        </p:spPr>
        <p:txBody>
          <a:bodyPr anchor="ctr">
            <a:normAutofit/>
          </a:bodyPr>
          <a:lstStyle>
            <a:lvl1pPr marL="182880" indent="-182880">
              <a:buNone/>
              <a:defRPr sz="4000">
                <a:solidFill>
                  <a:schemeClr val="tx2"/>
                </a:solidFill>
                <a:latin typeface="+mj-lt"/>
              </a:defRPr>
            </a:lvl1pPr>
            <a:lvl2pPr marL="457200" indent="0">
              <a:buNone/>
              <a:defRPr sz="3600">
                <a:solidFill>
                  <a:schemeClr val="tx2"/>
                </a:solidFill>
                <a:latin typeface="+mj-lt"/>
              </a:defRPr>
            </a:lvl2pPr>
            <a:lvl3pPr marL="914400" indent="0">
              <a:buNone/>
              <a:defRPr sz="3200">
                <a:solidFill>
                  <a:schemeClr val="tx2"/>
                </a:solidFill>
                <a:latin typeface="+mj-lt"/>
              </a:defRPr>
            </a:lvl3pPr>
            <a:lvl4pPr marL="1371600" indent="0">
              <a:buNone/>
              <a:defRPr sz="2800">
                <a:solidFill>
                  <a:schemeClr val="tx2"/>
                </a:solidFill>
                <a:latin typeface="+mj-lt"/>
              </a:defRPr>
            </a:lvl4pPr>
            <a:lvl5pPr marL="1828800" indent="0">
              <a:buNone/>
              <a:defRPr sz="2800">
                <a:solidFill>
                  <a:schemeClr val="tx2"/>
                </a:solidFill>
                <a:latin typeface="+mj-lt"/>
              </a:defRPr>
            </a:lvl5pPr>
          </a:lstStyle>
          <a:p>
            <a:pPr lvl="0"/>
            <a:r>
              <a:rPr lang="en-US"/>
              <a:t>Click to edit Quote</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lvl1pPr>
              <a:defRPr>
                <a:solidFill>
                  <a:srgbClr val="111315"/>
                </a:solidFill>
              </a:defRPr>
            </a:lvl1p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8D9D82D3-1F02-4954-AB65-95AF387380C4}" type="datetime1">
              <a:rPr lang="en-US" smtClean="0"/>
              <a:pPr/>
              <a:t>4/6/26</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2951020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A7DC0-A46B-ECE2-1819-A475A48952C5}"/>
              </a:ext>
            </a:extLst>
          </p:cNvPr>
          <p:cNvSpPr>
            <a:spLocks noGrp="1"/>
          </p:cNvSpPr>
          <p:nvPr>
            <p:ph type="title"/>
          </p:nvPr>
        </p:nvSpPr>
        <p:spPr>
          <a:xfrm>
            <a:off x="514008" y="508000"/>
            <a:ext cx="10839792" cy="10144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22FF66C-B2B4-AED8-79BF-1A9DB6EAC009}"/>
              </a:ext>
            </a:extLst>
          </p:cNvPr>
          <p:cNvSpPr>
            <a:spLocks noGrp="1"/>
          </p:cNvSpPr>
          <p:nvPr>
            <p:ph sz="half" idx="1"/>
          </p:nvPr>
        </p:nvSpPr>
        <p:spPr>
          <a:xfrm>
            <a:off x="51400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7DE1E5-070B-74BC-C0F9-A1DC76774C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FE042DC7-70FD-99F0-5A62-EDF1AE121503}"/>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8430A407-687D-58D3-69B4-0B79A67AD6DF}"/>
              </a:ext>
            </a:extLst>
          </p:cNvPr>
          <p:cNvSpPr>
            <a:spLocks noGrp="1"/>
          </p:cNvSpPr>
          <p:nvPr>
            <p:ph type="dt" sz="half" idx="10"/>
          </p:nvPr>
        </p:nvSpPr>
        <p:spPr/>
        <p:txBody>
          <a:bodyPr/>
          <a:lstStyle/>
          <a:p>
            <a:fld id="{45EC1835-5496-45B5-8F41-446AEF95A0DA}" type="datetime1">
              <a:rPr lang="en-US" smtClean="0"/>
              <a:t>4/6/26</a:t>
            </a:fld>
            <a:endParaRPr lang="en-US"/>
          </a:p>
        </p:txBody>
      </p:sp>
      <p:sp>
        <p:nvSpPr>
          <p:cNvPr id="7" name="Slide Number Placeholder 6">
            <a:extLst>
              <a:ext uri="{FF2B5EF4-FFF2-40B4-BE49-F238E27FC236}">
                <a16:creationId xmlns:a16="http://schemas.microsoft.com/office/drawing/2014/main" id="{BA086E3D-BC5A-E104-AD5E-8CCA83CDAF39}"/>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26404429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DBFA8-D864-3FFD-99B7-4EF3FB988625}"/>
              </a:ext>
            </a:extLst>
          </p:cNvPr>
          <p:cNvSpPr>
            <a:spLocks noGrp="1"/>
          </p:cNvSpPr>
          <p:nvPr>
            <p:ph type="title"/>
          </p:nvPr>
        </p:nvSpPr>
        <p:spPr>
          <a:xfrm>
            <a:off x="514008" y="365125"/>
            <a:ext cx="10841380" cy="11493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928B76-E454-CBBC-8079-68E5011DE6CC}"/>
              </a:ext>
            </a:extLst>
          </p:cNvPr>
          <p:cNvSpPr>
            <a:spLocks noGrp="1"/>
          </p:cNvSpPr>
          <p:nvPr>
            <p:ph type="body" idx="1"/>
          </p:nvPr>
        </p:nvSpPr>
        <p:spPr>
          <a:xfrm>
            <a:off x="514009" y="1595119"/>
            <a:ext cx="5183188" cy="737235"/>
          </a:xfrm>
        </p:spPr>
        <p:txBody>
          <a:bodyPr anchor="b">
            <a:normAutofit/>
          </a:bodyPr>
          <a:lstStyle>
            <a:lvl1pPr marL="0" indent="0">
              <a:lnSpc>
                <a:spcPct val="130000"/>
              </a:lnSpc>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41B8AF-0EEC-60CC-19C8-D2B9AF242AF0}"/>
              </a:ext>
            </a:extLst>
          </p:cNvPr>
          <p:cNvSpPr>
            <a:spLocks noGrp="1"/>
          </p:cNvSpPr>
          <p:nvPr>
            <p:ph sz="half" idx="2"/>
          </p:nvPr>
        </p:nvSpPr>
        <p:spPr>
          <a:xfrm>
            <a:off x="514008" y="239331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157457-F87C-457F-5B68-B317CB688A72}"/>
              </a:ext>
            </a:extLst>
          </p:cNvPr>
          <p:cNvSpPr>
            <a:spLocks noGrp="1"/>
          </p:cNvSpPr>
          <p:nvPr>
            <p:ph type="body" sz="quarter" idx="3"/>
          </p:nvPr>
        </p:nvSpPr>
        <p:spPr>
          <a:xfrm>
            <a:off x="6172200" y="1595119"/>
            <a:ext cx="5183188" cy="737235"/>
          </a:xfrm>
        </p:spPr>
        <p:txBody>
          <a:bodyPr anchor="b">
            <a:normAutofit/>
          </a:bodyPr>
          <a:lstStyle>
            <a:lvl1pPr marL="0" indent="0">
              <a:lnSpc>
                <a:spcPct val="130000"/>
              </a:lnSpc>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790562-78B4-6904-9762-F8978768779F}"/>
              </a:ext>
            </a:extLst>
          </p:cNvPr>
          <p:cNvSpPr>
            <a:spLocks noGrp="1"/>
          </p:cNvSpPr>
          <p:nvPr>
            <p:ph sz="quarter" idx="4"/>
          </p:nvPr>
        </p:nvSpPr>
        <p:spPr>
          <a:xfrm>
            <a:off x="6172200" y="239331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2A329E47-92C9-16D5-BB17-5317DEADBFD5}"/>
              </a:ext>
            </a:extLst>
          </p:cNvPr>
          <p:cNvSpPr>
            <a:spLocks noGrp="1"/>
          </p:cNvSpPr>
          <p:nvPr>
            <p:ph type="ftr" sz="quarter" idx="11"/>
          </p:nvPr>
        </p:nvSpPr>
        <p:spPr/>
        <p:txBody>
          <a:bodyPr/>
          <a:lstStyle/>
          <a:p>
            <a:r>
              <a:rPr lang="en-US"/>
              <a:t>Sample Footer Text</a:t>
            </a:r>
          </a:p>
        </p:txBody>
      </p:sp>
      <p:sp>
        <p:nvSpPr>
          <p:cNvPr id="7" name="Date Placeholder 6">
            <a:extLst>
              <a:ext uri="{FF2B5EF4-FFF2-40B4-BE49-F238E27FC236}">
                <a16:creationId xmlns:a16="http://schemas.microsoft.com/office/drawing/2014/main" id="{F6F514D8-1385-7948-4F5E-C494C431C7DE}"/>
              </a:ext>
            </a:extLst>
          </p:cNvPr>
          <p:cNvSpPr>
            <a:spLocks noGrp="1"/>
          </p:cNvSpPr>
          <p:nvPr>
            <p:ph type="dt" sz="half" idx="10"/>
          </p:nvPr>
        </p:nvSpPr>
        <p:spPr/>
        <p:txBody>
          <a:bodyPr/>
          <a:lstStyle/>
          <a:p>
            <a:fld id="{E8BCE1D5-4475-4CA3-AC4D-379F98696CBC}" type="datetime1">
              <a:rPr lang="en-US" smtClean="0"/>
              <a:t>4/6/26</a:t>
            </a:fld>
            <a:endParaRPr lang="en-US"/>
          </a:p>
        </p:txBody>
      </p:sp>
      <p:sp>
        <p:nvSpPr>
          <p:cNvPr id="9" name="Slide Number Placeholder 8">
            <a:extLst>
              <a:ext uri="{FF2B5EF4-FFF2-40B4-BE49-F238E27FC236}">
                <a16:creationId xmlns:a16="http://schemas.microsoft.com/office/drawing/2014/main" id="{91F09485-EDFB-B29B-E46B-F2C5C5F754D0}"/>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27215934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32815-FC02-07B1-95E2-E66E7E8866D0}"/>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91EDB892-C04A-361E-C1FC-85CB3A4AA04D}"/>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CA024C0B-E02E-2BBF-C516-851E97BCADB4}"/>
              </a:ext>
            </a:extLst>
          </p:cNvPr>
          <p:cNvSpPr>
            <a:spLocks noGrp="1"/>
          </p:cNvSpPr>
          <p:nvPr>
            <p:ph type="dt" sz="half" idx="10"/>
          </p:nvPr>
        </p:nvSpPr>
        <p:spPr/>
        <p:txBody>
          <a:bodyPr/>
          <a:lstStyle/>
          <a:p>
            <a:fld id="{2857F88C-D673-425E-A1AD-F27D6612A7E9}" type="datetime1">
              <a:rPr lang="en-US" smtClean="0"/>
              <a:t>4/6/26</a:t>
            </a:fld>
            <a:endParaRPr lang="en-US"/>
          </a:p>
        </p:txBody>
      </p:sp>
      <p:sp>
        <p:nvSpPr>
          <p:cNvPr id="5" name="Slide Number Placeholder 4">
            <a:extLst>
              <a:ext uri="{FF2B5EF4-FFF2-40B4-BE49-F238E27FC236}">
                <a16:creationId xmlns:a16="http://schemas.microsoft.com/office/drawing/2014/main" id="{4826BAE3-07C3-32B6-34F3-EE88D84B16F4}"/>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34876935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cSld name="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044F0DF-85C2-AD27-1472-BB18ED2AE966}"/>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286CCE2D-0E18-AEA0-9A74-0D29F5776107}"/>
              </a:ext>
            </a:extLst>
          </p:cNvPr>
          <p:cNvSpPr>
            <a:spLocks noGrp="1"/>
          </p:cNvSpPr>
          <p:nvPr>
            <p:ph type="dt" sz="half" idx="10"/>
          </p:nvPr>
        </p:nvSpPr>
        <p:spPr/>
        <p:txBody>
          <a:bodyPr/>
          <a:lstStyle/>
          <a:p>
            <a:fld id="{31D2B8C3-BA11-4447-BED4-639F0E3C16FB}" type="datetime1">
              <a:rPr lang="en-US" smtClean="0"/>
              <a:t>4/6/26</a:t>
            </a:fld>
            <a:endParaRPr lang="en-US"/>
          </a:p>
        </p:txBody>
      </p:sp>
      <p:sp>
        <p:nvSpPr>
          <p:cNvPr id="4" name="Slide Number Placeholder 3">
            <a:extLst>
              <a:ext uri="{FF2B5EF4-FFF2-40B4-BE49-F238E27FC236}">
                <a16:creationId xmlns:a16="http://schemas.microsoft.com/office/drawing/2014/main" id="{86B366BF-796E-5535-3E96-4C89F534939E}"/>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26905638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0D1D9-9CFF-2FD5-7B49-F6B03143B184}"/>
              </a:ext>
            </a:extLst>
          </p:cNvPr>
          <p:cNvSpPr>
            <a:spLocks noGrp="1"/>
          </p:cNvSpPr>
          <p:nvPr>
            <p:ph type="title"/>
          </p:nvPr>
        </p:nvSpPr>
        <p:spPr>
          <a:xfrm>
            <a:off x="514008" y="304800"/>
            <a:ext cx="3932237" cy="1691640"/>
          </a:xfrm>
        </p:spPr>
        <p:txBody>
          <a:bodyPr anchor="b">
            <a:normAutofit/>
          </a:bodyPr>
          <a:lstStyle>
            <a:lvl1pPr>
              <a:defRPr sz="2900"/>
            </a:lvl1pPr>
          </a:lstStyle>
          <a:p>
            <a:r>
              <a:rPr lang="en-US"/>
              <a:t>Click to edit Master title style</a:t>
            </a:r>
          </a:p>
        </p:txBody>
      </p:sp>
      <p:sp>
        <p:nvSpPr>
          <p:cNvPr id="4" name="Text Placeholder 3">
            <a:extLst>
              <a:ext uri="{FF2B5EF4-FFF2-40B4-BE49-F238E27FC236}">
                <a16:creationId xmlns:a16="http://schemas.microsoft.com/office/drawing/2014/main" id="{AEF98332-A920-4ADB-5CE3-BC19DE0ADD34}"/>
              </a:ext>
            </a:extLst>
          </p:cNvPr>
          <p:cNvSpPr>
            <a:spLocks noGrp="1"/>
          </p:cNvSpPr>
          <p:nvPr>
            <p:ph type="body" sz="half" idx="2"/>
          </p:nvPr>
        </p:nvSpPr>
        <p:spPr>
          <a:xfrm>
            <a:off x="514008" y="19964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ABFF7C2E-8FD4-0D77-6636-FDE39B183C94}"/>
              </a:ext>
            </a:extLst>
          </p:cNvPr>
          <p:cNvSpPr>
            <a:spLocks noGrp="1"/>
          </p:cNvSpPr>
          <p:nvPr>
            <p:ph idx="1"/>
          </p:nvPr>
        </p:nvSpPr>
        <p:spPr>
          <a:xfrm>
            <a:off x="5384800" y="812801"/>
            <a:ext cx="5970588" cy="504825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259DE8DD-FFEC-BC3A-4143-4DE36B29B54F}"/>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94B60160-D091-23C1-865C-5BE5AE749A5A}"/>
              </a:ext>
            </a:extLst>
          </p:cNvPr>
          <p:cNvSpPr>
            <a:spLocks noGrp="1"/>
          </p:cNvSpPr>
          <p:nvPr>
            <p:ph type="dt" sz="half" idx="10"/>
          </p:nvPr>
        </p:nvSpPr>
        <p:spPr/>
        <p:txBody>
          <a:bodyPr/>
          <a:lstStyle/>
          <a:p>
            <a:fld id="{CBE9BB46-88BB-4802-B648-31AB6402D61B}" type="datetime1">
              <a:rPr lang="en-US" smtClean="0"/>
              <a:t>4/6/26</a:t>
            </a:fld>
            <a:endParaRPr lang="en-US"/>
          </a:p>
        </p:txBody>
      </p:sp>
      <p:sp>
        <p:nvSpPr>
          <p:cNvPr id="7" name="Slide Number Placeholder 6">
            <a:extLst>
              <a:ext uri="{FF2B5EF4-FFF2-40B4-BE49-F238E27FC236}">
                <a16:creationId xmlns:a16="http://schemas.microsoft.com/office/drawing/2014/main" id="{2DBF5B61-6BCE-B806-7355-A9CAF2F52E07}"/>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35424500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0D1D9-9CFF-2FD5-7B49-F6B03143B184}"/>
              </a:ext>
            </a:extLst>
          </p:cNvPr>
          <p:cNvSpPr>
            <a:spLocks noGrp="1"/>
          </p:cNvSpPr>
          <p:nvPr>
            <p:ph type="title"/>
          </p:nvPr>
        </p:nvSpPr>
        <p:spPr>
          <a:xfrm>
            <a:off x="514008" y="304800"/>
            <a:ext cx="3932237" cy="1691640"/>
          </a:xfrm>
        </p:spPr>
        <p:txBody>
          <a:bodyPr anchor="b">
            <a:normAutofit/>
          </a:bodyPr>
          <a:lstStyle>
            <a:lvl1pPr>
              <a:defRPr sz="2900"/>
            </a:lvl1pPr>
          </a:lstStyle>
          <a:p>
            <a:r>
              <a:rPr lang="en-US"/>
              <a:t>Click to edit Master title style</a:t>
            </a:r>
          </a:p>
        </p:txBody>
      </p:sp>
      <p:sp>
        <p:nvSpPr>
          <p:cNvPr id="4" name="Text Placeholder 3">
            <a:extLst>
              <a:ext uri="{FF2B5EF4-FFF2-40B4-BE49-F238E27FC236}">
                <a16:creationId xmlns:a16="http://schemas.microsoft.com/office/drawing/2014/main" id="{AEF98332-A920-4ADB-5CE3-BC19DE0ADD34}"/>
              </a:ext>
            </a:extLst>
          </p:cNvPr>
          <p:cNvSpPr>
            <a:spLocks noGrp="1"/>
          </p:cNvSpPr>
          <p:nvPr>
            <p:ph type="body" sz="half" idx="2"/>
          </p:nvPr>
        </p:nvSpPr>
        <p:spPr>
          <a:xfrm>
            <a:off x="514008" y="19964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Picture Placeholder 8">
            <a:extLst>
              <a:ext uri="{FF2B5EF4-FFF2-40B4-BE49-F238E27FC236}">
                <a16:creationId xmlns:a16="http://schemas.microsoft.com/office/drawing/2014/main" id="{D1D1FD21-0986-D491-8FA8-6AC5CCF19121}"/>
              </a:ext>
            </a:extLst>
          </p:cNvPr>
          <p:cNvSpPr>
            <a:spLocks noGrp="1"/>
          </p:cNvSpPr>
          <p:nvPr>
            <p:ph type="pic" sz="quarter" idx="13" hasCustomPrompt="1"/>
          </p:nvPr>
        </p:nvSpPr>
        <p:spPr>
          <a:xfrm>
            <a:off x="5384800" y="812800"/>
            <a:ext cx="5970588" cy="5048250"/>
          </a:xfrm>
          <a:blipFill>
            <a:blip r:embed="rId2">
              <a:alphaModFix amt="80000"/>
            </a:blip>
            <a:stretch>
              <a:fillRect/>
            </a:stretch>
          </a:blipFill>
        </p:spPr>
        <p:txBody>
          <a:bodyPr/>
          <a:lstStyle>
            <a:lvl1pPr marL="0" indent="0">
              <a:buNone/>
              <a:defRPr/>
            </a:lvl1pPr>
          </a:lstStyle>
          <a:p>
            <a:r>
              <a:rPr lang="en-US"/>
              <a:t> </a:t>
            </a:r>
          </a:p>
        </p:txBody>
      </p:sp>
      <p:sp>
        <p:nvSpPr>
          <p:cNvPr id="6" name="Footer Placeholder 5">
            <a:extLst>
              <a:ext uri="{FF2B5EF4-FFF2-40B4-BE49-F238E27FC236}">
                <a16:creationId xmlns:a16="http://schemas.microsoft.com/office/drawing/2014/main" id="{259DE8DD-FFEC-BC3A-4143-4DE36B29B54F}"/>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94B60160-D091-23C1-865C-5BE5AE749A5A}"/>
              </a:ext>
            </a:extLst>
          </p:cNvPr>
          <p:cNvSpPr>
            <a:spLocks noGrp="1"/>
          </p:cNvSpPr>
          <p:nvPr>
            <p:ph type="dt" sz="half" idx="10"/>
          </p:nvPr>
        </p:nvSpPr>
        <p:spPr/>
        <p:txBody>
          <a:bodyPr/>
          <a:lstStyle/>
          <a:p>
            <a:fld id="{33D0389E-3F96-4C57-8256-E1AE5F8359F3}" type="datetime1">
              <a:rPr lang="en-US" smtClean="0"/>
              <a:t>4/6/26</a:t>
            </a:fld>
            <a:endParaRPr lang="en-US"/>
          </a:p>
        </p:txBody>
      </p:sp>
      <p:sp>
        <p:nvSpPr>
          <p:cNvPr id="7" name="Slide Number Placeholder 6">
            <a:extLst>
              <a:ext uri="{FF2B5EF4-FFF2-40B4-BE49-F238E27FC236}">
                <a16:creationId xmlns:a16="http://schemas.microsoft.com/office/drawing/2014/main" id="{2DBF5B61-6BCE-B806-7355-A9CAF2F52E07}"/>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85879058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Conclusion">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3D0C91ED-031B-1F84-18D6-A3433282D1EB}"/>
              </a:ext>
              <a:ext uri="{C183D7F6-B498-43B3-948B-1728B52AA6E4}">
                <adec:decorative xmlns:adec="http://schemas.microsoft.com/office/drawing/2017/decorative" val="1"/>
              </a:ext>
            </a:extLst>
          </p:cNvPr>
          <p:cNvSpPr/>
          <p:nvPr/>
        </p:nvSpPr>
        <p:spPr>
          <a:xfrm rot="5235015" flipH="1">
            <a:off x="3628054" y="-1120225"/>
            <a:ext cx="4546018" cy="11979567"/>
          </a:xfrm>
          <a:custGeom>
            <a:avLst/>
            <a:gdLst>
              <a:gd name="connsiteX0" fmla="*/ 5014186 w 5014186"/>
              <a:gd name="connsiteY0" fmla="*/ 11765992 h 11979567"/>
              <a:gd name="connsiteX1" fmla="*/ 4354982 w 5014186"/>
              <a:gd name="connsiteY1" fmla="*/ 0 h 11979567"/>
              <a:gd name="connsiteX2" fmla="*/ 0 w 5014186"/>
              <a:gd name="connsiteY2" fmla="*/ 165858 h 11979567"/>
              <a:gd name="connsiteX3" fmla="*/ 567402 w 5014186"/>
              <a:gd name="connsiteY3" fmla="*/ 11979567 h 11979567"/>
            </a:gdLst>
            <a:ahLst/>
            <a:cxnLst>
              <a:cxn ang="0">
                <a:pos x="connsiteX0" y="connsiteY0"/>
              </a:cxn>
              <a:cxn ang="0">
                <a:pos x="connsiteX1" y="connsiteY1"/>
              </a:cxn>
              <a:cxn ang="0">
                <a:pos x="connsiteX2" y="connsiteY2"/>
              </a:cxn>
              <a:cxn ang="0">
                <a:pos x="connsiteX3" y="connsiteY3"/>
              </a:cxn>
            </a:cxnLst>
            <a:rect l="l" t="t" r="r" b="b"/>
            <a:pathLst>
              <a:path w="5014186" h="11979567">
                <a:moveTo>
                  <a:pt x="5014186" y="11765992"/>
                </a:moveTo>
                <a:lnTo>
                  <a:pt x="4354982" y="0"/>
                </a:lnTo>
                <a:lnTo>
                  <a:pt x="0" y="165858"/>
                </a:lnTo>
                <a:lnTo>
                  <a:pt x="567402" y="11979567"/>
                </a:ln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514009" y="589281"/>
            <a:ext cx="7646018" cy="1944368"/>
          </a:xfrm>
        </p:spPr>
        <p:txBody>
          <a:bodyPr anchor="ctr">
            <a:normAutofit/>
          </a:bodyPr>
          <a:lstStyle>
            <a:lvl1pPr>
              <a:defRPr sz="4000" cap="all" spc="450" baseline="0">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514009" y="3429000"/>
            <a:ext cx="10397832"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p>
            <a:fld id="{0FD76509-3F9A-43EB-ACB9-D2DC93AD0CFB}" type="datetime1">
              <a:rPr lang="en-US" smtClean="0"/>
              <a:t>4/6/26</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13235659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Conclusion 2">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3D0C91ED-031B-1F84-18D6-A3433282D1EB}"/>
              </a:ext>
              <a:ext uri="{C183D7F6-B498-43B3-948B-1728B52AA6E4}">
                <adec:decorative xmlns:adec="http://schemas.microsoft.com/office/drawing/2017/decorative" val="1"/>
              </a:ext>
            </a:extLst>
          </p:cNvPr>
          <p:cNvSpPr/>
          <p:nvPr/>
        </p:nvSpPr>
        <p:spPr>
          <a:xfrm rot="5235015" flipH="1">
            <a:off x="3628054" y="-1120225"/>
            <a:ext cx="4546018" cy="11979567"/>
          </a:xfrm>
          <a:custGeom>
            <a:avLst/>
            <a:gdLst>
              <a:gd name="connsiteX0" fmla="*/ 5014186 w 5014186"/>
              <a:gd name="connsiteY0" fmla="*/ 11765992 h 11979567"/>
              <a:gd name="connsiteX1" fmla="*/ 4354982 w 5014186"/>
              <a:gd name="connsiteY1" fmla="*/ 0 h 11979567"/>
              <a:gd name="connsiteX2" fmla="*/ 0 w 5014186"/>
              <a:gd name="connsiteY2" fmla="*/ 165858 h 11979567"/>
              <a:gd name="connsiteX3" fmla="*/ 567402 w 5014186"/>
              <a:gd name="connsiteY3" fmla="*/ 11979567 h 11979567"/>
            </a:gdLst>
            <a:ahLst/>
            <a:cxnLst>
              <a:cxn ang="0">
                <a:pos x="connsiteX0" y="connsiteY0"/>
              </a:cxn>
              <a:cxn ang="0">
                <a:pos x="connsiteX1" y="connsiteY1"/>
              </a:cxn>
              <a:cxn ang="0">
                <a:pos x="connsiteX2" y="connsiteY2"/>
              </a:cxn>
              <a:cxn ang="0">
                <a:pos x="connsiteX3" y="connsiteY3"/>
              </a:cxn>
            </a:cxnLst>
            <a:rect l="l" t="t" r="r" b="b"/>
            <a:pathLst>
              <a:path w="5014186" h="11979567">
                <a:moveTo>
                  <a:pt x="5014186" y="11765992"/>
                </a:moveTo>
                <a:lnTo>
                  <a:pt x="4354982" y="0"/>
                </a:lnTo>
                <a:lnTo>
                  <a:pt x="0" y="165858"/>
                </a:lnTo>
                <a:lnTo>
                  <a:pt x="567402" y="11979567"/>
                </a:ln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514009" y="589281"/>
            <a:ext cx="7646018" cy="1944368"/>
          </a:xfrm>
        </p:spPr>
        <p:txBody>
          <a:bodyPr anchor="ctr">
            <a:normAutofit/>
          </a:bodyPr>
          <a:lstStyle>
            <a:lvl1pPr>
              <a:defRPr sz="4000" cap="all" spc="450" baseline="0">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514009" y="3429000"/>
            <a:ext cx="10397832"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p>
            <a:fld id="{678307C0-5A4D-4028-87F0-D7944102C3B0}" type="datetime1">
              <a:rPr lang="en-US" smtClean="0"/>
              <a:t>4/6/26</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2349383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C8B8E-8C93-9DBE-6ED8-24E0AFB8940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FA369AA-ABAA-F300-AE75-9E4EC07FE5CB}"/>
              </a:ext>
            </a:extLst>
          </p:cNvPr>
          <p:cNvSpPr>
            <a:spLocks noGrp="1"/>
          </p:cNvSpPr>
          <p:nvPr>
            <p:ph idx="1"/>
          </p:nvPr>
        </p:nvSpPr>
        <p:spPr/>
        <p:txBody>
          <a:bodyPr/>
          <a:lstStyle>
            <a:lvl1pPr>
              <a:spcBef>
                <a:spcPts val="1200"/>
              </a:spcBef>
              <a:spcAft>
                <a:spcPts val="1200"/>
              </a:spcAft>
              <a:defRPr/>
            </a:lvl1pPr>
            <a:lvl2pPr>
              <a:spcBef>
                <a:spcPts val="60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6F81B22-B925-DD2F-B6E0-ABB2D80ED51C}"/>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5" name="Footer Placeholder 4">
            <a:extLst>
              <a:ext uri="{FF2B5EF4-FFF2-40B4-BE49-F238E27FC236}">
                <a16:creationId xmlns:a16="http://schemas.microsoft.com/office/drawing/2014/main" id="{75EB6A74-4009-8CF6-BDC5-3A66B5A56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DC9B9-BDA3-95F0-34C5-EA43E32F755B}"/>
              </a:ext>
            </a:extLst>
          </p:cNvPr>
          <p:cNvSpPr>
            <a:spLocks noGrp="1"/>
          </p:cNvSpPr>
          <p:nvPr>
            <p:ph type="sldNum" sz="quarter" idx="12"/>
          </p:nvPr>
        </p:nvSpPr>
        <p:spPr/>
        <p:txBody>
          <a:bodyPr/>
          <a:lstStyle/>
          <a:p>
            <a:fld id="{09420899-2DCA-417D-88B5-53E1D417002E}" type="slidenum">
              <a:rPr lang="en-US" smtClean="0"/>
              <a:t>‹#›</a:t>
            </a:fld>
            <a:endParaRPr lang="en-US"/>
          </a:p>
        </p:txBody>
      </p:sp>
    </p:spTree>
    <p:extLst>
      <p:ext uri="{BB962C8B-B14F-4D97-AF65-F5344CB8AC3E}">
        <p14:creationId xmlns:p14="http://schemas.microsoft.com/office/powerpoint/2010/main" val="18599616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Conclusion 3">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8B94F97-DECF-9D08-B010-295E40EAA933}"/>
              </a:ext>
              <a:ext uri="{C183D7F6-B498-43B3-948B-1728B52AA6E4}">
                <adec:decorative xmlns:adec="http://schemas.microsoft.com/office/drawing/2017/decorative" val="1"/>
              </a:ext>
            </a:extLst>
          </p:cNvPr>
          <p:cNvSpPr/>
          <p:nvPr/>
        </p:nvSpPr>
        <p:spPr>
          <a:xfrm rot="5235015" flipH="1">
            <a:off x="2841313" y="168877"/>
            <a:ext cx="4000612" cy="9841747"/>
          </a:xfrm>
          <a:custGeom>
            <a:avLst/>
            <a:gdLst>
              <a:gd name="connsiteX0" fmla="*/ 4000612 w 4000612"/>
              <a:gd name="connsiteY0" fmla="*/ 9672001 h 9841747"/>
              <a:gd name="connsiteX1" fmla="*/ 3458727 w 4000612"/>
              <a:gd name="connsiteY1" fmla="*/ 0 h 9841747"/>
              <a:gd name="connsiteX2" fmla="*/ 0 w 4000612"/>
              <a:gd name="connsiteY2" fmla="*/ 131724 h 9841747"/>
              <a:gd name="connsiteX3" fmla="*/ 466363 w 4000612"/>
              <a:gd name="connsiteY3" fmla="*/ 9841747 h 9841747"/>
            </a:gdLst>
            <a:ahLst/>
            <a:cxnLst>
              <a:cxn ang="0">
                <a:pos x="connsiteX0" y="connsiteY0"/>
              </a:cxn>
              <a:cxn ang="0">
                <a:pos x="connsiteX1" y="connsiteY1"/>
              </a:cxn>
              <a:cxn ang="0">
                <a:pos x="connsiteX2" y="connsiteY2"/>
              </a:cxn>
              <a:cxn ang="0">
                <a:pos x="connsiteX3" y="connsiteY3"/>
              </a:cxn>
            </a:cxnLst>
            <a:rect l="l" t="t" r="r" b="b"/>
            <a:pathLst>
              <a:path w="4000612" h="9841747">
                <a:moveTo>
                  <a:pt x="4000612" y="9672001"/>
                </a:moveTo>
                <a:lnTo>
                  <a:pt x="3458727" y="0"/>
                </a:lnTo>
                <a:lnTo>
                  <a:pt x="0" y="131724"/>
                </a:lnTo>
                <a:lnTo>
                  <a:pt x="466363" y="9841747"/>
                </a:ln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514009" y="1674504"/>
            <a:ext cx="7394044" cy="1460956"/>
          </a:xfrm>
        </p:spPr>
        <p:txBody>
          <a:bodyPr anchor="ctr">
            <a:normAutofit/>
          </a:bodyPr>
          <a:lstStyle>
            <a:lvl1pPr>
              <a:defRPr sz="4000" cap="all" spc="450" baseline="0">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514009" y="3858244"/>
            <a:ext cx="7394044" cy="1460955"/>
          </a:xfrm>
        </p:spPr>
        <p:txBody>
          <a:bodyPr>
            <a:normAutofit/>
          </a:bodyPr>
          <a:lstStyle>
            <a:lvl1pPr marL="0" indent="0">
              <a:buNone/>
              <a:defRPr sz="1800"/>
            </a:lvl1pPr>
            <a:lvl2pPr marL="457200" inden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p>
            <a:fld id="{05D9601D-605E-4CAE-AB0F-5903F08ABD35}" type="datetime1">
              <a:rPr lang="en-US" smtClean="0"/>
              <a:t>4/6/26</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375603322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00E4C36-D5F1-0776-7352-B0690F2F0D0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B02D79E-4837-4E67-D36F-369187D7CA35}"/>
              </a:ext>
              <a:ext uri="{C183D7F6-B498-43B3-948B-1728B52AA6E4}">
                <adec:decorative xmlns:adec="http://schemas.microsoft.com/office/drawing/2017/decorative" val="1"/>
              </a:ext>
            </a:extLst>
          </p:cNvPr>
          <p:cNvSpPr/>
          <p:nvPr userDrawn="1"/>
        </p:nvSpPr>
        <p:spPr>
          <a:xfrm>
            <a:off x="-1" y="6356350"/>
            <a:ext cx="12191999" cy="501650"/>
          </a:xfrm>
          <a:prstGeom prst="rect">
            <a:avLst/>
          </a:prstGeom>
          <a:solidFill>
            <a:srgbClr val="2650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sp>
        <p:nvSpPr>
          <p:cNvPr id="12" name="Title 11">
            <a:extLst>
              <a:ext uri="{FF2B5EF4-FFF2-40B4-BE49-F238E27FC236}">
                <a16:creationId xmlns:a16="http://schemas.microsoft.com/office/drawing/2014/main" id="{35E4B9AE-E822-2281-9355-AA7424E824E2}"/>
              </a:ext>
            </a:extLst>
          </p:cNvPr>
          <p:cNvSpPr>
            <a:spLocks noGrp="1"/>
          </p:cNvSpPr>
          <p:nvPr>
            <p:ph type="title" hasCustomPrompt="1"/>
          </p:nvPr>
        </p:nvSpPr>
        <p:spPr>
          <a:xfrm>
            <a:off x="612646" y="404407"/>
            <a:ext cx="10966704" cy="2524475"/>
          </a:xfrm>
          <a:prstGeom prst="rect">
            <a:avLst/>
          </a:prstGeom>
        </p:spPr>
        <p:txBody>
          <a:bodyPr anchor="b">
            <a:normAutofit/>
          </a:bodyPr>
          <a:lstStyle>
            <a:lvl1pPr algn="ctr">
              <a:defRPr sz="3600">
                <a:solidFill>
                  <a:schemeClr val="tx1"/>
                </a:solidFill>
                <a:latin typeface="Century Gothic" panose="020B0502020202020204" pitchFamily="34" charset="0"/>
              </a:defRPr>
            </a:lvl1pPr>
          </a:lstStyle>
          <a:p>
            <a:r>
              <a:rPr lang="en-US"/>
              <a:t>Click to add Presentation Topic/Title</a:t>
            </a:r>
          </a:p>
        </p:txBody>
      </p:sp>
      <p:sp>
        <p:nvSpPr>
          <p:cNvPr id="18" name="Text Placeholder 17">
            <a:extLst>
              <a:ext uri="{FF2B5EF4-FFF2-40B4-BE49-F238E27FC236}">
                <a16:creationId xmlns:a16="http://schemas.microsoft.com/office/drawing/2014/main" id="{4B616A60-E3AB-08C6-2F6F-5B5448646E06}"/>
              </a:ext>
            </a:extLst>
          </p:cNvPr>
          <p:cNvSpPr>
            <a:spLocks noGrp="1"/>
          </p:cNvSpPr>
          <p:nvPr>
            <p:ph type="body" sz="quarter" idx="13"/>
          </p:nvPr>
        </p:nvSpPr>
        <p:spPr>
          <a:xfrm>
            <a:off x="612646" y="2946399"/>
            <a:ext cx="10966704" cy="1573345"/>
          </a:xfrm>
        </p:spPr>
        <p:txBody>
          <a:bodyPr/>
          <a:lstStyle>
            <a:lvl1pPr marL="0" indent="0" algn="ctr">
              <a:buNone/>
              <a:defRPr>
                <a:solidFill>
                  <a:srgbClr val="4A89BC"/>
                </a:solidFill>
                <a:latin typeface="Century Gothic" panose="020B0502020202020204" pitchFamily="34" charset="0"/>
                <a:cs typeface="Aharoni" panose="02010803020104030203" pitchFamily="2" charset="-79"/>
              </a:defRPr>
            </a:lvl1pPr>
          </a:lstStyle>
          <a:p>
            <a:pPr lvl="0"/>
            <a:r>
              <a:rPr lang="en-US"/>
              <a:t>Click to edit Master text styles</a:t>
            </a:r>
          </a:p>
        </p:txBody>
      </p:sp>
      <p:sp>
        <p:nvSpPr>
          <p:cNvPr id="17" name="Text Placeholder 16">
            <a:extLst>
              <a:ext uri="{FF2B5EF4-FFF2-40B4-BE49-F238E27FC236}">
                <a16:creationId xmlns:a16="http://schemas.microsoft.com/office/drawing/2014/main" id="{922CE2D4-2362-B54D-C2AE-D7C916A50586}"/>
              </a:ext>
            </a:extLst>
          </p:cNvPr>
          <p:cNvSpPr>
            <a:spLocks noGrp="1"/>
          </p:cNvSpPr>
          <p:nvPr>
            <p:ph type="body" sz="quarter" idx="12" hasCustomPrompt="1"/>
          </p:nvPr>
        </p:nvSpPr>
        <p:spPr>
          <a:xfrm>
            <a:off x="612648" y="4589417"/>
            <a:ext cx="10982325" cy="1766932"/>
          </a:xfrm>
        </p:spPr>
        <p:txBody>
          <a:bodyPr>
            <a:noAutofit/>
          </a:bodyPr>
          <a:lstStyle>
            <a:lvl1pPr marL="0" indent="0">
              <a:spcBef>
                <a:spcPts val="400"/>
              </a:spcBef>
              <a:buNone/>
              <a:defRPr sz="22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add speakers. Format: Speakers Name, Speakers Title</a:t>
            </a:r>
          </a:p>
        </p:txBody>
      </p:sp>
      <p:sp>
        <p:nvSpPr>
          <p:cNvPr id="15" name="Text Placeholder 14">
            <a:extLst>
              <a:ext uri="{FF2B5EF4-FFF2-40B4-BE49-F238E27FC236}">
                <a16:creationId xmlns:a16="http://schemas.microsoft.com/office/drawing/2014/main" id="{1A12A7E6-BDA2-1CF5-E60F-1133DF024BB9}"/>
              </a:ext>
            </a:extLst>
          </p:cNvPr>
          <p:cNvSpPr>
            <a:spLocks noGrp="1"/>
          </p:cNvSpPr>
          <p:nvPr>
            <p:ph type="body" sz="quarter" idx="11" hasCustomPrompt="1"/>
          </p:nvPr>
        </p:nvSpPr>
        <p:spPr>
          <a:xfrm>
            <a:off x="-1" y="6356350"/>
            <a:ext cx="12191999" cy="365125"/>
          </a:xfrm>
        </p:spPr>
        <p:txBody>
          <a:bodyPr>
            <a:noAutofit/>
          </a:bodyPr>
          <a:lstStyle>
            <a:lvl1pPr marL="0" indent="0" algn="ctr">
              <a:lnSpc>
                <a:spcPct val="100000"/>
              </a:lnSpc>
              <a:spcBef>
                <a:spcPts val="0"/>
              </a:spcBef>
              <a:buNone/>
              <a:defRPr sz="2000">
                <a:solidFill>
                  <a:schemeClr val="bg1"/>
                </a:solidFill>
                <a:latin typeface="+mj-lt"/>
              </a:defRPr>
            </a:lvl1pPr>
          </a:lstStyle>
          <a:p>
            <a:pPr lvl="0"/>
            <a:r>
              <a:rPr lang="en-US"/>
              <a:t>Wednesday, November 20, 2024</a:t>
            </a:r>
          </a:p>
        </p:txBody>
      </p:sp>
      <p:cxnSp>
        <p:nvCxnSpPr>
          <p:cNvPr id="10" name="Straight Connector 9">
            <a:extLst>
              <a:ext uri="{FF2B5EF4-FFF2-40B4-BE49-F238E27FC236}">
                <a16:creationId xmlns:a16="http://schemas.microsoft.com/office/drawing/2014/main" id="{55E6C102-3EE8-5D09-5888-246E99B6D9BD}"/>
              </a:ext>
              <a:ext uri="{C183D7F6-B498-43B3-948B-1728B52AA6E4}">
                <adec:decorative xmlns:adec="http://schemas.microsoft.com/office/drawing/2017/decorative" val="1"/>
              </a:ext>
            </a:extLst>
          </p:cNvPr>
          <p:cNvCxnSpPr>
            <a:cxnSpLocks/>
          </p:cNvCxnSpPr>
          <p:nvPr userDrawn="1"/>
        </p:nvCxnSpPr>
        <p:spPr>
          <a:xfrm>
            <a:off x="3788229" y="4554583"/>
            <a:ext cx="5106821"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7A0CB4F7-D343-B514-A3F0-2A6D190DECD6}"/>
              </a:ext>
              <a:ext uri="{C183D7F6-B498-43B3-948B-1728B52AA6E4}">
                <adec:decorative xmlns:adec="http://schemas.microsoft.com/office/drawing/2017/decorative" val="1"/>
              </a:ext>
            </a:extLst>
          </p:cNvPr>
          <p:cNvSpPr/>
          <p:nvPr userDrawn="1"/>
        </p:nvSpPr>
        <p:spPr>
          <a:xfrm>
            <a:off x="9058846" y="3742372"/>
            <a:ext cx="2834640" cy="28346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State of Alaska, Department of Health">
            <a:extLst>
              <a:ext uri="{FF2B5EF4-FFF2-40B4-BE49-F238E27FC236}">
                <a16:creationId xmlns:a16="http://schemas.microsoft.com/office/drawing/2014/main" id="{C5B126F0-6A6C-1480-8912-6AA2831A3C1A}"/>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895050" y="3564273"/>
            <a:ext cx="3209887" cy="3209887"/>
          </a:xfrm>
          <a:prstGeom prst="rect">
            <a:avLst/>
          </a:prstGeom>
        </p:spPr>
      </p:pic>
    </p:spTree>
    <p:extLst>
      <p:ext uri="{BB962C8B-B14F-4D97-AF65-F5344CB8AC3E}">
        <p14:creationId xmlns:p14="http://schemas.microsoft.com/office/powerpoint/2010/main" val="19175947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Main Slide with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FEFCA-475C-B0F8-81E9-766B26307B47}"/>
              </a:ext>
            </a:extLst>
          </p:cNvPr>
          <p:cNvSpPr>
            <a:spLocks noGrp="1" noRot="1" noMove="1" noResize="1" noEditPoints="1" noAdjustHandles="1" noChangeArrowheads="1" noChangeShapeType="1"/>
          </p:cNvSpPr>
          <p:nvPr>
            <p:ph type="title" hasCustomPrompt="1"/>
          </p:nvPr>
        </p:nvSpPr>
        <p:spPr/>
        <p:txBody>
          <a:bodyPr/>
          <a:lstStyle>
            <a:lvl1pPr>
              <a:defRPr/>
            </a:lvl1pPr>
          </a:lstStyle>
          <a:p>
            <a:r>
              <a:rPr lang="en-US"/>
              <a:t>Only use one line sentences, 37 pt font</a:t>
            </a:r>
          </a:p>
        </p:txBody>
      </p:sp>
      <p:sp>
        <p:nvSpPr>
          <p:cNvPr id="5" name="Content Placeholder 4">
            <a:extLst>
              <a:ext uri="{FF2B5EF4-FFF2-40B4-BE49-F238E27FC236}">
                <a16:creationId xmlns:a16="http://schemas.microsoft.com/office/drawing/2014/main" id="{BE9EA55C-1B4C-EA9B-26C5-85DCC58AEB64}"/>
              </a:ext>
            </a:extLst>
          </p:cNvPr>
          <p:cNvSpPr>
            <a:spLocks noGrp="1"/>
          </p:cNvSpPr>
          <p:nvPr>
            <p:ph sz="quarter" idx="11"/>
          </p:nvPr>
        </p:nvSpPr>
        <p:spPr>
          <a:xfrm>
            <a:off x="285782" y="1279144"/>
            <a:ext cx="11620436"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2874CF3-69B2-30A9-C884-F675649798FE}"/>
              </a:ext>
            </a:extLst>
          </p:cNvPr>
          <p:cNvSpPr>
            <a:spLocks noGrp="1"/>
          </p:cNvSpPr>
          <p:nvPr>
            <p:ph type="sldNum" sz="quarter" idx="10"/>
          </p:nvPr>
        </p:nvSpPr>
        <p:spPr>
          <a:xfrm>
            <a:off x="11128248" y="6400800"/>
            <a:ext cx="722376" cy="173736"/>
          </a:xfrm>
          <a:prstGeom prst="rect">
            <a:avLst/>
          </a:prstGeom>
        </p:spPr>
        <p:txBody>
          <a:bodyPr/>
          <a:lstStyle/>
          <a:p>
            <a:pPr algn="r"/>
            <a:fld id="{7686CD33-C016-43BD-819A-3EE49999C1A6}" type="slidenum">
              <a:rPr lang="en-US" smtClean="0"/>
              <a:pPr algn="r"/>
              <a:t>‹#›</a:t>
            </a:fld>
            <a:endParaRPr lang="en-US"/>
          </a:p>
        </p:txBody>
      </p:sp>
      <p:pic>
        <p:nvPicPr>
          <p:cNvPr id="4" name="Graphic 3" descr="State of Alaska, Department of Health">
            <a:extLst>
              <a:ext uri="{FF2B5EF4-FFF2-40B4-BE49-F238E27FC236}">
                <a16:creationId xmlns:a16="http://schemas.microsoft.com/office/drawing/2014/main" id="{AED6C448-4C42-4694-0452-C998EBA3BA25}"/>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91167" y="73062"/>
            <a:ext cx="1815108" cy="1815110"/>
          </a:xfrm>
          <a:prstGeom prst="rect">
            <a:avLst/>
          </a:prstGeom>
        </p:spPr>
      </p:pic>
    </p:spTree>
    <p:extLst>
      <p:ext uri="{BB962C8B-B14F-4D97-AF65-F5344CB8AC3E}">
        <p14:creationId xmlns:p14="http://schemas.microsoft.com/office/powerpoint/2010/main" val="304582633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Main Slide with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FEFCA-475C-B0F8-81E9-766B26307B47}"/>
              </a:ext>
            </a:extLst>
          </p:cNvPr>
          <p:cNvSpPr>
            <a:spLocks noGrp="1" noRot="1" noMove="1" noResize="1" noEditPoints="1" noAdjustHandles="1" noChangeArrowheads="1" noChangeShapeType="1"/>
          </p:cNvSpPr>
          <p:nvPr>
            <p:ph type="title" hasCustomPrompt="1"/>
          </p:nvPr>
        </p:nvSpPr>
        <p:spPr/>
        <p:txBody>
          <a:bodyPr/>
          <a:lstStyle>
            <a:lvl1pPr>
              <a:defRPr/>
            </a:lvl1pPr>
          </a:lstStyle>
          <a:p>
            <a:r>
              <a:rPr lang="en-US"/>
              <a:t>Only use one line sentences, 37 pt font</a:t>
            </a:r>
          </a:p>
        </p:txBody>
      </p:sp>
      <p:sp>
        <p:nvSpPr>
          <p:cNvPr id="5" name="Content Placeholder 4">
            <a:extLst>
              <a:ext uri="{FF2B5EF4-FFF2-40B4-BE49-F238E27FC236}">
                <a16:creationId xmlns:a16="http://schemas.microsoft.com/office/drawing/2014/main" id="{BE9EA55C-1B4C-EA9B-26C5-85DCC58AEB64}"/>
              </a:ext>
            </a:extLst>
          </p:cNvPr>
          <p:cNvSpPr>
            <a:spLocks noGrp="1"/>
          </p:cNvSpPr>
          <p:nvPr>
            <p:ph sz="quarter" idx="11"/>
          </p:nvPr>
        </p:nvSpPr>
        <p:spPr>
          <a:xfrm>
            <a:off x="285782" y="1279144"/>
            <a:ext cx="11620436"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2874CF3-69B2-30A9-C884-F675649798FE}"/>
              </a:ext>
            </a:extLst>
          </p:cNvPr>
          <p:cNvSpPr>
            <a:spLocks noGrp="1"/>
          </p:cNvSpPr>
          <p:nvPr>
            <p:ph type="sldNum" sz="quarter" idx="10"/>
          </p:nvPr>
        </p:nvSpPr>
        <p:spPr>
          <a:xfrm>
            <a:off x="11128248" y="6400800"/>
            <a:ext cx="722376" cy="173736"/>
          </a:xfrm>
          <a:prstGeom prst="rect">
            <a:avLst/>
          </a:prstGeom>
        </p:spPr>
        <p:txBody>
          <a:bodyPr/>
          <a:lstStyle/>
          <a:p>
            <a:pPr algn="r"/>
            <a:fld id="{7686CD33-C016-43BD-819A-3EE49999C1A6}" type="slidenum">
              <a:rPr lang="en-US" smtClean="0"/>
              <a:pPr algn="r"/>
              <a:t>‹#›</a:t>
            </a:fld>
            <a:endParaRPr lang="en-US"/>
          </a:p>
        </p:txBody>
      </p:sp>
    </p:spTree>
    <p:extLst>
      <p:ext uri="{BB962C8B-B14F-4D97-AF65-F5344CB8AC3E}">
        <p14:creationId xmlns:p14="http://schemas.microsoft.com/office/powerpoint/2010/main" val="397726394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Main Slide for Copy/Pas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FEFCA-475C-B0F8-81E9-766B26307B47}"/>
              </a:ext>
            </a:extLst>
          </p:cNvPr>
          <p:cNvSpPr>
            <a:spLocks noGrp="1"/>
          </p:cNvSpPr>
          <p:nvPr>
            <p:ph type="title" hasCustomPrompt="1"/>
          </p:nvPr>
        </p:nvSpPr>
        <p:spPr/>
        <p:txBody>
          <a:bodyPr/>
          <a:lstStyle>
            <a:lvl1pPr>
              <a:defRPr/>
            </a:lvl1pPr>
          </a:lstStyle>
          <a:p>
            <a:r>
              <a:rPr lang="en-US"/>
              <a:t>Only use one line sentences, 37 pt font</a:t>
            </a:r>
          </a:p>
        </p:txBody>
      </p:sp>
      <p:sp>
        <p:nvSpPr>
          <p:cNvPr id="3" name="Slide Number Placeholder 2">
            <a:extLst>
              <a:ext uri="{FF2B5EF4-FFF2-40B4-BE49-F238E27FC236}">
                <a16:creationId xmlns:a16="http://schemas.microsoft.com/office/drawing/2014/main" id="{02874CF3-69B2-30A9-C884-F675649798FE}"/>
              </a:ext>
            </a:extLst>
          </p:cNvPr>
          <p:cNvSpPr>
            <a:spLocks noGrp="1"/>
          </p:cNvSpPr>
          <p:nvPr>
            <p:ph type="sldNum" sz="quarter" idx="10"/>
          </p:nvPr>
        </p:nvSpPr>
        <p:spPr>
          <a:xfrm>
            <a:off x="11128248" y="6400800"/>
            <a:ext cx="722376" cy="173736"/>
          </a:xfrm>
          <a:prstGeom prst="rect">
            <a:avLst/>
          </a:prstGeom>
        </p:spPr>
        <p:txBody>
          <a:bodyPr/>
          <a:lstStyle/>
          <a:p>
            <a:pPr algn="r"/>
            <a:fld id="{7686CD33-C016-43BD-819A-3EE49999C1A6}" type="slidenum">
              <a:rPr lang="en-US" smtClean="0"/>
              <a:pPr algn="r"/>
              <a:t>‹#›</a:t>
            </a:fld>
            <a:endParaRPr lang="en-US"/>
          </a:p>
        </p:txBody>
      </p:sp>
      <p:pic>
        <p:nvPicPr>
          <p:cNvPr id="4" name="Graphic 3" descr="State of Alaska, Department of Health">
            <a:extLst>
              <a:ext uri="{FF2B5EF4-FFF2-40B4-BE49-F238E27FC236}">
                <a16:creationId xmlns:a16="http://schemas.microsoft.com/office/drawing/2014/main" id="{6C3CDFC0-5F71-4A54-BE39-13BD1B7C07DF}"/>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91167" y="73062"/>
            <a:ext cx="1815108" cy="1815110"/>
          </a:xfrm>
          <a:prstGeom prst="rect">
            <a:avLst/>
          </a:prstGeom>
        </p:spPr>
      </p:pic>
    </p:spTree>
    <p:extLst>
      <p:ext uri="{BB962C8B-B14F-4D97-AF65-F5344CB8AC3E}">
        <p14:creationId xmlns:p14="http://schemas.microsoft.com/office/powerpoint/2010/main" val="30835817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Main Slide for Copy/Pas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FEFCA-475C-B0F8-81E9-766B26307B47}"/>
              </a:ext>
            </a:extLst>
          </p:cNvPr>
          <p:cNvSpPr>
            <a:spLocks noGrp="1"/>
          </p:cNvSpPr>
          <p:nvPr>
            <p:ph type="title" hasCustomPrompt="1"/>
          </p:nvPr>
        </p:nvSpPr>
        <p:spPr/>
        <p:txBody>
          <a:bodyPr/>
          <a:lstStyle>
            <a:lvl1pPr>
              <a:defRPr/>
            </a:lvl1pPr>
          </a:lstStyle>
          <a:p>
            <a:r>
              <a:rPr lang="en-US"/>
              <a:t>Only use one line sentences, 37 pt font</a:t>
            </a:r>
          </a:p>
        </p:txBody>
      </p:sp>
      <p:sp>
        <p:nvSpPr>
          <p:cNvPr id="3" name="Slide Number Placeholder 2">
            <a:extLst>
              <a:ext uri="{FF2B5EF4-FFF2-40B4-BE49-F238E27FC236}">
                <a16:creationId xmlns:a16="http://schemas.microsoft.com/office/drawing/2014/main" id="{02874CF3-69B2-30A9-C884-F675649798FE}"/>
              </a:ext>
            </a:extLst>
          </p:cNvPr>
          <p:cNvSpPr>
            <a:spLocks noGrp="1"/>
          </p:cNvSpPr>
          <p:nvPr>
            <p:ph type="sldNum" sz="quarter" idx="10"/>
          </p:nvPr>
        </p:nvSpPr>
        <p:spPr>
          <a:xfrm>
            <a:off x="11128248" y="6400800"/>
            <a:ext cx="722376" cy="173736"/>
          </a:xfrm>
          <a:prstGeom prst="rect">
            <a:avLst/>
          </a:prstGeom>
        </p:spPr>
        <p:txBody>
          <a:bodyPr/>
          <a:lstStyle/>
          <a:p>
            <a:pPr algn="r"/>
            <a:fld id="{7686CD33-C016-43BD-819A-3EE49999C1A6}" type="slidenum">
              <a:rPr lang="en-US" smtClean="0"/>
              <a:pPr algn="r"/>
              <a:t>‹#›</a:t>
            </a:fld>
            <a:endParaRPr lang="en-US"/>
          </a:p>
        </p:txBody>
      </p:sp>
      <p:pic>
        <p:nvPicPr>
          <p:cNvPr id="4" name="Graphic 3" descr="State of Alaska, Department of Health">
            <a:extLst>
              <a:ext uri="{FF2B5EF4-FFF2-40B4-BE49-F238E27FC236}">
                <a16:creationId xmlns:a16="http://schemas.microsoft.com/office/drawing/2014/main" id="{734E4FCF-5857-06A1-B1A0-29B4B24B566A}"/>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91167" y="73062"/>
            <a:ext cx="1815108" cy="1815110"/>
          </a:xfrm>
          <a:prstGeom prst="rect">
            <a:avLst/>
          </a:prstGeom>
        </p:spPr>
      </p:pic>
    </p:spTree>
    <p:extLst>
      <p:ext uri="{BB962C8B-B14F-4D97-AF65-F5344CB8AC3E}">
        <p14:creationId xmlns:p14="http://schemas.microsoft.com/office/powerpoint/2010/main" val="34244745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Agenda + logo">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2904A6-E824-8153-2D79-9B39AB84C176}"/>
              </a:ext>
              <a:ext uri="{C183D7F6-B498-43B3-948B-1728B52AA6E4}">
                <adec:decorative xmlns:adec="http://schemas.microsoft.com/office/drawing/2017/decorative" val="1"/>
              </a:ext>
            </a:extLst>
          </p:cNvPr>
          <p:cNvSpPr>
            <a:spLocks/>
          </p:cNvSpPr>
          <p:nvPr userDrawn="1"/>
        </p:nvSpPr>
        <p:spPr>
          <a:xfrm>
            <a:off x="0" y="0"/>
            <a:ext cx="12192000" cy="1088136"/>
          </a:xfrm>
          <a:prstGeom prst="rect">
            <a:avLst/>
          </a:prstGeom>
          <a:solidFill>
            <a:srgbClr val="2650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9CD850-8906-7F22-4AC8-A59503B91BF1}"/>
              </a:ext>
            </a:extLst>
          </p:cNvPr>
          <p:cNvSpPr>
            <a:spLocks noGrp="1" noChangeAspect="1"/>
          </p:cNvSpPr>
          <p:nvPr>
            <p:ph type="title" hasCustomPrompt="1"/>
          </p:nvPr>
        </p:nvSpPr>
        <p:spPr>
          <a:xfrm>
            <a:off x="5283200" y="1341706"/>
            <a:ext cx="6475476" cy="837750"/>
          </a:xfrm>
          <a:prstGeom prst="rect">
            <a:avLst/>
          </a:prstGeom>
        </p:spPr>
        <p:txBody>
          <a:bodyPr anchor="ctr">
            <a:noAutofit/>
          </a:bodyPr>
          <a:lstStyle>
            <a:lvl1pPr>
              <a:lnSpc>
                <a:spcPct val="80000"/>
              </a:lnSpc>
              <a:defRPr sz="3700">
                <a:solidFill>
                  <a:schemeClr val="tx1"/>
                </a:solidFill>
              </a:defRPr>
            </a:lvl1pPr>
          </a:lstStyle>
          <a:p>
            <a:r>
              <a:rPr lang="en-US"/>
              <a:t>Click to add Template </a:t>
            </a:r>
            <a:br>
              <a:rPr lang="en-US"/>
            </a:br>
            <a:r>
              <a:rPr lang="en-US"/>
              <a:t>Agenda</a:t>
            </a:r>
          </a:p>
        </p:txBody>
      </p:sp>
      <p:sp>
        <p:nvSpPr>
          <p:cNvPr id="3" name="Content Placeholder 2">
            <a:extLst>
              <a:ext uri="{FF2B5EF4-FFF2-40B4-BE49-F238E27FC236}">
                <a16:creationId xmlns:a16="http://schemas.microsoft.com/office/drawing/2014/main" id="{62DFA0DF-0440-BD17-31FF-820C70463500}"/>
              </a:ext>
            </a:extLst>
          </p:cNvPr>
          <p:cNvSpPr>
            <a:spLocks noGrp="1"/>
          </p:cNvSpPr>
          <p:nvPr>
            <p:ph idx="1" hasCustomPrompt="1"/>
          </p:nvPr>
        </p:nvSpPr>
        <p:spPr>
          <a:xfrm>
            <a:off x="5283200" y="2256775"/>
            <a:ext cx="6475476" cy="4363101"/>
          </a:xfrm>
        </p:spPr>
        <p:txBody>
          <a:bodyPr>
            <a:normAutofit/>
          </a:bodyPr>
          <a:lstStyle>
            <a:lvl1pPr marL="514350" indent="-514350">
              <a:lnSpc>
                <a:spcPct val="100000"/>
              </a:lnSpc>
              <a:spcBef>
                <a:spcPts val="2200"/>
              </a:spcBef>
              <a:buSzPct val="95000"/>
              <a:buFont typeface="+mj-lt"/>
              <a:buAutoNum type="arabicPeriod"/>
              <a:defRPr sz="2400">
                <a:solidFill>
                  <a:schemeClr val="tx1"/>
                </a:solidFill>
              </a:defRPr>
            </a:lvl1pPr>
            <a:lvl2pPr>
              <a:spcBef>
                <a:spcPts val="1400"/>
              </a:spcBef>
              <a:defRPr>
                <a:solidFill>
                  <a:schemeClr val="tx1"/>
                </a:solidFill>
              </a:defRPr>
            </a:lvl2pPr>
            <a:lvl3pPr>
              <a:spcBef>
                <a:spcPts val="1400"/>
              </a:spcBef>
              <a:defRPr>
                <a:solidFill>
                  <a:schemeClr val="tx1"/>
                </a:solidFill>
              </a:defRPr>
            </a:lvl3pPr>
            <a:lvl4pPr>
              <a:spcBef>
                <a:spcPts val="1400"/>
              </a:spcBef>
              <a:defRPr>
                <a:solidFill>
                  <a:schemeClr val="tx1"/>
                </a:solidFill>
              </a:defRPr>
            </a:lvl4pPr>
            <a:lvl5pPr>
              <a:spcBef>
                <a:spcPts val="1400"/>
              </a:spcBef>
              <a:defRPr>
                <a:solidFill>
                  <a:schemeClr val="tx1"/>
                </a:solidFill>
              </a:defRPr>
            </a:lvl5pPr>
          </a:lstStyle>
          <a:p>
            <a:pPr lvl="0"/>
            <a:r>
              <a:rPr lang="en-US"/>
              <a:t>Click to add agenda item</a:t>
            </a:r>
          </a:p>
        </p:txBody>
      </p:sp>
      <p:sp>
        <p:nvSpPr>
          <p:cNvPr id="9" name="Slide Number Placeholder 8">
            <a:extLst>
              <a:ext uri="{FF2B5EF4-FFF2-40B4-BE49-F238E27FC236}">
                <a16:creationId xmlns:a16="http://schemas.microsoft.com/office/drawing/2014/main" id="{5BE1C30A-D36D-78A2-7F43-571335F127D6}"/>
              </a:ext>
            </a:extLst>
          </p:cNvPr>
          <p:cNvSpPr>
            <a:spLocks noGrp="1"/>
          </p:cNvSpPr>
          <p:nvPr>
            <p:ph type="sldNum" sz="quarter" idx="10"/>
          </p:nvPr>
        </p:nvSpPr>
        <p:spPr>
          <a:xfrm>
            <a:off x="11128248" y="6400800"/>
            <a:ext cx="717613" cy="171488"/>
          </a:xfrm>
          <a:prstGeom prst="rect">
            <a:avLst/>
          </a:prstGeom>
        </p:spPr>
        <p:txBody>
          <a:bodyPr/>
          <a:lstStyle>
            <a:lvl1pPr algn="ctr">
              <a:defRPr sz="1100" b="1">
                <a:solidFill>
                  <a:schemeClr val="tx1"/>
                </a:solidFill>
              </a:defRPr>
            </a:lvl1pPr>
          </a:lstStyle>
          <a:p>
            <a:pPr algn="r"/>
            <a:fld id="{7686CD33-C016-43BD-819A-3EE49999C1A6}" type="slidenum">
              <a:rPr lang="en-US" smtClean="0"/>
              <a:pPr algn="r"/>
              <a:t>‹#›</a:t>
            </a:fld>
            <a:endParaRPr lang="en-US"/>
          </a:p>
        </p:txBody>
      </p:sp>
      <p:grpSp>
        <p:nvGrpSpPr>
          <p:cNvPr id="6" name="Graphic 4">
            <a:extLst>
              <a:ext uri="{FF2B5EF4-FFF2-40B4-BE49-F238E27FC236}">
                <a16:creationId xmlns:a16="http://schemas.microsoft.com/office/drawing/2014/main" id="{9F065D52-5197-D8F3-749D-7551BFA73F58}"/>
              </a:ext>
              <a:ext uri="{C183D7F6-B498-43B3-948B-1728B52AA6E4}">
                <adec:decorative xmlns:adec="http://schemas.microsoft.com/office/drawing/2017/decorative" val="1"/>
              </a:ext>
            </a:extLst>
          </p:cNvPr>
          <p:cNvGrpSpPr/>
          <p:nvPr/>
        </p:nvGrpSpPr>
        <p:grpSpPr>
          <a:xfrm rot="-2700000">
            <a:off x="11939902" y="-821804"/>
            <a:ext cx="2890090" cy="2883600"/>
            <a:chOff x="9899256" y="-1025822"/>
            <a:chExt cx="2890090" cy="2883600"/>
          </a:xfrm>
        </p:grpSpPr>
        <p:sp>
          <p:nvSpPr>
            <p:cNvPr id="7" name="Freeform: Shape 6">
              <a:extLst>
                <a:ext uri="{FF2B5EF4-FFF2-40B4-BE49-F238E27FC236}">
                  <a16:creationId xmlns:a16="http://schemas.microsoft.com/office/drawing/2014/main" id="{BAEB962D-A4B5-2EFE-DA0E-EFA687141CB2}"/>
                </a:ext>
              </a:extLst>
            </p:cNvPr>
            <p:cNvSpPr/>
            <p:nvPr/>
          </p:nvSpPr>
          <p:spPr>
            <a:xfrm>
              <a:off x="10226667" y="-952792"/>
              <a:ext cx="2489913" cy="2482166"/>
            </a:xfrm>
            <a:custGeom>
              <a:avLst/>
              <a:gdLst>
                <a:gd name="connsiteX0" fmla="*/ 0 w 2489913"/>
                <a:gd name="connsiteY0" fmla="*/ 0 h 2482166"/>
                <a:gd name="connsiteX1" fmla="*/ 2489914 w 2489913"/>
                <a:gd name="connsiteY1" fmla="*/ 2482167 h 2482166"/>
              </a:gdLst>
              <a:ahLst/>
              <a:cxnLst>
                <a:cxn ang="0">
                  <a:pos x="connsiteX0" y="connsiteY0"/>
                </a:cxn>
                <a:cxn ang="0">
                  <a:pos x="connsiteX1" y="connsiteY1"/>
                </a:cxn>
              </a:cxnLst>
              <a:rect l="l" t="t" r="r" b="b"/>
              <a:pathLst>
                <a:path w="2489913" h="2482166">
                  <a:moveTo>
                    <a:pt x="0" y="0"/>
                  </a:moveTo>
                  <a:lnTo>
                    <a:pt x="2489914" y="2482167"/>
                  </a:lnTo>
                </a:path>
              </a:pathLst>
            </a:custGeom>
            <a:ln w="6604" cap="flat">
              <a:solidFill>
                <a:schemeClr val="tx1">
                  <a:lumMod val="20000"/>
                  <a:lumOff val="80000"/>
                  <a:alpha val="63000"/>
                </a:schemeClr>
              </a:solid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D27B1852-6BC0-C6CA-CEE1-528D14F89F2C}"/>
                </a:ext>
              </a:extLst>
            </p:cNvPr>
            <p:cNvSpPr/>
            <p:nvPr/>
          </p:nvSpPr>
          <p:spPr>
            <a:xfrm>
              <a:off x="10153902" y="-879828"/>
              <a:ext cx="2489913" cy="2482166"/>
            </a:xfrm>
            <a:custGeom>
              <a:avLst/>
              <a:gdLst>
                <a:gd name="connsiteX0" fmla="*/ 0 w 2489913"/>
                <a:gd name="connsiteY0" fmla="*/ 0 h 2482166"/>
                <a:gd name="connsiteX1" fmla="*/ 2489914 w 2489913"/>
                <a:gd name="connsiteY1" fmla="*/ 2482167 h 2482166"/>
              </a:gdLst>
              <a:ahLst/>
              <a:cxnLst>
                <a:cxn ang="0">
                  <a:pos x="connsiteX0" y="connsiteY0"/>
                </a:cxn>
                <a:cxn ang="0">
                  <a:pos x="connsiteX1" y="connsiteY1"/>
                </a:cxn>
              </a:cxnLst>
              <a:rect l="l" t="t" r="r" b="b"/>
              <a:pathLst>
                <a:path w="2489913" h="2482166">
                  <a:moveTo>
                    <a:pt x="0" y="0"/>
                  </a:moveTo>
                  <a:lnTo>
                    <a:pt x="2489914" y="2482167"/>
                  </a:lnTo>
                </a:path>
              </a:pathLst>
            </a:custGeom>
            <a:ln w="6604" cap="flat">
              <a:solidFill>
                <a:schemeClr val="tx1">
                  <a:lumMod val="20000"/>
                  <a:lumOff val="80000"/>
                  <a:alpha val="63000"/>
                </a:schemeClr>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B4397F4-3399-2AD4-EFB8-D1D4C0ED85C2}"/>
                </a:ext>
              </a:extLst>
            </p:cNvPr>
            <p:cNvSpPr/>
            <p:nvPr/>
          </p:nvSpPr>
          <p:spPr>
            <a:xfrm>
              <a:off x="10081136" y="-806864"/>
              <a:ext cx="2489913" cy="2482166"/>
            </a:xfrm>
            <a:custGeom>
              <a:avLst/>
              <a:gdLst>
                <a:gd name="connsiteX0" fmla="*/ 0 w 2489913"/>
                <a:gd name="connsiteY0" fmla="*/ 0 h 2482166"/>
                <a:gd name="connsiteX1" fmla="*/ 2489914 w 2489913"/>
                <a:gd name="connsiteY1" fmla="*/ 2482167 h 2482166"/>
              </a:gdLst>
              <a:ahLst/>
              <a:cxnLst>
                <a:cxn ang="0">
                  <a:pos x="connsiteX0" y="connsiteY0"/>
                </a:cxn>
                <a:cxn ang="0">
                  <a:pos x="connsiteX1" y="connsiteY1"/>
                </a:cxn>
              </a:cxnLst>
              <a:rect l="l" t="t" r="r" b="b"/>
              <a:pathLst>
                <a:path w="2489913" h="2482166">
                  <a:moveTo>
                    <a:pt x="0" y="0"/>
                  </a:moveTo>
                  <a:lnTo>
                    <a:pt x="2489914" y="2482167"/>
                  </a:lnTo>
                </a:path>
              </a:pathLst>
            </a:custGeom>
            <a:ln w="6604" cap="flat">
              <a:solidFill>
                <a:schemeClr val="tx1">
                  <a:lumMod val="20000"/>
                  <a:lumOff val="80000"/>
                  <a:alpha val="63000"/>
                </a:schemeClr>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4F2AA239-5525-4BF3-BAD1-3D494BEA3B09}"/>
                </a:ext>
              </a:extLst>
            </p:cNvPr>
            <p:cNvSpPr/>
            <p:nvPr/>
          </p:nvSpPr>
          <p:spPr>
            <a:xfrm>
              <a:off x="10008437" y="-733900"/>
              <a:ext cx="2489847" cy="2482166"/>
            </a:xfrm>
            <a:custGeom>
              <a:avLst/>
              <a:gdLst>
                <a:gd name="connsiteX0" fmla="*/ 0 w 2489847"/>
                <a:gd name="connsiteY0" fmla="*/ 0 h 2482166"/>
                <a:gd name="connsiteX1" fmla="*/ 2489848 w 2489847"/>
                <a:gd name="connsiteY1" fmla="*/ 2482167 h 2482166"/>
              </a:gdLst>
              <a:ahLst/>
              <a:cxnLst>
                <a:cxn ang="0">
                  <a:pos x="connsiteX0" y="connsiteY0"/>
                </a:cxn>
                <a:cxn ang="0">
                  <a:pos x="connsiteX1" y="connsiteY1"/>
                </a:cxn>
              </a:cxnLst>
              <a:rect l="l" t="t" r="r" b="b"/>
              <a:pathLst>
                <a:path w="2489847" h="2482166">
                  <a:moveTo>
                    <a:pt x="0" y="0"/>
                  </a:moveTo>
                  <a:lnTo>
                    <a:pt x="2489848" y="2482167"/>
                  </a:lnTo>
                </a:path>
              </a:pathLst>
            </a:custGeom>
            <a:ln w="6604" cap="flat">
              <a:solidFill>
                <a:schemeClr val="tx1">
                  <a:lumMod val="20000"/>
                  <a:lumOff val="80000"/>
                  <a:alpha val="63000"/>
                </a:schemeClr>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039A911-2811-51B8-559B-9B18BCEE4D3E}"/>
                </a:ext>
              </a:extLst>
            </p:cNvPr>
            <p:cNvSpPr/>
            <p:nvPr/>
          </p:nvSpPr>
          <p:spPr>
            <a:xfrm>
              <a:off x="10299432" y="-1025822"/>
              <a:ext cx="2489913" cy="2482166"/>
            </a:xfrm>
            <a:custGeom>
              <a:avLst/>
              <a:gdLst>
                <a:gd name="connsiteX0" fmla="*/ 0 w 2489913"/>
                <a:gd name="connsiteY0" fmla="*/ 0 h 2482166"/>
                <a:gd name="connsiteX1" fmla="*/ 2489914 w 2489913"/>
                <a:gd name="connsiteY1" fmla="*/ 2482167 h 2482166"/>
              </a:gdLst>
              <a:ahLst/>
              <a:cxnLst>
                <a:cxn ang="0">
                  <a:pos x="connsiteX0" y="connsiteY0"/>
                </a:cxn>
                <a:cxn ang="0">
                  <a:pos x="connsiteX1" y="connsiteY1"/>
                </a:cxn>
              </a:cxnLst>
              <a:rect l="l" t="t" r="r" b="b"/>
              <a:pathLst>
                <a:path w="2489913" h="2482166">
                  <a:moveTo>
                    <a:pt x="0" y="0"/>
                  </a:moveTo>
                  <a:lnTo>
                    <a:pt x="2489914" y="2482167"/>
                  </a:lnTo>
                </a:path>
              </a:pathLst>
            </a:custGeom>
            <a:ln w="6604" cap="flat">
              <a:solidFill>
                <a:schemeClr val="tx1">
                  <a:lumMod val="20000"/>
                  <a:lumOff val="80000"/>
                  <a:alpha val="63000"/>
                </a:schemeClr>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10DE540-05E9-8438-2244-7E307E5304BD}"/>
                </a:ext>
              </a:extLst>
            </p:cNvPr>
            <p:cNvSpPr/>
            <p:nvPr/>
          </p:nvSpPr>
          <p:spPr>
            <a:xfrm>
              <a:off x="9935672" y="-660870"/>
              <a:ext cx="2489847" cy="2482166"/>
            </a:xfrm>
            <a:custGeom>
              <a:avLst/>
              <a:gdLst>
                <a:gd name="connsiteX0" fmla="*/ 0 w 2489847"/>
                <a:gd name="connsiteY0" fmla="*/ 0 h 2482166"/>
                <a:gd name="connsiteX1" fmla="*/ 2489848 w 2489847"/>
                <a:gd name="connsiteY1" fmla="*/ 2482166 h 2482166"/>
              </a:gdLst>
              <a:ahLst/>
              <a:cxnLst>
                <a:cxn ang="0">
                  <a:pos x="connsiteX0" y="connsiteY0"/>
                </a:cxn>
                <a:cxn ang="0">
                  <a:pos x="connsiteX1" y="connsiteY1"/>
                </a:cxn>
              </a:cxnLst>
              <a:rect l="l" t="t" r="r" b="b"/>
              <a:pathLst>
                <a:path w="2489847" h="2482166">
                  <a:moveTo>
                    <a:pt x="0" y="0"/>
                  </a:moveTo>
                  <a:lnTo>
                    <a:pt x="2489848" y="2482166"/>
                  </a:lnTo>
                </a:path>
              </a:pathLst>
            </a:custGeom>
            <a:ln w="6604" cap="flat">
              <a:solidFill>
                <a:schemeClr val="tx1">
                  <a:lumMod val="20000"/>
                  <a:lumOff val="80000"/>
                  <a:alpha val="63000"/>
                </a:schemeClr>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A145B57-8029-CFF9-9E27-A68353CBA683}"/>
                </a:ext>
              </a:extLst>
            </p:cNvPr>
            <p:cNvSpPr/>
            <p:nvPr/>
          </p:nvSpPr>
          <p:spPr>
            <a:xfrm>
              <a:off x="10190317" y="-916310"/>
              <a:ext cx="2489847" cy="2482166"/>
            </a:xfrm>
            <a:custGeom>
              <a:avLst/>
              <a:gdLst>
                <a:gd name="connsiteX0" fmla="*/ 0 w 2489847"/>
                <a:gd name="connsiteY0" fmla="*/ 0 h 2482166"/>
                <a:gd name="connsiteX1" fmla="*/ 2489848 w 2489847"/>
                <a:gd name="connsiteY1" fmla="*/ 2482167 h 2482166"/>
              </a:gdLst>
              <a:ahLst/>
              <a:cxnLst>
                <a:cxn ang="0">
                  <a:pos x="connsiteX0" y="connsiteY0"/>
                </a:cxn>
                <a:cxn ang="0">
                  <a:pos x="connsiteX1" y="connsiteY1"/>
                </a:cxn>
              </a:cxnLst>
              <a:rect l="l" t="t" r="r" b="b"/>
              <a:pathLst>
                <a:path w="2489847" h="2482166">
                  <a:moveTo>
                    <a:pt x="0" y="0"/>
                  </a:moveTo>
                  <a:lnTo>
                    <a:pt x="2489848" y="2482167"/>
                  </a:lnTo>
                </a:path>
              </a:pathLst>
            </a:custGeom>
            <a:ln w="6604" cap="flat">
              <a:solidFill>
                <a:schemeClr val="tx1">
                  <a:lumMod val="20000"/>
                  <a:lumOff val="80000"/>
                  <a:alpha val="63000"/>
                </a:schemeClr>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AB4AA2FF-900C-F7EB-BEDC-C9D18611DC40}"/>
                </a:ext>
              </a:extLst>
            </p:cNvPr>
            <p:cNvSpPr/>
            <p:nvPr/>
          </p:nvSpPr>
          <p:spPr>
            <a:xfrm>
              <a:off x="10117552" y="-843346"/>
              <a:ext cx="2489913" cy="2482166"/>
            </a:xfrm>
            <a:custGeom>
              <a:avLst/>
              <a:gdLst>
                <a:gd name="connsiteX0" fmla="*/ 0 w 2489913"/>
                <a:gd name="connsiteY0" fmla="*/ 0 h 2482166"/>
                <a:gd name="connsiteX1" fmla="*/ 2489914 w 2489913"/>
                <a:gd name="connsiteY1" fmla="*/ 2482167 h 2482166"/>
              </a:gdLst>
              <a:ahLst/>
              <a:cxnLst>
                <a:cxn ang="0">
                  <a:pos x="connsiteX0" y="connsiteY0"/>
                </a:cxn>
                <a:cxn ang="0">
                  <a:pos x="connsiteX1" y="connsiteY1"/>
                </a:cxn>
              </a:cxnLst>
              <a:rect l="l" t="t" r="r" b="b"/>
              <a:pathLst>
                <a:path w="2489913" h="2482166">
                  <a:moveTo>
                    <a:pt x="0" y="0"/>
                  </a:moveTo>
                  <a:lnTo>
                    <a:pt x="2489914" y="2482167"/>
                  </a:lnTo>
                </a:path>
              </a:pathLst>
            </a:custGeom>
            <a:ln w="6604" cap="flat">
              <a:solidFill>
                <a:schemeClr val="tx1">
                  <a:lumMod val="20000"/>
                  <a:lumOff val="80000"/>
                  <a:alpha val="63000"/>
                </a:schemeClr>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BEDB9B7-6B8A-D941-4FF3-A8B0F851EC82}"/>
                </a:ext>
              </a:extLst>
            </p:cNvPr>
            <p:cNvSpPr/>
            <p:nvPr/>
          </p:nvSpPr>
          <p:spPr>
            <a:xfrm>
              <a:off x="10044787" y="-770382"/>
              <a:ext cx="2489913" cy="2482166"/>
            </a:xfrm>
            <a:custGeom>
              <a:avLst/>
              <a:gdLst>
                <a:gd name="connsiteX0" fmla="*/ 0 w 2489913"/>
                <a:gd name="connsiteY0" fmla="*/ 0 h 2482166"/>
                <a:gd name="connsiteX1" fmla="*/ 2489914 w 2489913"/>
                <a:gd name="connsiteY1" fmla="*/ 2482167 h 2482166"/>
              </a:gdLst>
              <a:ahLst/>
              <a:cxnLst>
                <a:cxn ang="0">
                  <a:pos x="connsiteX0" y="connsiteY0"/>
                </a:cxn>
                <a:cxn ang="0">
                  <a:pos x="connsiteX1" y="connsiteY1"/>
                </a:cxn>
              </a:cxnLst>
              <a:rect l="l" t="t" r="r" b="b"/>
              <a:pathLst>
                <a:path w="2489913" h="2482166">
                  <a:moveTo>
                    <a:pt x="0" y="0"/>
                  </a:moveTo>
                  <a:lnTo>
                    <a:pt x="2489914" y="2482167"/>
                  </a:lnTo>
                </a:path>
              </a:pathLst>
            </a:custGeom>
            <a:ln w="6604" cap="flat">
              <a:solidFill>
                <a:schemeClr val="tx1">
                  <a:lumMod val="20000"/>
                  <a:lumOff val="80000"/>
                  <a:alpha val="63000"/>
                </a:schemeClr>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90FA288-37EB-087B-BF53-F0B3FEA5393F}"/>
                </a:ext>
              </a:extLst>
            </p:cNvPr>
            <p:cNvSpPr/>
            <p:nvPr/>
          </p:nvSpPr>
          <p:spPr>
            <a:xfrm>
              <a:off x="9972021" y="-697352"/>
              <a:ext cx="2489913" cy="2482166"/>
            </a:xfrm>
            <a:custGeom>
              <a:avLst/>
              <a:gdLst>
                <a:gd name="connsiteX0" fmla="*/ 0 w 2489913"/>
                <a:gd name="connsiteY0" fmla="*/ 0 h 2482166"/>
                <a:gd name="connsiteX1" fmla="*/ 2489914 w 2489913"/>
                <a:gd name="connsiteY1" fmla="*/ 2482167 h 2482166"/>
              </a:gdLst>
              <a:ahLst/>
              <a:cxnLst>
                <a:cxn ang="0">
                  <a:pos x="connsiteX0" y="connsiteY0"/>
                </a:cxn>
                <a:cxn ang="0">
                  <a:pos x="connsiteX1" y="connsiteY1"/>
                </a:cxn>
              </a:cxnLst>
              <a:rect l="l" t="t" r="r" b="b"/>
              <a:pathLst>
                <a:path w="2489913" h="2482166">
                  <a:moveTo>
                    <a:pt x="0" y="0"/>
                  </a:moveTo>
                  <a:lnTo>
                    <a:pt x="2489914" y="2482167"/>
                  </a:lnTo>
                </a:path>
              </a:pathLst>
            </a:custGeom>
            <a:ln w="6604" cap="flat">
              <a:solidFill>
                <a:schemeClr val="tx1">
                  <a:lumMod val="20000"/>
                  <a:lumOff val="80000"/>
                  <a:alpha val="63000"/>
                </a:schemeClr>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75EF3FF-DC83-A6E4-D3B6-102D69F603A5}"/>
                </a:ext>
              </a:extLst>
            </p:cNvPr>
            <p:cNvSpPr/>
            <p:nvPr/>
          </p:nvSpPr>
          <p:spPr>
            <a:xfrm>
              <a:off x="10263083" y="-989274"/>
              <a:ext cx="2489847" cy="2482100"/>
            </a:xfrm>
            <a:custGeom>
              <a:avLst/>
              <a:gdLst>
                <a:gd name="connsiteX0" fmla="*/ 0 w 2489847"/>
                <a:gd name="connsiteY0" fmla="*/ 0 h 2482100"/>
                <a:gd name="connsiteX1" fmla="*/ 2489848 w 2489847"/>
                <a:gd name="connsiteY1" fmla="*/ 2482100 h 2482100"/>
              </a:gdLst>
              <a:ahLst/>
              <a:cxnLst>
                <a:cxn ang="0">
                  <a:pos x="connsiteX0" y="connsiteY0"/>
                </a:cxn>
                <a:cxn ang="0">
                  <a:pos x="connsiteX1" y="connsiteY1"/>
                </a:cxn>
              </a:cxnLst>
              <a:rect l="l" t="t" r="r" b="b"/>
              <a:pathLst>
                <a:path w="2489847" h="2482100">
                  <a:moveTo>
                    <a:pt x="0" y="0"/>
                  </a:moveTo>
                  <a:lnTo>
                    <a:pt x="2489848" y="2482100"/>
                  </a:lnTo>
                </a:path>
              </a:pathLst>
            </a:custGeom>
            <a:ln w="6604" cap="flat">
              <a:solidFill>
                <a:schemeClr val="tx1">
                  <a:lumMod val="20000"/>
                  <a:lumOff val="80000"/>
                  <a:alpha val="63000"/>
                </a:schemeClr>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3F88CF41-DEA9-E86C-7B4A-974DD89DF8BC}"/>
                </a:ext>
              </a:extLst>
            </p:cNvPr>
            <p:cNvSpPr/>
            <p:nvPr/>
          </p:nvSpPr>
          <p:spPr>
            <a:xfrm>
              <a:off x="9899256" y="-624388"/>
              <a:ext cx="2489913" cy="2482166"/>
            </a:xfrm>
            <a:custGeom>
              <a:avLst/>
              <a:gdLst>
                <a:gd name="connsiteX0" fmla="*/ 0 w 2489913"/>
                <a:gd name="connsiteY0" fmla="*/ 0 h 2482166"/>
                <a:gd name="connsiteX1" fmla="*/ 2489914 w 2489913"/>
                <a:gd name="connsiteY1" fmla="*/ 2482167 h 2482166"/>
              </a:gdLst>
              <a:ahLst/>
              <a:cxnLst>
                <a:cxn ang="0">
                  <a:pos x="connsiteX0" y="connsiteY0"/>
                </a:cxn>
                <a:cxn ang="0">
                  <a:pos x="connsiteX1" y="connsiteY1"/>
                </a:cxn>
              </a:cxnLst>
              <a:rect l="l" t="t" r="r" b="b"/>
              <a:pathLst>
                <a:path w="2489913" h="2482166">
                  <a:moveTo>
                    <a:pt x="0" y="0"/>
                  </a:moveTo>
                  <a:lnTo>
                    <a:pt x="2489914" y="2482167"/>
                  </a:lnTo>
                </a:path>
              </a:pathLst>
            </a:custGeom>
            <a:ln w="6604" cap="flat">
              <a:solidFill>
                <a:schemeClr val="tx1">
                  <a:lumMod val="20000"/>
                  <a:lumOff val="80000"/>
                  <a:alpha val="63000"/>
                </a:schemeClr>
              </a:solidFill>
              <a:prstDash val="solid"/>
              <a:miter/>
            </a:ln>
          </p:spPr>
          <p:txBody>
            <a:bodyPr rtlCol="0" anchor="ctr"/>
            <a:lstStyle/>
            <a:p>
              <a:endParaRPr lang="en-US"/>
            </a:p>
          </p:txBody>
        </p:sp>
      </p:grpSp>
      <p:pic>
        <p:nvPicPr>
          <p:cNvPr id="24" name="Graphic 23">
            <a:extLst>
              <a:ext uri="{FF2B5EF4-FFF2-40B4-BE49-F238E27FC236}">
                <a16:creationId xmlns:a16="http://schemas.microsoft.com/office/drawing/2014/main" id="{E28F4DCD-8FD2-8CF3-F6F5-EFEC6F678D45}"/>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91167" y="73062"/>
            <a:ext cx="1815108" cy="1815110"/>
          </a:xfrm>
          <a:prstGeom prst="rect">
            <a:avLst/>
          </a:prstGeom>
        </p:spPr>
      </p:pic>
      <p:sp>
        <p:nvSpPr>
          <p:cNvPr id="34" name="Picture Placeholder 33">
            <a:extLst>
              <a:ext uri="{FF2B5EF4-FFF2-40B4-BE49-F238E27FC236}">
                <a16:creationId xmlns:a16="http://schemas.microsoft.com/office/drawing/2014/main" id="{FB2EC8F9-3DF4-81AD-4A65-084F3D74C7DA}"/>
              </a:ext>
              <a:ext uri="{C183D7F6-B498-43B3-948B-1728B52AA6E4}">
                <adec:decorative xmlns:adec="http://schemas.microsoft.com/office/drawing/2017/decorative" val="1"/>
              </a:ext>
            </a:extLst>
          </p:cNvPr>
          <p:cNvSpPr>
            <a:spLocks noGrp="1"/>
          </p:cNvSpPr>
          <p:nvPr>
            <p:ph type="pic" sz="quarter" idx="11" hasCustomPrompt="1"/>
          </p:nvPr>
        </p:nvSpPr>
        <p:spPr>
          <a:xfrm>
            <a:off x="0" y="0"/>
            <a:ext cx="5029200" cy="6858000"/>
          </a:xfrm>
        </p:spPr>
        <p:txBody>
          <a:bodyPr anchor="ctr"/>
          <a:lstStyle>
            <a:lvl1pPr marL="0" indent="0">
              <a:buNone/>
              <a:defRPr/>
            </a:lvl1pPr>
          </a:lstStyle>
          <a:p>
            <a:r>
              <a:rPr lang="en-US"/>
              <a:t>Click to add photo</a:t>
            </a:r>
          </a:p>
        </p:txBody>
      </p:sp>
    </p:spTree>
    <p:extLst>
      <p:ext uri="{BB962C8B-B14F-4D97-AF65-F5344CB8AC3E}">
        <p14:creationId xmlns:p14="http://schemas.microsoft.com/office/powerpoint/2010/main" val="26505325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Agenda No Logo">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7EE701-37A7-AC57-9B5E-CBE2EAAB77F7}"/>
              </a:ext>
              <a:ext uri="{C183D7F6-B498-43B3-948B-1728B52AA6E4}">
                <adec:decorative xmlns:adec="http://schemas.microsoft.com/office/drawing/2017/decorative" val="1"/>
              </a:ext>
            </a:extLst>
          </p:cNvPr>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6715124" y="5724525"/>
            <a:ext cx="6191250" cy="1133475"/>
          </a:xfrm>
          <a:prstGeom prst="rect">
            <a:avLst/>
          </a:prstGeom>
        </p:spPr>
      </p:pic>
      <p:sp>
        <p:nvSpPr>
          <p:cNvPr id="2" name="Title 1">
            <a:extLst>
              <a:ext uri="{FF2B5EF4-FFF2-40B4-BE49-F238E27FC236}">
                <a16:creationId xmlns:a16="http://schemas.microsoft.com/office/drawing/2014/main" id="{D89CD850-8906-7F22-4AC8-A59503B91BF1}"/>
              </a:ext>
            </a:extLst>
          </p:cNvPr>
          <p:cNvSpPr>
            <a:spLocks noGrp="1" noChangeAspect="1"/>
          </p:cNvSpPr>
          <p:nvPr>
            <p:ph type="title" hasCustomPrompt="1"/>
          </p:nvPr>
        </p:nvSpPr>
        <p:spPr>
          <a:xfrm>
            <a:off x="6953248" y="474931"/>
            <a:ext cx="4805427" cy="837750"/>
          </a:xfrm>
          <a:prstGeom prst="rect">
            <a:avLst/>
          </a:prstGeom>
        </p:spPr>
        <p:txBody>
          <a:bodyPr anchor="ctr">
            <a:noAutofit/>
          </a:bodyPr>
          <a:lstStyle>
            <a:lvl1pPr>
              <a:lnSpc>
                <a:spcPct val="80000"/>
              </a:lnSpc>
              <a:defRPr sz="3700">
                <a:solidFill>
                  <a:schemeClr val="tx1"/>
                </a:solidFill>
              </a:defRPr>
            </a:lvl1pPr>
          </a:lstStyle>
          <a:p>
            <a:r>
              <a:rPr lang="en-US"/>
              <a:t>Click to add content</a:t>
            </a:r>
          </a:p>
        </p:txBody>
      </p:sp>
      <p:sp>
        <p:nvSpPr>
          <p:cNvPr id="3" name="Content Placeholder 2">
            <a:extLst>
              <a:ext uri="{FF2B5EF4-FFF2-40B4-BE49-F238E27FC236}">
                <a16:creationId xmlns:a16="http://schemas.microsoft.com/office/drawing/2014/main" id="{62DFA0DF-0440-BD17-31FF-820C70463500}"/>
              </a:ext>
            </a:extLst>
          </p:cNvPr>
          <p:cNvSpPr>
            <a:spLocks noGrp="1"/>
          </p:cNvSpPr>
          <p:nvPr>
            <p:ph idx="1" hasCustomPrompt="1"/>
          </p:nvPr>
        </p:nvSpPr>
        <p:spPr>
          <a:xfrm>
            <a:off x="6953250" y="1447801"/>
            <a:ext cx="4805426" cy="5172076"/>
          </a:xfrm>
        </p:spPr>
        <p:txBody>
          <a:bodyPr>
            <a:normAutofit/>
          </a:bodyPr>
          <a:lstStyle>
            <a:lvl1pPr marL="514350" indent="-514350">
              <a:lnSpc>
                <a:spcPct val="100000"/>
              </a:lnSpc>
              <a:spcBef>
                <a:spcPts val="2200"/>
              </a:spcBef>
              <a:buSzPct val="95000"/>
              <a:buFont typeface="Wingdings" panose="05000000000000000000" pitchFamily="2" charset="2"/>
              <a:buChar char="§"/>
              <a:defRPr sz="2400">
                <a:solidFill>
                  <a:schemeClr val="tx1"/>
                </a:solidFill>
              </a:defRPr>
            </a:lvl1pPr>
            <a:lvl2pPr>
              <a:spcBef>
                <a:spcPts val="1400"/>
              </a:spcBef>
              <a:defRPr>
                <a:solidFill>
                  <a:schemeClr val="tx1"/>
                </a:solidFill>
              </a:defRPr>
            </a:lvl2pPr>
            <a:lvl3pPr>
              <a:spcBef>
                <a:spcPts val="1400"/>
              </a:spcBef>
              <a:defRPr>
                <a:solidFill>
                  <a:schemeClr val="tx1"/>
                </a:solidFill>
              </a:defRPr>
            </a:lvl3pPr>
            <a:lvl4pPr>
              <a:spcBef>
                <a:spcPts val="1400"/>
              </a:spcBef>
              <a:defRPr>
                <a:solidFill>
                  <a:schemeClr val="tx1"/>
                </a:solidFill>
              </a:defRPr>
            </a:lvl4pPr>
            <a:lvl5pPr>
              <a:spcBef>
                <a:spcPts val="1400"/>
              </a:spcBef>
              <a:defRPr>
                <a:solidFill>
                  <a:schemeClr val="tx1"/>
                </a:solidFill>
              </a:defRPr>
            </a:lvl5pPr>
          </a:lstStyle>
          <a:p>
            <a:pPr lvl="0"/>
            <a:r>
              <a:rPr lang="en-US"/>
              <a:t>Click to add content</a:t>
            </a:r>
          </a:p>
        </p:txBody>
      </p:sp>
      <p:sp>
        <p:nvSpPr>
          <p:cNvPr id="9" name="Slide Number Placeholder 8">
            <a:extLst>
              <a:ext uri="{FF2B5EF4-FFF2-40B4-BE49-F238E27FC236}">
                <a16:creationId xmlns:a16="http://schemas.microsoft.com/office/drawing/2014/main" id="{5BE1C30A-D36D-78A2-7F43-571335F127D6}"/>
              </a:ext>
            </a:extLst>
          </p:cNvPr>
          <p:cNvSpPr>
            <a:spLocks noGrp="1"/>
          </p:cNvSpPr>
          <p:nvPr>
            <p:ph type="sldNum" sz="quarter" idx="10"/>
          </p:nvPr>
        </p:nvSpPr>
        <p:spPr>
          <a:xfrm>
            <a:off x="11128248" y="6400800"/>
            <a:ext cx="717613" cy="171488"/>
          </a:xfrm>
          <a:prstGeom prst="rect">
            <a:avLst/>
          </a:prstGeom>
        </p:spPr>
        <p:txBody>
          <a:bodyPr/>
          <a:lstStyle>
            <a:lvl1pPr algn="ctr">
              <a:defRPr sz="1100" b="1">
                <a:solidFill>
                  <a:schemeClr val="tx1"/>
                </a:solidFill>
              </a:defRPr>
            </a:lvl1pPr>
          </a:lstStyle>
          <a:p>
            <a:pPr algn="r"/>
            <a:fld id="{7686CD33-C016-43BD-819A-3EE49999C1A6}" type="slidenum">
              <a:rPr lang="en-US" smtClean="0"/>
              <a:pPr algn="r"/>
              <a:t>‹#›</a:t>
            </a:fld>
            <a:endParaRPr lang="en-US"/>
          </a:p>
        </p:txBody>
      </p:sp>
      <p:sp>
        <p:nvSpPr>
          <p:cNvPr id="6" name="Content Placeholder 5">
            <a:extLst>
              <a:ext uri="{FF2B5EF4-FFF2-40B4-BE49-F238E27FC236}">
                <a16:creationId xmlns:a16="http://schemas.microsoft.com/office/drawing/2014/main" id="{D72D7E96-6C11-1A61-6C1B-441032764E0F}"/>
              </a:ext>
            </a:extLst>
          </p:cNvPr>
          <p:cNvSpPr>
            <a:spLocks noGrp="1"/>
          </p:cNvSpPr>
          <p:nvPr>
            <p:ph sz="quarter" idx="11"/>
          </p:nvPr>
        </p:nvSpPr>
        <p:spPr>
          <a:xfrm>
            <a:off x="0" y="0"/>
            <a:ext cx="6715125" cy="685800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76254805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Main Logo Mountai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ED9B69-940D-4C44-157C-B69495408984}"/>
              </a:ext>
              <a:ext uri="{C183D7F6-B498-43B3-948B-1728B52AA6E4}">
                <adec:decorative xmlns:adec="http://schemas.microsoft.com/office/drawing/2017/decorative" val="1"/>
              </a:ext>
            </a:extLst>
          </p:cNvPr>
          <p:cNvPicPr>
            <a:picLocks noChangeAspect="1"/>
          </p:cNvPicPr>
          <p:nvPr userDrawn="1"/>
        </p:nvPicPr>
        <p:blipFill>
          <a:blip r:embed="rId2" cstate="email">
            <a:alphaModFix amt="20000"/>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a:ext>
            </a:extLst>
          </a:blip>
          <a:srcRect/>
          <a:stretch/>
        </p:blipFill>
        <p:spPr>
          <a:xfrm>
            <a:off x="0" y="5578856"/>
            <a:ext cx="5418203" cy="1279144"/>
          </a:xfrm>
          <a:prstGeom prst="rect">
            <a:avLst/>
          </a:prstGeom>
        </p:spPr>
      </p:pic>
      <p:sp>
        <p:nvSpPr>
          <p:cNvPr id="2" name="Title 1">
            <a:extLst>
              <a:ext uri="{FF2B5EF4-FFF2-40B4-BE49-F238E27FC236}">
                <a16:creationId xmlns:a16="http://schemas.microsoft.com/office/drawing/2014/main" id="{622FEFCA-475C-B0F8-81E9-766B26307B47}"/>
              </a:ext>
            </a:extLst>
          </p:cNvPr>
          <p:cNvSpPr>
            <a:spLocks noGrp="1"/>
          </p:cNvSpPr>
          <p:nvPr>
            <p:ph type="title" hasCustomPrompt="1"/>
          </p:nvPr>
        </p:nvSpPr>
        <p:spPr/>
        <p:txBody>
          <a:bodyPr/>
          <a:lstStyle>
            <a:lvl1pPr>
              <a:defRPr/>
            </a:lvl1pPr>
          </a:lstStyle>
          <a:p>
            <a:r>
              <a:rPr lang="en-US"/>
              <a:t>Only use one line sentences, 37 pt font</a:t>
            </a:r>
          </a:p>
        </p:txBody>
      </p:sp>
      <p:sp>
        <p:nvSpPr>
          <p:cNvPr id="5" name="Content Placeholder 4">
            <a:extLst>
              <a:ext uri="{FF2B5EF4-FFF2-40B4-BE49-F238E27FC236}">
                <a16:creationId xmlns:a16="http://schemas.microsoft.com/office/drawing/2014/main" id="{BE9EA55C-1B4C-EA9B-26C5-85DCC58AEB64}"/>
              </a:ext>
            </a:extLst>
          </p:cNvPr>
          <p:cNvSpPr>
            <a:spLocks noGrp="1"/>
          </p:cNvSpPr>
          <p:nvPr>
            <p:ph sz="quarter" idx="11"/>
          </p:nvPr>
        </p:nvSpPr>
        <p:spPr>
          <a:xfrm>
            <a:off x="285782" y="1279144"/>
            <a:ext cx="11620436"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2874CF3-69B2-30A9-C884-F675649798FE}"/>
              </a:ext>
            </a:extLst>
          </p:cNvPr>
          <p:cNvSpPr>
            <a:spLocks noGrp="1"/>
          </p:cNvSpPr>
          <p:nvPr>
            <p:ph type="sldNum" sz="quarter" idx="10"/>
          </p:nvPr>
        </p:nvSpPr>
        <p:spPr>
          <a:xfrm>
            <a:off x="11128248" y="6400800"/>
            <a:ext cx="722376" cy="173736"/>
          </a:xfrm>
          <a:prstGeom prst="rect">
            <a:avLst/>
          </a:prstGeom>
        </p:spPr>
        <p:txBody>
          <a:bodyPr/>
          <a:lstStyle/>
          <a:p>
            <a:pPr algn="r"/>
            <a:fld id="{7686CD33-C016-43BD-819A-3EE49999C1A6}" type="slidenum">
              <a:rPr lang="en-US" smtClean="0"/>
              <a:pPr algn="r"/>
              <a:t>‹#›</a:t>
            </a:fld>
            <a:endParaRPr lang="en-US"/>
          </a:p>
        </p:txBody>
      </p:sp>
      <p:pic>
        <p:nvPicPr>
          <p:cNvPr id="4" name="Graphic 3" descr="State of Alaska, Department of Health">
            <a:extLst>
              <a:ext uri="{FF2B5EF4-FFF2-40B4-BE49-F238E27FC236}">
                <a16:creationId xmlns:a16="http://schemas.microsoft.com/office/drawing/2014/main" id="{99663AB9-CB88-BD13-5EB2-A803A99D1FE5}"/>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0291167" y="73062"/>
            <a:ext cx="1815108" cy="1815110"/>
          </a:xfrm>
          <a:prstGeom prst="rect">
            <a:avLst/>
          </a:prstGeom>
        </p:spPr>
      </p:pic>
    </p:spTree>
    <p:extLst>
      <p:ext uri="{BB962C8B-B14F-4D97-AF65-F5344CB8AC3E}">
        <p14:creationId xmlns:p14="http://schemas.microsoft.com/office/powerpoint/2010/main" val="245642591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Main Slide No Log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1E1F54-A9EC-FC39-0A52-9833ED75FFA0}"/>
              </a:ext>
              <a:ext uri="{C183D7F6-B498-43B3-948B-1728B52AA6E4}">
                <adec:decorative xmlns:adec="http://schemas.microsoft.com/office/drawing/2017/decorative" val="1"/>
              </a:ext>
            </a:extLst>
          </p:cNvPr>
          <p:cNvSpPr>
            <a:spLocks/>
          </p:cNvSpPr>
          <p:nvPr userDrawn="1"/>
        </p:nvSpPr>
        <p:spPr>
          <a:xfrm>
            <a:off x="0" y="-11495"/>
            <a:ext cx="12192000" cy="1084332"/>
          </a:xfrm>
          <a:prstGeom prst="rect">
            <a:avLst/>
          </a:prstGeom>
          <a:solidFill>
            <a:srgbClr val="2650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2FEFCA-475C-B0F8-81E9-766B26307B47}"/>
              </a:ext>
            </a:extLst>
          </p:cNvPr>
          <p:cNvSpPr>
            <a:spLocks noGrp="1"/>
          </p:cNvSpPr>
          <p:nvPr>
            <p:ph type="title" hasCustomPrompt="1"/>
          </p:nvPr>
        </p:nvSpPr>
        <p:spPr/>
        <p:txBody>
          <a:bodyPr/>
          <a:lstStyle>
            <a:lvl1pPr>
              <a:defRPr>
                <a:solidFill>
                  <a:schemeClr val="bg1"/>
                </a:solidFill>
              </a:defRPr>
            </a:lvl1pPr>
          </a:lstStyle>
          <a:p>
            <a:r>
              <a:rPr lang="en-US"/>
              <a:t>Only use one line sentences, 37 pt font</a:t>
            </a:r>
          </a:p>
        </p:txBody>
      </p:sp>
      <p:sp>
        <p:nvSpPr>
          <p:cNvPr id="5" name="Content Placeholder 4">
            <a:extLst>
              <a:ext uri="{FF2B5EF4-FFF2-40B4-BE49-F238E27FC236}">
                <a16:creationId xmlns:a16="http://schemas.microsoft.com/office/drawing/2014/main" id="{BE9EA55C-1B4C-EA9B-26C5-85DCC58AEB64}"/>
              </a:ext>
            </a:extLst>
          </p:cNvPr>
          <p:cNvSpPr>
            <a:spLocks noGrp="1"/>
          </p:cNvSpPr>
          <p:nvPr>
            <p:ph sz="quarter" idx="11"/>
          </p:nvPr>
        </p:nvSpPr>
        <p:spPr>
          <a:xfrm>
            <a:off x="285782" y="1279144"/>
            <a:ext cx="11620436"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2874CF3-69B2-30A9-C884-F675649798FE}"/>
              </a:ext>
            </a:extLst>
          </p:cNvPr>
          <p:cNvSpPr>
            <a:spLocks noGrp="1"/>
          </p:cNvSpPr>
          <p:nvPr>
            <p:ph type="sldNum" sz="quarter" idx="10"/>
          </p:nvPr>
        </p:nvSpPr>
        <p:spPr>
          <a:xfrm>
            <a:off x="11128248" y="896197"/>
            <a:ext cx="722376" cy="173736"/>
          </a:xfrm>
          <a:prstGeom prst="rect">
            <a:avLst/>
          </a:prstGeom>
        </p:spPr>
        <p:txBody>
          <a:bodyPr/>
          <a:lstStyle>
            <a:lvl1pPr>
              <a:defRPr>
                <a:solidFill>
                  <a:schemeClr val="bg1"/>
                </a:solidFill>
              </a:defRPr>
            </a:lvl1pPr>
          </a:lstStyle>
          <a:p>
            <a:pPr algn="r"/>
            <a:fld id="{7686CD33-C016-43BD-819A-3EE49999C1A6}" type="slidenum">
              <a:rPr lang="en-US" smtClean="0"/>
              <a:pPr algn="r"/>
              <a:t>‹#›</a:t>
            </a:fld>
            <a:endParaRPr lang="en-US"/>
          </a:p>
        </p:txBody>
      </p:sp>
    </p:spTree>
    <p:extLst>
      <p:ext uri="{BB962C8B-B14F-4D97-AF65-F5344CB8AC3E}">
        <p14:creationId xmlns:p14="http://schemas.microsoft.com/office/powerpoint/2010/main" val="1883370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Ligh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C8B8E-8C93-9DBE-6ED8-24E0AFB8940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FA369AA-ABAA-F300-AE75-9E4EC07FE5CB}"/>
              </a:ext>
            </a:extLst>
          </p:cNvPr>
          <p:cNvSpPr>
            <a:spLocks noGrp="1"/>
          </p:cNvSpPr>
          <p:nvPr>
            <p:ph idx="1"/>
          </p:nvPr>
        </p:nvSpPr>
        <p:spPr>
          <a:xfrm>
            <a:off x="368632" y="1438228"/>
            <a:ext cx="10913725" cy="492792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6F81B22-B925-DD2F-B6E0-ABB2D80ED51C}"/>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5" name="Footer Placeholder 4">
            <a:extLst>
              <a:ext uri="{FF2B5EF4-FFF2-40B4-BE49-F238E27FC236}">
                <a16:creationId xmlns:a16="http://schemas.microsoft.com/office/drawing/2014/main" id="{75EB6A74-4009-8CF6-BDC5-3A66B5A56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DC9B9-BDA3-95F0-34C5-EA43E32F755B}"/>
              </a:ext>
            </a:extLst>
          </p:cNvPr>
          <p:cNvSpPr>
            <a:spLocks noGrp="1"/>
          </p:cNvSpPr>
          <p:nvPr>
            <p:ph type="sldNum" sz="quarter" idx="12"/>
          </p:nvPr>
        </p:nvSpPr>
        <p:spPr/>
        <p:txBody>
          <a:bodyPr/>
          <a:lstStyle/>
          <a:p>
            <a:fld id="{09420899-2DCA-417D-88B5-53E1D417002E}" type="slidenum">
              <a:rPr lang="en-US" smtClean="0"/>
              <a:t>‹#›</a:t>
            </a:fld>
            <a:endParaRPr lang="en-US"/>
          </a:p>
        </p:txBody>
      </p:sp>
    </p:spTree>
    <p:extLst>
      <p:ext uri="{BB962C8B-B14F-4D97-AF65-F5344CB8AC3E}">
        <p14:creationId xmlns:p14="http://schemas.microsoft.com/office/powerpoint/2010/main" val="184160637"/>
      </p:ext>
    </p:extLst>
  </p:cSld>
  <p:clrMapOvr>
    <a:overrideClrMapping bg1="lt1" tx1="dk1" bg2="lt2" tx2="dk2" accent1="accent1" accent2="accent2" accent3="accent3" accent4="accent4" accent5="accent5" accent6="accent6" hlink="hlink" folHlink="folHlink"/>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Main slide with 3 photo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1E1F54-A9EC-FC39-0A52-9833ED75FFA0}"/>
              </a:ext>
              <a:ext uri="{C183D7F6-B498-43B3-948B-1728B52AA6E4}">
                <adec:decorative xmlns:adec="http://schemas.microsoft.com/office/drawing/2017/decorative" val="1"/>
              </a:ext>
            </a:extLst>
          </p:cNvPr>
          <p:cNvSpPr>
            <a:spLocks/>
          </p:cNvSpPr>
          <p:nvPr userDrawn="1"/>
        </p:nvSpPr>
        <p:spPr>
          <a:xfrm>
            <a:off x="0" y="-11495"/>
            <a:ext cx="12192000" cy="1084332"/>
          </a:xfrm>
          <a:prstGeom prst="rect">
            <a:avLst/>
          </a:prstGeom>
          <a:solidFill>
            <a:srgbClr val="2650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2FEFCA-475C-B0F8-81E9-766B26307B47}"/>
              </a:ext>
            </a:extLst>
          </p:cNvPr>
          <p:cNvSpPr>
            <a:spLocks noGrp="1"/>
          </p:cNvSpPr>
          <p:nvPr>
            <p:ph type="title" hasCustomPrompt="1"/>
          </p:nvPr>
        </p:nvSpPr>
        <p:spPr/>
        <p:txBody>
          <a:bodyPr/>
          <a:lstStyle>
            <a:lvl1pPr>
              <a:defRPr>
                <a:solidFill>
                  <a:schemeClr val="bg1"/>
                </a:solidFill>
              </a:defRPr>
            </a:lvl1pPr>
          </a:lstStyle>
          <a:p>
            <a:r>
              <a:rPr lang="en-US"/>
              <a:t>Only use one line sentences, 37 pt font</a:t>
            </a:r>
          </a:p>
        </p:txBody>
      </p:sp>
      <p:sp>
        <p:nvSpPr>
          <p:cNvPr id="5" name="Content Placeholder 4">
            <a:extLst>
              <a:ext uri="{FF2B5EF4-FFF2-40B4-BE49-F238E27FC236}">
                <a16:creationId xmlns:a16="http://schemas.microsoft.com/office/drawing/2014/main" id="{BE9EA55C-1B4C-EA9B-26C5-85DCC58AEB64}"/>
              </a:ext>
            </a:extLst>
          </p:cNvPr>
          <p:cNvSpPr>
            <a:spLocks noGrp="1"/>
          </p:cNvSpPr>
          <p:nvPr>
            <p:ph sz="quarter" idx="11"/>
          </p:nvPr>
        </p:nvSpPr>
        <p:spPr>
          <a:xfrm>
            <a:off x="285782" y="1279144"/>
            <a:ext cx="11620436" cy="3208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2874CF3-69B2-30A9-C884-F675649798FE}"/>
              </a:ext>
            </a:extLst>
          </p:cNvPr>
          <p:cNvSpPr>
            <a:spLocks noGrp="1"/>
          </p:cNvSpPr>
          <p:nvPr>
            <p:ph type="sldNum" sz="quarter" idx="10"/>
          </p:nvPr>
        </p:nvSpPr>
        <p:spPr>
          <a:xfrm>
            <a:off x="11128248" y="896197"/>
            <a:ext cx="722376" cy="173736"/>
          </a:xfrm>
          <a:prstGeom prst="rect">
            <a:avLst/>
          </a:prstGeom>
        </p:spPr>
        <p:txBody>
          <a:bodyPr/>
          <a:lstStyle>
            <a:lvl1pPr>
              <a:defRPr>
                <a:solidFill>
                  <a:schemeClr val="bg1"/>
                </a:solidFill>
              </a:defRPr>
            </a:lvl1pPr>
          </a:lstStyle>
          <a:p>
            <a:pPr algn="r"/>
            <a:fld id="{7686CD33-C016-43BD-819A-3EE49999C1A6}" type="slidenum">
              <a:rPr lang="en-US" smtClean="0"/>
              <a:pPr algn="r"/>
              <a:t>‹#›</a:t>
            </a:fld>
            <a:endParaRPr lang="en-US"/>
          </a:p>
        </p:txBody>
      </p:sp>
      <p:sp>
        <p:nvSpPr>
          <p:cNvPr id="7" name="Content Placeholder 6">
            <a:extLst>
              <a:ext uri="{FF2B5EF4-FFF2-40B4-BE49-F238E27FC236}">
                <a16:creationId xmlns:a16="http://schemas.microsoft.com/office/drawing/2014/main" id="{17C1A385-1AB7-498F-E2B6-8F54067D0829}"/>
              </a:ext>
              <a:ext uri="{C183D7F6-B498-43B3-948B-1728B52AA6E4}">
                <adec:decorative xmlns:adec="http://schemas.microsoft.com/office/drawing/2017/decorative" val="0"/>
              </a:ext>
            </a:extLst>
          </p:cNvPr>
          <p:cNvSpPr>
            <a:spLocks noGrp="1" noChangeAspect="1"/>
          </p:cNvSpPr>
          <p:nvPr>
            <p:ph sz="quarter" idx="12"/>
          </p:nvPr>
        </p:nvSpPr>
        <p:spPr>
          <a:xfrm>
            <a:off x="0" y="4675188"/>
            <a:ext cx="3858768" cy="2182812"/>
          </a:xfrm>
        </p:spPr>
        <p:txBody>
          <a:bodyPr/>
          <a:lstStyle>
            <a:lvl1pPr marL="0" indent="0">
              <a:buNone/>
              <a:defRPr/>
            </a:lvl1pPr>
          </a:lstStyle>
          <a:p>
            <a:pPr lvl="0"/>
            <a:r>
              <a:rPr lang="en-US"/>
              <a:t>Click to edit Master text styles</a:t>
            </a:r>
          </a:p>
        </p:txBody>
      </p:sp>
      <p:sp>
        <p:nvSpPr>
          <p:cNvPr id="6" name="Content Placeholder 6">
            <a:extLst>
              <a:ext uri="{FF2B5EF4-FFF2-40B4-BE49-F238E27FC236}">
                <a16:creationId xmlns:a16="http://schemas.microsoft.com/office/drawing/2014/main" id="{C628BB46-3981-677A-556E-CBA9B7D5F50E}"/>
              </a:ext>
              <a:ext uri="{C183D7F6-B498-43B3-948B-1728B52AA6E4}">
                <adec:decorative xmlns:adec="http://schemas.microsoft.com/office/drawing/2017/decorative" val="0"/>
              </a:ext>
            </a:extLst>
          </p:cNvPr>
          <p:cNvSpPr>
            <a:spLocks noGrp="1" noChangeAspect="1"/>
          </p:cNvSpPr>
          <p:nvPr>
            <p:ph sz="quarter" idx="13"/>
          </p:nvPr>
        </p:nvSpPr>
        <p:spPr>
          <a:xfrm>
            <a:off x="4166616" y="4675188"/>
            <a:ext cx="3858768" cy="2182812"/>
          </a:xfrm>
        </p:spPr>
        <p:txBody>
          <a:bodyPr/>
          <a:lstStyle>
            <a:lvl1pPr marL="0" indent="0">
              <a:buNone/>
              <a:defRPr/>
            </a:lvl1pPr>
          </a:lstStyle>
          <a:p>
            <a:pPr lvl="0"/>
            <a:r>
              <a:rPr lang="en-US"/>
              <a:t>Click to edit Master text styles</a:t>
            </a:r>
          </a:p>
        </p:txBody>
      </p:sp>
      <p:sp>
        <p:nvSpPr>
          <p:cNvPr id="11" name="Content Placeholder 6">
            <a:extLst>
              <a:ext uri="{FF2B5EF4-FFF2-40B4-BE49-F238E27FC236}">
                <a16:creationId xmlns:a16="http://schemas.microsoft.com/office/drawing/2014/main" id="{904D29C0-500C-67F6-40F3-44B76ECF9314}"/>
              </a:ext>
              <a:ext uri="{C183D7F6-B498-43B3-948B-1728B52AA6E4}">
                <adec:decorative xmlns:adec="http://schemas.microsoft.com/office/drawing/2017/decorative" val="0"/>
              </a:ext>
            </a:extLst>
          </p:cNvPr>
          <p:cNvSpPr>
            <a:spLocks noGrp="1" noChangeAspect="1"/>
          </p:cNvSpPr>
          <p:nvPr>
            <p:ph sz="quarter" idx="14"/>
          </p:nvPr>
        </p:nvSpPr>
        <p:spPr>
          <a:xfrm>
            <a:off x="8333232" y="4675188"/>
            <a:ext cx="3858768" cy="2182812"/>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40120709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Main Slide with 4 Photo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1E1F54-A9EC-FC39-0A52-9833ED75FFA0}"/>
              </a:ext>
              <a:ext uri="{C183D7F6-B498-43B3-948B-1728B52AA6E4}">
                <adec:decorative xmlns:adec="http://schemas.microsoft.com/office/drawing/2017/decorative" val="1"/>
              </a:ext>
            </a:extLst>
          </p:cNvPr>
          <p:cNvSpPr>
            <a:spLocks/>
          </p:cNvSpPr>
          <p:nvPr userDrawn="1"/>
        </p:nvSpPr>
        <p:spPr>
          <a:xfrm>
            <a:off x="0" y="-11495"/>
            <a:ext cx="12192000" cy="1084332"/>
          </a:xfrm>
          <a:prstGeom prst="rect">
            <a:avLst/>
          </a:prstGeom>
          <a:solidFill>
            <a:srgbClr val="2650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2FEFCA-475C-B0F8-81E9-766B26307B47}"/>
              </a:ext>
            </a:extLst>
          </p:cNvPr>
          <p:cNvSpPr>
            <a:spLocks noGrp="1"/>
          </p:cNvSpPr>
          <p:nvPr>
            <p:ph type="title" hasCustomPrompt="1"/>
          </p:nvPr>
        </p:nvSpPr>
        <p:spPr/>
        <p:txBody>
          <a:bodyPr/>
          <a:lstStyle>
            <a:lvl1pPr>
              <a:defRPr>
                <a:solidFill>
                  <a:schemeClr val="bg1"/>
                </a:solidFill>
              </a:defRPr>
            </a:lvl1pPr>
          </a:lstStyle>
          <a:p>
            <a:r>
              <a:rPr lang="en-US"/>
              <a:t>Only use one line sentences, 37 pt font</a:t>
            </a:r>
          </a:p>
        </p:txBody>
      </p:sp>
      <p:sp>
        <p:nvSpPr>
          <p:cNvPr id="5" name="Content Placeholder 4">
            <a:extLst>
              <a:ext uri="{FF2B5EF4-FFF2-40B4-BE49-F238E27FC236}">
                <a16:creationId xmlns:a16="http://schemas.microsoft.com/office/drawing/2014/main" id="{BE9EA55C-1B4C-EA9B-26C5-85DCC58AEB64}"/>
              </a:ext>
            </a:extLst>
          </p:cNvPr>
          <p:cNvSpPr>
            <a:spLocks noGrp="1"/>
          </p:cNvSpPr>
          <p:nvPr>
            <p:ph sz="quarter" idx="11"/>
          </p:nvPr>
        </p:nvSpPr>
        <p:spPr>
          <a:xfrm>
            <a:off x="285782" y="1279144"/>
            <a:ext cx="11620436" cy="3208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2874CF3-69B2-30A9-C884-F675649798FE}"/>
              </a:ext>
            </a:extLst>
          </p:cNvPr>
          <p:cNvSpPr>
            <a:spLocks noGrp="1"/>
          </p:cNvSpPr>
          <p:nvPr>
            <p:ph type="sldNum" sz="quarter" idx="10"/>
          </p:nvPr>
        </p:nvSpPr>
        <p:spPr>
          <a:xfrm>
            <a:off x="11128248" y="896197"/>
            <a:ext cx="722376" cy="173736"/>
          </a:xfrm>
          <a:prstGeom prst="rect">
            <a:avLst/>
          </a:prstGeom>
        </p:spPr>
        <p:txBody>
          <a:bodyPr/>
          <a:lstStyle>
            <a:lvl1pPr>
              <a:defRPr>
                <a:solidFill>
                  <a:schemeClr val="bg1"/>
                </a:solidFill>
              </a:defRPr>
            </a:lvl1pPr>
          </a:lstStyle>
          <a:p>
            <a:pPr algn="r"/>
            <a:fld id="{7686CD33-C016-43BD-819A-3EE49999C1A6}" type="slidenum">
              <a:rPr lang="en-US" smtClean="0"/>
              <a:pPr algn="r"/>
              <a:t>‹#›</a:t>
            </a:fld>
            <a:endParaRPr lang="en-US"/>
          </a:p>
        </p:txBody>
      </p:sp>
      <p:sp>
        <p:nvSpPr>
          <p:cNvPr id="7" name="Content Placeholder 6">
            <a:extLst>
              <a:ext uri="{FF2B5EF4-FFF2-40B4-BE49-F238E27FC236}">
                <a16:creationId xmlns:a16="http://schemas.microsoft.com/office/drawing/2014/main" id="{17C1A385-1AB7-498F-E2B6-8F54067D0829}"/>
              </a:ext>
            </a:extLst>
          </p:cNvPr>
          <p:cNvSpPr>
            <a:spLocks noGrp="1" noChangeAspect="1"/>
          </p:cNvSpPr>
          <p:nvPr>
            <p:ph sz="quarter" idx="12"/>
          </p:nvPr>
        </p:nvSpPr>
        <p:spPr>
          <a:xfrm>
            <a:off x="0" y="4675188"/>
            <a:ext cx="2947988" cy="2182812"/>
          </a:xfrm>
        </p:spPr>
        <p:txBody>
          <a:bodyPr/>
          <a:lstStyle>
            <a:lvl1pPr marL="0" indent="0">
              <a:buNone/>
              <a:defRPr/>
            </a:lvl1pPr>
          </a:lstStyle>
          <a:p>
            <a:pPr lvl="0"/>
            <a:r>
              <a:rPr lang="en-US"/>
              <a:t>Click to edit Master text styles</a:t>
            </a:r>
          </a:p>
        </p:txBody>
      </p:sp>
      <p:sp>
        <p:nvSpPr>
          <p:cNvPr id="8" name="Content Placeholder 6">
            <a:extLst>
              <a:ext uri="{FF2B5EF4-FFF2-40B4-BE49-F238E27FC236}">
                <a16:creationId xmlns:a16="http://schemas.microsoft.com/office/drawing/2014/main" id="{C63FF13D-F547-C793-44EF-773E4C178758}"/>
              </a:ext>
            </a:extLst>
          </p:cNvPr>
          <p:cNvSpPr>
            <a:spLocks noGrp="1" noChangeAspect="1"/>
          </p:cNvSpPr>
          <p:nvPr>
            <p:ph sz="quarter" idx="13"/>
          </p:nvPr>
        </p:nvSpPr>
        <p:spPr>
          <a:xfrm>
            <a:off x="3081337" y="4675188"/>
            <a:ext cx="2947988" cy="2182812"/>
          </a:xfrm>
        </p:spPr>
        <p:txBody>
          <a:bodyPr/>
          <a:lstStyle>
            <a:lvl1pPr marL="0" indent="0">
              <a:buNone/>
              <a:defRPr/>
            </a:lvl1pPr>
          </a:lstStyle>
          <a:p>
            <a:pPr lvl="0"/>
            <a:r>
              <a:rPr lang="en-US"/>
              <a:t>Click to edit Master text styles</a:t>
            </a:r>
          </a:p>
        </p:txBody>
      </p:sp>
      <p:sp>
        <p:nvSpPr>
          <p:cNvPr id="9" name="Content Placeholder 6">
            <a:extLst>
              <a:ext uri="{FF2B5EF4-FFF2-40B4-BE49-F238E27FC236}">
                <a16:creationId xmlns:a16="http://schemas.microsoft.com/office/drawing/2014/main" id="{32956DF1-F2BD-BC6E-C7FA-11C2E764C496}"/>
              </a:ext>
            </a:extLst>
          </p:cNvPr>
          <p:cNvSpPr>
            <a:spLocks noGrp="1" noChangeAspect="1"/>
          </p:cNvSpPr>
          <p:nvPr>
            <p:ph sz="quarter" idx="14"/>
          </p:nvPr>
        </p:nvSpPr>
        <p:spPr>
          <a:xfrm>
            <a:off x="6162674" y="4675188"/>
            <a:ext cx="2947988" cy="2182812"/>
          </a:xfrm>
        </p:spPr>
        <p:txBody>
          <a:bodyPr/>
          <a:lstStyle>
            <a:lvl1pPr marL="0" indent="0">
              <a:buNone/>
              <a:defRPr/>
            </a:lvl1pPr>
          </a:lstStyle>
          <a:p>
            <a:pPr lvl="0"/>
            <a:r>
              <a:rPr lang="en-US"/>
              <a:t>Click to edit Master text styles</a:t>
            </a:r>
          </a:p>
        </p:txBody>
      </p:sp>
      <p:sp>
        <p:nvSpPr>
          <p:cNvPr id="10" name="Content Placeholder 6">
            <a:extLst>
              <a:ext uri="{FF2B5EF4-FFF2-40B4-BE49-F238E27FC236}">
                <a16:creationId xmlns:a16="http://schemas.microsoft.com/office/drawing/2014/main" id="{2E7F1F2F-B5D7-9B7E-0872-C9D073054C5D}"/>
              </a:ext>
            </a:extLst>
          </p:cNvPr>
          <p:cNvSpPr>
            <a:spLocks noGrp="1" noChangeAspect="1"/>
          </p:cNvSpPr>
          <p:nvPr>
            <p:ph sz="quarter" idx="15"/>
          </p:nvPr>
        </p:nvSpPr>
        <p:spPr>
          <a:xfrm>
            <a:off x="9244012" y="4675188"/>
            <a:ext cx="2947988" cy="2182812"/>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1366369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1_Main slide with 5 photo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1E1F54-A9EC-FC39-0A52-9833ED75FFA0}"/>
              </a:ext>
              <a:ext uri="{C183D7F6-B498-43B3-948B-1728B52AA6E4}">
                <adec:decorative xmlns:adec="http://schemas.microsoft.com/office/drawing/2017/decorative" val="1"/>
              </a:ext>
            </a:extLst>
          </p:cNvPr>
          <p:cNvSpPr>
            <a:spLocks/>
          </p:cNvSpPr>
          <p:nvPr userDrawn="1"/>
        </p:nvSpPr>
        <p:spPr>
          <a:xfrm>
            <a:off x="0" y="-11495"/>
            <a:ext cx="12192000" cy="1084332"/>
          </a:xfrm>
          <a:prstGeom prst="rect">
            <a:avLst/>
          </a:prstGeom>
          <a:solidFill>
            <a:srgbClr val="2650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2FEFCA-475C-B0F8-81E9-766B26307B47}"/>
              </a:ext>
            </a:extLst>
          </p:cNvPr>
          <p:cNvSpPr>
            <a:spLocks noGrp="1"/>
          </p:cNvSpPr>
          <p:nvPr>
            <p:ph type="title" hasCustomPrompt="1"/>
          </p:nvPr>
        </p:nvSpPr>
        <p:spPr/>
        <p:txBody>
          <a:bodyPr/>
          <a:lstStyle>
            <a:lvl1pPr>
              <a:defRPr>
                <a:solidFill>
                  <a:schemeClr val="bg1"/>
                </a:solidFill>
              </a:defRPr>
            </a:lvl1pPr>
          </a:lstStyle>
          <a:p>
            <a:r>
              <a:rPr lang="en-US"/>
              <a:t>Only use one line sentences, 37 pt font</a:t>
            </a:r>
          </a:p>
        </p:txBody>
      </p:sp>
      <p:sp>
        <p:nvSpPr>
          <p:cNvPr id="5" name="Content Placeholder 4">
            <a:extLst>
              <a:ext uri="{FF2B5EF4-FFF2-40B4-BE49-F238E27FC236}">
                <a16:creationId xmlns:a16="http://schemas.microsoft.com/office/drawing/2014/main" id="{BE9EA55C-1B4C-EA9B-26C5-85DCC58AEB64}"/>
              </a:ext>
            </a:extLst>
          </p:cNvPr>
          <p:cNvSpPr>
            <a:spLocks noGrp="1"/>
          </p:cNvSpPr>
          <p:nvPr>
            <p:ph sz="quarter" idx="11"/>
          </p:nvPr>
        </p:nvSpPr>
        <p:spPr>
          <a:xfrm>
            <a:off x="285782" y="1279144"/>
            <a:ext cx="11620436" cy="3208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2874CF3-69B2-30A9-C884-F675649798FE}"/>
              </a:ext>
            </a:extLst>
          </p:cNvPr>
          <p:cNvSpPr>
            <a:spLocks noGrp="1"/>
          </p:cNvSpPr>
          <p:nvPr>
            <p:ph type="sldNum" sz="quarter" idx="10"/>
          </p:nvPr>
        </p:nvSpPr>
        <p:spPr>
          <a:xfrm>
            <a:off x="11128248" y="896197"/>
            <a:ext cx="722376" cy="173736"/>
          </a:xfrm>
          <a:prstGeom prst="rect">
            <a:avLst/>
          </a:prstGeom>
        </p:spPr>
        <p:txBody>
          <a:bodyPr/>
          <a:lstStyle>
            <a:lvl1pPr>
              <a:defRPr>
                <a:solidFill>
                  <a:schemeClr val="bg1"/>
                </a:solidFill>
              </a:defRPr>
            </a:lvl1pPr>
          </a:lstStyle>
          <a:p>
            <a:pPr algn="r"/>
            <a:fld id="{7686CD33-C016-43BD-819A-3EE49999C1A6}" type="slidenum">
              <a:rPr lang="en-US" smtClean="0"/>
              <a:pPr algn="r"/>
              <a:t>‹#›</a:t>
            </a:fld>
            <a:endParaRPr lang="en-US"/>
          </a:p>
        </p:txBody>
      </p:sp>
      <p:sp>
        <p:nvSpPr>
          <p:cNvPr id="7" name="Content Placeholder 6">
            <a:extLst>
              <a:ext uri="{FF2B5EF4-FFF2-40B4-BE49-F238E27FC236}">
                <a16:creationId xmlns:a16="http://schemas.microsoft.com/office/drawing/2014/main" id="{17C1A385-1AB7-498F-E2B6-8F54067D0829}"/>
              </a:ext>
            </a:extLst>
          </p:cNvPr>
          <p:cNvSpPr>
            <a:spLocks noGrp="1" noChangeAspect="1"/>
          </p:cNvSpPr>
          <p:nvPr>
            <p:ph sz="quarter" idx="12"/>
          </p:nvPr>
        </p:nvSpPr>
        <p:spPr>
          <a:xfrm>
            <a:off x="0" y="4675188"/>
            <a:ext cx="2331720" cy="2182812"/>
          </a:xfrm>
        </p:spPr>
        <p:txBody>
          <a:bodyPr/>
          <a:lstStyle>
            <a:lvl1pPr marL="0" indent="0">
              <a:buNone/>
              <a:defRPr/>
            </a:lvl1pPr>
          </a:lstStyle>
          <a:p>
            <a:pPr lvl="0"/>
            <a:r>
              <a:rPr lang="en-US"/>
              <a:t>Click to edit Master text styles</a:t>
            </a:r>
          </a:p>
        </p:txBody>
      </p:sp>
      <p:sp>
        <p:nvSpPr>
          <p:cNvPr id="8" name="Content Placeholder 6">
            <a:extLst>
              <a:ext uri="{FF2B5EF4-FFF2-40B4-BE49-F238E27FC236}">
                <a16:creationId xmlns:a16="http://schemas.microsoft.com/office/drawing/2014/main" id="{6941A757-DF12-109F-27A8-874F9F3EC82B}"/>
              </a:ext>
            </a:extLst>
          </p:cNvPr>
          <p:cNvSpPr>
            <a:spLocks noGrp="1" noChangeAspect="1"/>
          </p:cNvSpPr>
          <p:nvPr>
            <p:ph sz="quarter" idx="13"/>
          </p:nvPr>
        </p:nvSpPr>
        <p:spPr>
          <a:xfrm>
            <a:off x="2465070" y="4675188"/>
            <a:ext cx="2331720" cy="2182812"/>
          </a:xfrm>
        </p:spPr>
        <p:txBody>
          <a:bodyPr/>
          <a:lstStyle>
            <a:lvl1pPr marL="0" indent="0">
              <a:buNone/>
              <a:defRPr/>
            </a:lvl1pPr>
          </a:lstStyle>
          <a:p>
            <a:pPr lvl="0"/>
            <a:r>
              <a:rPr lang="en-US"/>
              <a:t>Click to edit Master text styles</a:t>
            </a:r>
          </a:p>
        </p:txBody>
      </p:sp>
      <p:sp>
        <p:nvSpPr>
          <p:cNvPr id="9" name="Content Placeholder 6">
            <a:extLst>
              <a:ext uri="{FF2B5EF4-FFF2-40B4-BE49-F238E27FC236}">
                <a16:creationId xmlns:a16="http://schemas.microsoft.com/office/drawing/2014/main" id="{1D737388-522D-221C-4D9C-530B75E83687}"/>
              </a:ext>
            </a:extLst>
          </p:cNvPr>
          <p:cNvSpPr>
            <a:spLocks noGrp="1" noChangeAspect="1"/>
          </p:cNvSpPr>
          <p:nvPr>
            <p:ph sz="quarter" idx="14"/>
          </p:nvPr>
        </p:nvSpPr>
        <p:spPr>
          <a:xfrm>
            <a:off x="4930140" y="4675188"/>
            <a:ext cx="2331720" cy="2182812"/>
          </a:xfrm>
        </p:spPr>
        <p:txBody>
          <a:bodyPr/>
          <a:lstStyle>
            <a:lvl1pPr marL="0" indent="0">
              <a:buNone/>
              <a:defRPr/>
            </a:lvl1pPr>
          </a:lstStyle>
          <a:p>
            <a:pPr lvl="0"/>
            <a:r>
              <a:rPr lang="en-US"/>
              <a:t>Click to edit Master text styles</a:t>
            </a:r>
          </a:p>
        </p:txBody>
      </p:sp>
      <p:sp>
        <p:nvSpPr>
          <p:cNvPr id="10" name="Content Placeholder 6">
            <a:extLst>
              <a:ext uri="{FF2B5EF4-FFF2-40B4-BE49-F238E27FC236}">
                <a16:creationId xmlns:a16="http://schemas.microsoft.com/office/drawing/2014/main" id="{336C2C5E-2B80-25F3-2B07-05F6DA27E174}"/>
              </a:ext>
            </a:extLst>
          </p:cNvPr>
          <p:cNvSpPr>
            <a:spLocks noGrp="1" noChangeAspect="1"/>
          </p:cNvSpPr>
          <p:nvPr>
            <p:ph sz="quarter" idx="15"/>
          </p:nvPr>
        </p:nvSpPr>
        <p:spPr>
          <a:xfrm>
            <a:off x="7395210" y="4675188"/>
            <a:ext cx="2331720" cy="2182812"/>
          </a:xfrm>
        </p:spPr>
        <p:txBody>
          <a:bodyPr/>
          <a:lstStyle>
            <a:lvl1pPr marL="0" indent="0">
              <a:buNone/>
              <a:defRPr/>
            </a:lvl1pPr>
          </a:lstStyle>
          <a:p>
            <a:pPr lvl="0"/>
            <a:r>
              <a:rPr lang="en-US"/>
              <a:t>Click to edit Master text styles</a:t>
            </a:r>
          </a:p>
        </p:txBody>
      </p:sp>
      <p:sp>
        <p:nvSpPr>
          <p:cNvPr id="12" name="Content Placeholder 6">
            <a:extLst>
              <a:ext uri="{FF2B5EF4-FFF2-40B4-BE49-F238E27FC236}">
                <a16:creationId xmlns:a16="http://schemas.microsoft.com/office/drawing/2014/main" id="{4D27231C-817F-123F-1BA9-8A624681AB62}"/>
              </a:ext>
            </a:extLst>
          </p:cNvPr>
          <p:cNvSpPr>
            <a:spLocks noGrp="1" noChangeAspect="1"/>
          </p:cNvSpPr>
          <p:nvPr>
            <p:ph sz="quarter" idx="16"/>
          </p:nvPr>
        </p:nvSpPr>
        <p:spPr>
          <a:xfrm>
            <a:off x="9860280" y="4675188"/>
            <a:ext cx="2331720" cy="2182812"/>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5099930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Bottom Banner No Logo">
    <p:bg>
      <p:bgRef idx="1001">
        <a:schemeClr val="bg1"/>
      </p:bgRef>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1881BA2-305F-7BA0-37B6-BF0AEFF3B554}"/>
              </a:ext>
              <a:ext uri="{C183D7F6-B498-43B3-948B-1728B52AA6E4}">
                <adec:decorative xmlns:adec="http://schemas.microsoft.com/office/drawing/2017/decorative" val="1"/>
              </a:ext>
            </a:extLst>
          </p:cNvPr>
          <p:cNvSpPr/>
          <p:nvPr userDrawn="1"/>
        </p:nvSpPr>
        <p:spPr>
          <a:xfrm>
            <a:off x="-2" y="6310868"/>
            <a:ext cx="12191999" cy="547132"/>
          </a:xfrm>
          <a:prstGeom prst="rect">
            <a:avLst/>
          </a:prstGeom>
          <a:solidFill>
            <a:srgbClr val="2650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sp>
        <p:nvSpPr>
          <p:cNvPr id="13" name="Title 12">
            <a:extLst>
              <a:ext uri="{FF2B5EF4-FFF2-40B4-BE49-F238E27FC236}">
                <a16:creationId xmlns:a16="http://schemas.microsoft.com/office/drawing/2014/main" id="{B50A09F8-5370-2905-20EB-B769EB9672B9}"/>
              </a:ext>
            </a:extLst>
          </p:cNvPr>
          <p:cNvSpPr>
            <a:spLocks noGrp="1"/>
          </p:cNvSpPr>
          <p:nvPr>
            <p:ph type="title"/>
          </p:nvPr>
        </p:nvSpPr>
        <p:spPr>
          <a:xfrm>
            <a:off x="596900" y="568452"/>
            <a:ext cx="11125708" cy="841248"/>
          </a:xfrm>
        </p:spPr>
        <p:txBody>
          <a:bodyP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43011593-9D14-706A-AF77-EFA4047BEC10}"/>
              </a:ext>
            </a:extLst>
          </p:cNvPr>
          <p:cNvSpPr>
            <a:spLocks noGrp="1"/>
          </p:cNvSpPr>
          <p:nvPr>
            <p:ph sz="quarter" idx="10" hasCustomPrompt="1"/>
          </p:nvPr>
        </p:nvSpPr>
        <p:spPr>
          <a:xfrm>
            <a:off x="596900" y="1409700"/>
            <a:ext cx="11125708" cy="4723368"/>
          </a:xfrm>
        </p:spPr>
        <p:txBody>
          <a:bodyPr/>
          <a:lstStyle>
            <a:lvl1pPr marL="0" indent="0">
              <a:buNone/>
              <a:defRPr sz="3800" b="1">
                <a:latin typeface="+mj-lt"/>
              </a:defRPr>
            </a:lvl1pPr>
          </a:lstStyle>
          <a:p>
            <a:pPr lvl="0"/>
            <a:r>
              <a:rPr lang="en-US"/>
              <a:t>SmartArt</a:t>
            </a:r>
          </a:p>
        </p:txBody>
      </p:sp>
      <p:sp>
        <p:nvSpPr>
          <p:cNvPr id="12" name="Slide Number Placeholder 11">
            <a:extLst>
              <a:ext uri="{FF2B5EF4-FFF2-40B4-BE49-F238E27FC236}">
                <a16:creationId xmlns:a16="http://schemas.microsoft.com/office/drawing/2014/main" id="{11473C76-104A-2B52-E38C-92C47949BBAC}"/>
              </a:ext>
            </a:extLst>
          </p:cNvPr>
          <p:cNvSpPr>
            <a:spLocks noGrp="1"/>
          </p:cNvSpPr>
          <p:nvPr>
            <p:ph type="sldNum" sz="quarter" idx="11"/>
          </p:nvPr>
        </p:nvSpPr>
        <p:spPr>
          <a:xfrm>
            <a:off x="11128248" y="6404864"/>
            <a:ext cx="722376" cy="173736"/>
          </a:xfrm>
          <a:prstGeom prst="rect">
            <a:avLst/>
          </a:prstGeom>
        </p:spPr>
        <p:txBody>
          <a:bodyPr/>
          <a:lstStyle>
            <a:lvl1pPr>
              <a:defRPr>
                <a:solidFill>
                  <a:schemeClr val="bg1"/>
                </a:solidFill>
              </a:defRPr>
            </a:lvl1pPr>
          </a:lstStyle>
          <a:p>
            <a:pPr algn="r"/>
            <a:fld id="{7686CD33-C016-43BD-819A-3EE49999C1A6}" type="slidenum">
              <a:rPr lang="en-US" smtClean="0"/>
              <a:pPr algn="r"/>
              <a:t>‹#›</a:t>
            </a:fld>
            <a:endParaRPr lang="en-US"/>
          </a:p>
        </p:txBody>
      </p:sp>
    </p:spTree>
    <p:extLst>
      <p:ext uri="{BB962C8B-B14F-4D97-AF65-F5344CB8AC3E}">
        <p14:creationId xmlns:p14="http://schemas.microsoft.com/office/powerpoint/2010/main" val="378571085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Musher Accent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EA2018-3AAD-BAE7-C2BB-6B0629597C18}"/>
              </a:ext>
              <a:ext uri="{C183D7F6-B498-43B3-948B-1728B52AA6E4}">
                <adec:decorative xmlns:adec="http://schemas.microsoft.com/office/drawing/2017/decorative" val="1"/>
              </a:ext>
            </a:extLst>
          </p:cNvPr>
          <p:cNvSpPr/>
          <p:nvPr userDrawn="1"/>
        </p:nvSpPr>
        <p:spPr>
          <a:xfrm>
            <a:off x="285750" y="247650"/>
            <a:ext cx="11620500" cy="6410325"/>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2FEFCA-475C-B0F8-81E9-766B26307B47}"/>
              </a:ext>
            </a:extLst>
          </p:cNvPr>
          <p:cNvSpPr>
            <a:spLocks noGrp="1"/>
          </p:cNvSpPr>
          <p:nvPr>
            <p:ph type="title" hasCustomPrompt="1"/>
          </p:nvPr>
        </p:nvSpPr>
        <p:spPr>
          <a:xfrm>
            <a:off x="228600" y="502920"/>
            <a:ext cx="11731752" cy="538971"/>
          </a:xfrm>
        </p:spPr>
        <p:txBody>
          <a:bodyPr/>
          <a:lstStyle>
            <a:lvl1pPr algn="ctr">
              <a:defRPr>
                <a:solidFill>
                  <a:schemeClr val="tx1"/>
                </a:solidFill>
              </a:defRPr>
            </a:lvl1pPr>
          </a:lstStyle>
          <a:p>
            <a:r>
              <a:rPr lang="en-US"/>
              <a:t>Only use one line sentences, 37 pt font</a:t>
            </a:r>
          </a:p>
        </p:txBody>
      </p:sp>
      <p:sp>
        <p:nvSpPr>
          <p:cNvPr id="5" name="Content Placeholder 4">
            <a:extLst>
              <a:ext uri="{FF2B5EF4-FFF2-40B4-BE49-F238E27FC236}">
                <a16:creationId xmlns:a16="http://schemas.microsoft.com/office/drawing/2014/main" id="{BE9EA55C-1B4C-EA9B-26C5-85DCC58AEB64}"/>
              </a:ext>
            </a:extLst>
          </p:cNvPr>
          <p:cNvSpPr>
            <a:spLocks noGrp="1"/>
          </p:cNvSpPr>
          <p:nvPr>
            <p:ph sz="quarter" idx="11"/>
          </p:nvPr>
        </p:nvSpPr>
        <p:spPr>
          <a:xfrm>
            <a:off x="285782" y="1279144"/>
            <a:ext cx="11620436"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E776066C-0C92-9E4D-0977-764B666DA1CD}"/>
              </a:ext>
              <a:ext uri="{C183D7F6-B498-43B3-948B-1728B52AA6E4}">
                <adec:decorative xmlns:adec="http://schemas.microsoft.com/office/drawing/2017/decorative" val="1"/>
              </a:ext>
            </a:extLst>
          </p:cNvPr>
          <p:cNvSpPr/>
          <p:nvPr userDrawn="1"/>
        </p:nvSpPr>
        <p:spPr>
          <a:xfrm>
            <a:off x="0" y="6400800"/>
            <a:ext cx="4105275"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9E523B8-DCC6-EE03-B5FE-8284C12AE67F}"/>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76199" y="5853835"/>
            <a:ext cx="3952876" cy="889865"/>
          </a:xfrm>
          <a:prstGeom prst="rect">
            <a:avLst/>
          </a:prstGeom>
        </p:spPr>
      </p:pic>
      <p:sp>
        <p:nvSpPr>
          <p:cNvPr id="4" name="Slide Number Placeholder 3">
            <a:extLst>
              <a:ext uri="{FF2B5EF4-FFF2-40B4-BE49-F238E27FC236}">
                <a16:creationId xmlns:a16="http://schemas.microsoft.com/office/drawing/2014/main" id="{D78A3D82-DC11-261F-5F02-4818A134BE24}"/>
              </a:ext>
            </a:extLst>
          </p:cNvPr>
          <p:cNvSpPr>
            <a:spLocks noGrp="1"/>
          </p:cNvSpPr>
          <p:nvPr>
            <p:ph type="sldNum" sz="quarter" idx="12"/>
          </p:nvPr>
        </p:nvSpPr>
        <p:spPr/>
        <p:txBody>
          <a:bodyPr/>
          <a:lstStyle/>
          <a:p>
            <a:pPr algn="r"/>
            <a:fld id="{7686CD33-C016-43BD-819A-3EE49999C1A6}" type="slidenum">
              <a:rPr lang="en-US" smtClean="0"/>
              <a:pPr algn="r"/>
              <a:t>‹#›</a:t>
            </a:fld>
            <a:endParaRPr lang="en-US"/>
          </a:p>
        </p:txBody>
      </p:sp>
    </p:spTree>
    <p:extLst>
      <p:ext uri="{BB962C8B-B14F-4D97-AF65-F5344CB8AC3E}">
        <p14:creationId xmlns:p14="http://schemas.microsoft.com/office/powerpoint/2010/main" val="26320034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Musher Accent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EA2018-3AAD-BAE7-C2BB-6B0629597C18}"/>
              </a:ext>
              <a:ext uri="{C183D7F6-B498-43B3-948B-1728B52AA6E4}">
                <adec:decorative xmlns:adec="http://schemas.microsoft.com/office/drawing/2017/decorative" val="1"/>
              </a:ext>
            </a:extLst>
          </p:cNvPr>
          <p:cNvSpPr/>
          <p:nvPr userDrawn="1"/>
        </p:nvSpPr>
        <p:spPr>
          <a:xfrm>
            <a:off x="285750" y="247650"/>
            <a:ext cx="11620500" cy="641032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2FEFCA-475C-B0F8-81E9-766B26307B47}"/>
              </a:ext>
            </a:extLst>
          </p:cNvPr>
          <p:cNvSpPr>
            <a:spLocks noGrp="1"/>
          </p:cNvSpPr>
          <p:nvPr>
            <p:ph type="title" hasCustomPrompt="1"/>
          </p:nvPr>
        </p:nvSpPr>
        <p:spPr>
          <a:xfrm>
            <a:off x="228600" y="502920"/>
            <a:ext cx="11731752" cy="538971"/>
          </a:xfrm>
        </p:spPr>
        <p:txBody>
          <a:bodyPr/>
          <a:lstStyle>
            <a:lvl1pPr algn="ctr">
              <a:defRPr>
                <a:solidFill>
                  <a:schemeClr val="tx1"/>
                </a:solidFill>
              </a:defRPr>
            </a:lvl1pPr>
          </a:lstStyle>
          <a:p>
            <a:r>
              <a:rPr lang="en-US"/>
              <a:t>Only use one line sentences, 37 pt font</a:t>
            </a:r>
          </a:p>
        </p:txBody>
      </p:sp>
      <p:sp>
        <p:nvSpPr>
          <p:cNvPr id="5" name="Content Placeholder 4">
            <a:extLst>
              <a:ext uri="{FF2B5EF4-FFF2-40B4-BE49-F238E27FC236}">
                <a16:creationId xmlns:a16="http://schemas.microsoft.com/office/drawing/2014/main" id="{BE9EA55C-1B4C-EA9B-26C5-85DCC58AEB64}"/>
              </a:ext>
            </a:extLst>
          </p:cNvPr>
          <p:cNvSpPr>
            <a:spLocks noGrp="1"/>
          </p:cNvSpPr>
          <p:nvPr>
            <p:ph sz="quarter" idx="11"/>
          </p:nvPr>
        </p:nvSpPr>
        <p:spPr>
          <a:xfrm>
            <a:off x="285782" y="1279144"/>
            <a:ext cx="11620436"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E776066C-0C92-9E4D-0977-764B666DA1CD}"/>
              </a:ext>
              <a:ext uri="{C183D7F6-B498-43B3-948B-1728B52AA6E4}">
                <adec:decorative xmlns:adec="http://schemas.microsoft.com/office/drawing/2017/decorative" val="1"/>
              </a:ext>
            </a:extLst>
          </p:cNvPr>
          <p:cNvSpPr/>
          <p:nvPr userDrawn="1"/>
        </p:nvSpPr>
        <p:spPr>
          <a:xfrm>
            <a:off x="0" y="6400800"/>
            <a:ext cx="4105275"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9E523B8-DCC6-EE03-B5FE-8284C12AE67F}"/>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76199" y="5853835"/>
            <a:ext cx="3952876" cy="889865"/>
          </a:xfrm>
          <a:prstGeom prst="rect">
            <a:avLst/>
          </a:prstGeom>
        </p:spPr>
      </p:pic>
      <p:sp>
        <p:nvSpPr>
          <p:cNvPr id="3" name="Slide Number Placeholder 2">
            <a:extLst>
              <a:ext uri="{FF2B5EF4-FFF2-40B4-BE49-F238E27FC236}">
                <a16:creationId xmlns:a16="http://schemas.microsoft.com/office/drawing/2014/main" id="{02874CF3-69B2-30A9-C884-F675649798FE}"/>
              </a:ext>
            </a:extLst>
          </p:cNvPr>
          <p:cNvSpPr>
            <a:spLocks noGrp="1"/>
          </p:cNvSpPr>
          <p:nvPr>
            <p:ph type="sldNum" sz="quarter" idx="10"/>
          </p:nvPr>
        </p:nvSpPr>
        <p:spPr>
          <a:xfrm>
            <a:off x="11128248" y="6400800"/>
            <a:ext cx="722376" cy="173736"/>
          </a:xfrm>
          <a:prstGeom prst="rect">
            <a:avLst/>
          </a:prstGeom>
        </p:spPr>
        <p:txBody>
          <a:bodyPr/>
          <a:lstStyle/>
          <a:p>
            <a:pPr algn="r"/>
            <a:fld id="{7686CD33-C016-43BD-819A-3EE49999C1A6}" type="slidenum">
              <a:rPr lang="en-US" smtClean="0"/>
              <a:pPr algn="r"/>
              <a:t>‹#›</a:t>
            </a:fld>
            <a:endParaRPr lang="en-US"/>
          </a:p>
        </p:txBody>
      </p:sp>
    </p:spTree>
    <p:extLst>
      <p:ext uri="{BB962C8B-B14F-4D97-AF65-F5344CB8AC3E}">
        <p14:creationId xmlns:p14="http://schemas.microsoft.com/office/powerpoint/2010/main" val="36346801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Blank Sl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53751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Mountain Backgroun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CD2B3C-962E-8F16-E9F2-0EEB12A6216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7" name="Rectangle 26">
            <a:extLst>
              <a:ext uri="{FF2B5EF4-FFF2-40B4-BE49-F238E27FC236}">
                <a16:creationId xmlns:a16="http://schemas.microsoft.com/office/drawing/2014/main" id="{F1881BA2-305F-7BA0-37B6-BF0AEFF3B554}"/>
              </a:ext>
              <a:ext uri="{C183D7F6-B498-43B3-948B-1728B52AA6E4}">
                <adec:decorative xmlns:adec="http://schemas.microsoft.com/office/drawing/2017/decorative" val="1"/>
              </a:ext>
            </a:extLst>
          </p:cNvPr>
          <p:cNvSpPr/>
          <p:nvPr userDrawn="1"/>
        </p:nvSpPr>
        <p:spPr>
          <a:xfrm>
            <a:off x="-2" y="6310868"/>
            <a:ext cx="12191999" cy="547132"/>
          </a:xfrm>
          <a:prstGeom prst="rect">
            <a:avLst/>
          </a:prstGeom>
          <a:solidFill>
            <a:srgbClr val="2650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sp>
        <p:nvSpPr>
          <p:cNvPr id="13" name="Title 12">
            <a:extLst>
              <a:ext uri="{FF2B5EF4-FFF2-40B4-BE49-F238E27FC236}">
                <a16:creationId xmlns:a16="http://schemas.microsoft.com/office/drawing/2014/main" id="{B50A09F8-5370-2905-20EB-B769EB9672B9}"/>
              </a:ext>
            </a:extLst>
          </p:cNvPr>
          <p:cNvSpPr>
            <a:spLocks noGrp="1"/>
          </p:cNvSpPr>
          <p:nvPr>
            <p:ph type="title"/>
          </p:nvPr>
        </p:nvSpPr>
        <p:spPr>
          <a:xfrm>
            <a:off x="596900" y="568452"/>
            <a:ext cx="10998200" cy="841248"/>
          </a:xfrm>
        </p:spPr>
        <p:txBody>
          <a:bodyP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43011593-9D14-706A-AF77-EFA4047BEC10}"/>
              </a:ext>
            </a:extLst>
          </p:cNvPr>
          <p:cNvSpPr>
            <a:spLocks noGrp="1"/>
          </p:cNvSpPr>
          <p:nvPr>
            <p:ph sz="quarter" idx="10" hasCustomPrompt="1"/>
          </p:nvPr>
        </p:nvSpPr>
        <p:spPr>
          <a:xfrm>
            <a:off x="596900" y="1409700"/>
            <a:ext cx="10998200" cy="4723368"/>
          </a:xfrm>
        </p:spPr>
        <p:txBody>
          <a:bodyPr/>
          <a:lstStyle>
            <a:lvl1pPr marL="0" indent="0">
              <a:buNone/>
              <a:defRPr sz="3800" b="1">
                <a:latin typeface="+mj-lt"/>
              </a:defRPr>
            </a:lvl1pPr>
          </a:lstStyle>
          <a:p>
            <a:pPr lvl="0"/>
            <a:r>
              <a:rPr lang="en-US"/>
              <a:t>SmartArt</a:t>
            </a:r>
          </a:p>
        </p:txBody>
      </p:sp>
      <p:sp>
        <p:nvSpPr>
          <p:cNvPr id="6" name="TextBox 5">
            <a:extLst>
              <a:ext uri="{FF2B5EF4-FFF2-40B4-BE49-F238E27FC236}">
                <a16:creationId xmlns:a16="http://schemas.microsoft.com/office/drawing/2014/main" id="{0DEFE9DE-90BB-21FC-4A49-39D731774C91}"/>
              </a:ext>
            </a:extLst>
          </p:cNvPr>
          <p:cNvSpPr txBox="1"/>
          <p:nvPr userDrawn="1"/>
        </p:nvSpPr>
        <p:spPr>
          <a:xfrm>
            <a:off x="508000" y="6310868"/>
            <a:ext cx="5473700" cy="369332"/>
          </a:xfrm>
          <a:prstGeom prst="rect">
            <a:avLst/>
          </a:prstGeom>
          <a:noFill/>
        </p:spPr>
        <p:txBody>
          <a:bodyPr wrap="square" rtlCol="0">
            <a:spAutoFit/>
          </a:bodyPr>
          <a:lstStyle/>
          <a:p>
            <a:pPr algn="l"/>
            <a:r>
              <a:rPr lang="en-US">
                <a:solidFill>
                  <a:schemeClr val="bg1"/>
                </a:solidFill>
              </a:rPr>
              <a:t>Department of Health</a:t>
            </a:r>
          </a:p>
        </p:txBody>
      </p:sp>
      <p:sp>
        <p:nvSpPr>
          <p:cNvPr id="12" name="Slide Number Placeholder 11">
            <a:extLst>
              <a:ext uri="{FF2B5EF4-FFF2-40B4-BE49-F238E27FC236}">
                <a16:creationId xmlns:a16="http://schemas.microsoft.com/office/drawing/2014/main" id="{11473C76-104A-2B52-E38C-92C47949BBAC}"/>
              </a:ext>
            </a:extLst>
          </p:cNvPr>
          <p:cNvSpPr>
            <a:spLocks noGrp="1"/>
          </p:cNvSpPr>
          <p:nvPr>
            <p:ph type="sldNum" sz="quarter" idx="11"/>
          </p:nvPr>
        </p:nvSpPr>
        <p:spPr>
          <a:xfrm>
            <a:off x="11128248" y="6404864"/>
            <a:ext cx="722376" cy="173736"/>
          </a:xfrm>
          <a:prstGeom prst="rect">
            <a:avLst/>
          </a:prstGeom>
        </p:spPr>
        <p:txBody>
          <a:bodyPr/>
          <a:lstStyle>
            <a:lvl1pPr>
              <a:defRPr>
                <a:solidFill>
                  <a:schemeClr val="bg1"/>
                </a:solidFill>
              </a:defRPr>
            </a:lvl1pPr>
          </a:lstStyle>
          <a:p>
            <a:pPr algn="r"/>
            <a:fld id="{7686CD33-C016-43BD-819A-3EE49999C1A6}" type="slidenum">
              <a:rPr lang="en-US" smtClean="0"/>
              <a:pPr algn="r"/>
              <a:t>‹#›</a:t>
            </a:fld>
            <a:endParaRPr lang="en-US"/>
          </a:p>
        </p:txBody>
      </p:sp>
    </p:spTree>
    <p:extLst>
      <p:ext uri="{BB962C8B-B14F-4D97-AF65-F5344CB8AC3E}">
        <p14:creationId xmlns:p14="http://schemas.microsoft.com/office/powerpoint/2010/main" val="31745490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End Slid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E4D94B-13F7-EE91-9E9A-8F83291DB6F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 y="0"/>
            <a:ext cx="12192000" cy="6858000"/>
          </a:xfrm>
          <a:prstGeom prst="rect">
            <a:avLst/>
          </a:prstGeom>
        </p:spPr>
      </p:pic>
      <p:sp>
        <p:nvSpPr>
          <p:cNvPr id="5" name="Text Placeholder 4">
            <a:extLst>
              <a:ext uri="{FF2B5EF4-FFF2-40B4-BE49-F238E27FC236}">
                <a16:creationId xmlns:a16="http://schemas.microsoft.com/office/drawing/2014/main" id="{00B6B78C-4F4D-C954-C3A0-9341CADD5C54}"/>
              </a:ext>
            </a:extLst>
          </p:cNvPr>
          <p:cNvSpPr>
            <a:spLocks noGrp="1"/>
          </p:cNvSpPr>
          <p:nvPr>
            <p:ph type="body" sz="quarter" idx="16" hasCustomPrompt="1"/>
          </p:nvPr>
        </p:nvSpPr>
        <p:spPr>
          <a:xfrm>
            <a:off x="609600" y="1270000"/>
            <a:ext cx="10960100" cy="1211263"/>
          </a:xfrm>
        </p:spPr>
        <p:txBody>
          <a:bodyPr/>
          <a:lstStyle>
            <a:lvl1pPr marL="0" indent="0" algn="ctr">
              <a:buNone/>
              <a:defRPr sz="3800" b="1">
                <a:solidFill>
                  <a:schemeClr val="tx1"/>
                </a:solidFill>
                <a:latin typeface="+mj-lt"/>
              </a:defRPr>
            </a:lvl1pPr>
          </a:lstStyle>
          <a:p>
            <a:pPr lvl="0"/>
            <a:r>
              <a:rPr lang="en-US" dirty="0">
                <a:latin typeface="+mj-lt"/>
              </a:rPr>
              <a:t>PLEASE TYPE IN TITLE</a:t>
            </a:r>
            <a:endParaRPr lang="en-US" dirty="0"/>
          </a:p>
        </p:txBody>
      </p:sp>
      <p:sp>
        <p:nvSpPr>
          <p:cNvPr id="20" name="Text Placeholder 19">
            <a:extLst>
              <a:ext uri="{FF2B5EF4-FFF2-40B4-BE49-F238E27FC236}">
                <a16:creationId xmlns:a16="http://schemas.microsoft.com/office/drawing/2014/main" id="{A3A73EC2-ED3D-3A6C-6741-11AD9EC16C26}"/>
              </a:ext>
            </a:extLst>
          </p:cNvPr>
          <p:cNvSpPr>
            <a:spLocks noGrp="1"/>
          </p:cNvSpPr>
          <p:nvPr>
            <p:ph type="body" sz="quarter" idx="11" hasCustomPrompt="1"/>
          </p:nvPr>
        </p:nvSpPr>
        <p:spPr>
          <a:xfrm>
            <a:off x="1248169" y="3255600"/>
            <a:ext cx="9695663" cy="346799"/>
          </a:xfrm>
        </p:spPr>
        <p:txBody>
          <a:bodyPr>
            <a:noAutofit/>
          </a:bodyPr>
          <a:lstStyle>
            <a:lvl1pPr marL="0" indent="0">
              <a:buNone/>
              <a:defRPr sz="2400"/>
            </a:lvl1pPr>
          </a:lstStyle>
          <a:p>
            <a:pPr lvl="0"/>
            <a:r>
              <a:rPr lang="en-US"/>
              <a:t>Add name</a:t>
            </a:r>
          </a:p>
        </p:txBody>
      </p:sp>
      <p:sp>
        <p:nvSpPr>
          <p:cNvPr id="21" name="Text Placeholder 19">
            <a:extLst>
              <a:ext uri="{FF2B5EF4-FFF2-40B4-BE49-F238E27FC236}">
                <a16:creationId xmlns:a16="http://schemas.microsoft.com/office/drawing/2014/main" id="{EFBEB8AD-EB75-03A7-614D-1A7858A84D64}"/>
              </a:ext>
            </a:extLst>
          </p:cNvPr>
          <p:cNvSpPr>
            <a:spLocks noGrp="1"/>
          </p:cNvSpPr>
          <p:nvPr>
            <p:ph type="body" sz="quarter" idx="12" hasCustomPrompt="1"/>
          </p:nvPr>
        </p:nvSpPr>
        <p:spPr>
          <a:xfrm>
            <a:off x="1248169" y="3632580"/>
            <a:ext cx="9695663" cy="346799"/>
          </a:xfrm>
        </p:spPr>
        <p:txBody>
          <a:bodyPr>
            <a:noAutofit/>
          </a:bodyPr>
          <a:lstStyle>
            <a:lvl1pPr marL="0" indent="0">
              <a:buNone/>
              <a:defRPr sz="2400"/>
            </a:lvl1pPr>
          </a:lstStyle>
          <a:p>
            <a:pPr lvl="0"/>
            <a:r>
              <a:rPr lang="en-US"/>
              <a:t>Department of Heath</a:t>
            </a:r>
          </a:p>
        </p:txBody>
      </p:sp>
      <p:sp>
        <p:nvSpPr>
          <p:cNvPr id="22" name="Text Placeholder 19">
            <a:extLst>
              <a:ext uri="{FF2B5EF4-FFF2-40B4-BE49-F238E27FC236}">
                <a16:creationId xmlns:a16="http://schemas.microsoft.com/office/drawing/2014/main" id="{78DB03AA-6E98-C709-1D87-B099945839E2}"/>
              </a:ext>
            </a:extLst>
          </p:cNvPr>
          <p:cNvSpPr>
            <a:spLocks noGrp="1"/>
          </p:cNvSpPr>
          <p:nvPr>
            <p:ph type="body" sz="quarter" idx="13" hasCustomPrompt="1"/>
          </p:nvPr>
        </p:nvSpPr>
        <p:spPr>
          <a:xfrm>
            <a:off x="1248169" y="4009560"/>
            <a:ext cx="9695663" cy="346799"/>
          </a:xfrm>
        </p:spPr>
        <p:txBody>
          <a:bodyPr>
            <a:noAutofit/>
          </a:bodyPr>
          <a:lstStyle>
            <a:lvl1pPr marL="0" indent="0">
              <a:buNone/>
              <a:defRPr sz="2400"/>
            </a:lvl1pPr>
          </a:lstStyle>
          <a:p>
            <a:pPr lvl="0"/>
            <a:r>
              <a:rPr lang="en-US"/>
              <a:t>Add job title</a:t>
            </a:r>
          </a:p>
        </p:txBody>
      </p:sp>
      <p:sp>
        <p:nvSpPr>
          <p:cNvPr id="23" name="Text Placeholder 19">
            <a:extLst>
              <a:ext uri="{FF2B5EF4-FFF2-40B4-BE49-F238E27FC236}">
                <a16:creationId xmlns:a16="http://schemas.microsoft.com/office/drawing/2014/main" id="{8A31663B-F9BB-75A6-2BF0-42BEAA44758B}"/>
              </a:ext>
            </a:extLst>
          </p:cNvPr>
          <p:cNvSpPr>
            <a:spLocks noGrp="1"/>
          </p:cNvSpPr>
          <p:nvPr>
            <p:ph type="body" sz="quarter" idx="14" hasCustomPrompt="1"/>
          </p:nvPr>
        </p:nvSpPr>
        <p:spPr>
          <a:xfrm>
            <a:off x="1248169" y="4386540"/>
            <a:ext cx="9695663" cy="346799"/>
          </a:xfrm>
        </p:spPr>
        <p:txBody>
          <a:bodyPr>
            <a:noAutofit/>
          </a:bodyPr>
          <a:lstStyle>
            <a:lvl1pPr marL="0" indent="0">
              <a:buNone/>
              <a:defRPr sz="2400"/>
            </a:lvl1pPr>
          </a:lstStyle>
          <a:p>
            <a:pPr lvl="0"/>
            <a:r>
              <a:rPr lang="en-US"/>
              <a:t>Add email address</a:t>
            </a:r>
          </a:p>
        </p:txBody>
      </p:sp>
      <p:sp>
        <p:nvSpPr>
          <p:cNvPr id="25" name="Text Placeholder 19">
            <a:extLst>
              <a:ext uri="{FF2B5EF4-FFF2-40B4-BE49-F238E27FC236}">
                <a16:creationId xmlns:a16="http://schemas.microsoft.com/office/drawing/2014/main" id="{3A57CE96-F638-83D8-332A-FBAC3871BE9C}"/>
              </a:ext>
            </a:extLst>
          </p:cNvPr>
          <p:cNvSpPr>
            <a:spLocks noGrp="1"/>
          </p:cNvSpPr>
          <p:nvPr>
            <p:ph type="body" sz="quarter" idx="15" hasCustomPrompt="1"/>
          </p:nvPr>
        </p:nvSpPr>
        <p:spPr>
          <a:xfrm>
            <a:off x="1248169" y="4763519"/>
            <a:ext cx="9695663" cy="346799"/>
          </a:xfrm>
        </p:spPr>
        <p:txBody>
          <a:bodyPr>
            <a:noAutofit/>
          </a:bodyPr>
          <a:lstStyle>
            <a:lvl1pPr marL="0" indent="0">
              <a:buNone/>
              <a:defRPr sz="2400"/>
            </a:lvl1pPr>
          </a:lstStyle>
          <a:p>
            <a:pPr lvl="0"/>
            <a:r>
              <a:rPr lang="en-US"/>
              <a:t>Add telephone number</a:t>
            </a:r>
          </a:p>
        </p:txBody>
      </p:sp>
      <p:sp>
        <p:nvSpPr>
          <p:cNvPr id="27" name="Rectangle 26">
            <a:extLst>
              <a:ext uri="{FF2B5EF4-FFF2-40B4-BE49-F238E27FC236}">
                <a16:creationId xmlns:a16="http://schemas.microsoft.com/office/drawing/2014/main" id="{F1881BA2-305F-7BA0-37B6-BF0AEFF3B554}"/>
              </a:ext>
              <a:ext uri="{C183D7F6-B498-43B3-948B-1728B52AA6E4}">
                <adec:decorative xmlns:adec="http://schemas.microsoft.com/office/drawing/2017/decorative" val="1"/>
              </a:ext>
            </a:extLst>
          </p:cNvPr>
          <p:cNvSpPr/>
          <p:nvPr userDrawn="1"/>
        </p:nvSpPr>
        <p:spPr>
          <a:xfrm>
            <a:off x="-1" y="6356350"/>
            <a:ext cx="12191999" cy="501650"/>
          </a:xfrm>
          <a:prstGeom prst="rect">
            <a:avLst/>
          </a:prstGeom>
          <a:solidFill>
            <a:srgbClr val="2650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sp>
        <p:nvSpPr>
          <p:cNvPr id="2" name="Oval 1">
            <a:extLst>
              <a:ext uri="{FF2B5EF4-FFF2-40B4-BE49-F238E27FC236}">
                <a16:creationId xmlns:a16="http://schemas.microsoft.com/office/drawing/2014/main" id="{3F4BB519-E7AF-D997-6752-579B71F4C22A}"/>
              </a:ext>
              <a:ext uri="{C183D7F6-B498-43B3-948B-1728B52AA6E4}">
                <adec:decorative xmlns:adec="http://schemas.microsoft.com/office/drawing/2017/decorative" val="1"/>
              </a:ext>
            </a:extLst>
          </p:cNvPr>
          <p:cNvSpPr/>
          <p:nvPr userDrawn="1"/>
        </p:nvSpPr>
        <p:spPr>
          <a:xfrm>
            <a:off x="10999426" y="5682952"/>
            <a:ext cx="894059" cy="8940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State of Alaska, Department of Health">
            <a:extLst>
              <a:ext uri="{FF2B5EF4-FFF2-40B4-BE49-F238E27FC236}">
                <a16:creationId xmlns:a16="http://schemas.microsoft.com/office/drawing/2014/main" id="{6956899F-5F60-317A-3BD0-769E1A9FBE6F}"/>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17039" y="5500565"/>
            <a:ext cx="1258831" cy="1258831"/>
          </a:xfrm>
          <a:prstGeom prst="rect">
            <a:avLst/>
          </a:prstGeom>
        </p:spPr>
      </p:pic>
    </p:spTree>
    <p:extLst>
      <p:ext uri="{BB962C8B-B14F-4D97-AF65-F5344CB8AC3E}">
        <p14:creationId xmlns:p14="http://schemas.microsoft.com/office/powerpoint/2010/main" val="38075610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cSld name="One-column + Image - Light">
    <p:bg>
      <p:bgPr>
        <a:solidFill>
          <a:srgbClr val="F3F3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D163-6DF6-9BE0-6173-D594B244B93D}"/>
              </a:ext>
            </a:extLst>
          </p:cNvPr>
          <p:cNvSpPr>
            <a:spLocks noGrp="1"/>
          </p:cNvSpPr>
          <p:nvPr>
            <p:ph type="title"/>
          </p:nvPr>
        </p:nvSpPr>
        <p:spPr>
          <a:xfrm>
            <a:off x="609600" y="800754"/>
            <a:ext cx="5978524" cy="553998"/>
          </a:xfrm>
        </p:spPr>
        <p:txBody>
          <a:bodyPr>
            <a:noAutofit/>
          </a:bodyPr>
          <a:lstStyle/>
          <a:p>
            <a:r>
              <a:rPr lang="en-US"/>
              <a:t>Click to edit Master title style</a:t>
            </a:r>
          </a:p>
        </p:txBody>
      </p:sp>
      <p:sp>
        <p:nvSpPr>
          <p:cNvPr id="38" name="Text Placeholder 3">
            <a:extLst>
              <a:ext uri="{FF2B5EF4-FFF2-40B4-BE49-F238E27FC236}">
                <a16:creationId xmlns:a16="http://schemas.microsoft.com/office/drawing/2014/main" id="{F8511C82-C1B8-2B85-F38D-ACDB893239CC}"/>
              </a:ext>
            </a:extLst>
          </p:cNvPr>
          <p:cNvSpPr>
            <a:spLocks noGrp="1"/>
          </p:cNvSpPr>
          <p:nvPr>
            <p:ph type="body" sz="quarter" idx="13" hasCustomPrompt="1"/>
          </p:nvPr>
        </p:nvSpPr>
        <p:spPr>
          <a:xfrm>
            <a:off x="609600" y="1371912"/>
            <a:ext cx="5978524" cy="307777"/>
          </a:xfrm>
        </p:spPr>
        <p:txBody>
          <a:bodyPr wrap="square">
            <a:noAutofit/>
          </a:bodyPr>
          <a:lstStyle>
            <a:lvl1pPr>
              <a:defRPr>
                <a:solidFill>
                  <a:schemeClr val="tx1">
                    <a:lumMod val="75000"/>
                    <a:lumOff val="25000"/>
                  </a:schemeClr>
                </a:solidFill>
              </a:defRPr>
            </a:lvl1pPr>
          </a:lstStyle>
          <a:p>
            <a:pPr lvl="0"/>
            <a:r>
              <a:rPr lang="en-US"/>
              <a:t>Subtitle</a:t>
            </a:r>
          </a:p>
        </p:txBody>
      </p:sp>
      <p:sp>
        <p:nvSpPr>
          <p:cNvPr id="42" name="Text Placeholder 37">
            <a:extLst>
              <a:ext uri="{FF2B5EF4-FFF2-40B4-BE49-F238E27FC236}">
                <a16:creationId xmlns:a16="http://schemas.microsoft.com/office/drawing/2014/main" id="{F4AE42DD-CBC4-0669-9A85-81A01695BC05}"/>
              </a:ext>
            </a:extLst>
          </p:cNvPr>
          <p:cNvSpPr>
            <a:spLocks noGrp="1"/>
          </p:cNvSpPr>
          <p:nvPr>
            <p:ph type="body" sz="quarter" idx="16"/>
          </p:nvPr>
        </p:nvSpPr>
        <p:spPr>
          <a:xfrm>
            <a:off x="609601" y="4225518"/>
            <a:ext cx="5978524" cy="1389888"/>
          </a:xfrm>
        </p:spPr>
        <p:txBody>
          <a:bodyPr>
            <a:noAutofit/>
          </a:bodyPr>
          <a:lstStyle>
            <a:lvl1pPr>
              <a:defRPr sz="1800">
                <a:solidFill>
                  <a:schemeClr val="tx2"/>
                </a:solidFill>
              </a:defRPr>
            </a:lvl1pPr>
            <a:lvl2pPr marL="0" indent="0">
              <a:buNone/>
              <a:defRPr/>
            </a:lvl2pPr>
          </a:lstStyle>
          <a:p>
            <a:pPr lvl="0"/>
            <a:r>
              <a:rPr lang="en-US"/>
              <a:t>Click to edit Master text styles</a:t>
            </a:r>
          </a:p>
        </p:txBody>
      </p:sp>
      <p:sp>
        <p:nvSpPr>
          <p:cNvPr id="47" name="Text Placeholder 46">
            <a:extLst>
              <a:ext uri="{FF2B5EF4-FFF2-40B4-BE49-F238E27FC236}">
                <a16:creationId xmlns:a16="http://schemas.microsoft.com/office/drawing/2014/main" id="{2AAAC208-B9A3-AB8D-8A3F-5267EA42C800}"/>
              </a:ext>
            </a:extLst>
          </p:cNvPr>
          <p:cNvSpPr>
            <a:spLocks noGrp="1"/>
          </p:cNvSpPr>
          <p:nvPr>
            <p:ph type="body" sz="quarter" idx="30"/>
          </p:nvPr>
        </p:nvSpPr>
        <p:spPr>
          <a:xfrm>
            <a:off x="609601" y="2111664"/>
            <a:ext cx="5978524" cy="1481328"/>
          </a:xfrm>
        </p:spPr>
        <p:txBody>
          <a:bodyPr anchor="b">
            <a:noAutofit/>
          </a:bodyPr>
          <a:lstStyle>
            <a:lvl1pPr>
              <a:defRPr sz="3200"/>
            </a:lvl1pPr>
          </a:lstStyle>
          <a:p>
            <a:pPr lvl="0"/>
            <a:r>
              <a:rPr lang="en-US"/>
              <a:t>Click to edit Master text styles</a:t>
            </a:r>
          </a:p>
        </p:txBody>
      </p:sp>
      <p:sp>
        <p:nvSpPr>
          <p:cNvPr id="7" name="Text Placeholder 7">
            <a:extLst>
              <a:ext uri="{FF2B5EF4-FFF2-40B4-BE49-F238E27FC236}">
                <a16:creationId xmlns:a16="http://schemas.microsoft.com/office/drawing/2014/main" id="{ECFB9608-E818-D2BF-8BF7-6E839B8050D1}"/>
              </a:ext>
            </a:extLst>
          </p:cNvPr>
          <p:cNvSpPr>
            <a:spLocks noGrp="1"/>
          </p:cNvSpPr>
          <p:nvPr>
            <p:ph type="body" sz="quarter" idx="28" hasCustomPrompt="1"/>
          </p:nvPr>
        </p:nvSpPr>
        <p:spPr>
          <a:xfrm>
            <a:off x="609600" y="136647"/>
            <a:ext cx="4076700" cy="153888"/>
          </a:xfrm>
        </p:spPr>
        <p:txBody>
          <a:bodyPr anchor="ctr">
            <a:noAutofit/>
          </a:bodyPr>
          <a:lstStyle>
            <a:lvl1pPr>
              <a:spcAft>
                <a:spcPts val="0"/>
              </a:spcAft>
              <a:defRPr sz="1000" b="0" cap="all" spc="0" baseline="0">
                <a:solidFill>
                  <a:schemeClr val="tx1">
                    <a:lumMod val="75000"/>
                    <a:lumOff val="25000"/>
                  </a:schemeClr>
                </a:solidFill>
                <a:latin typeface="+mj-lt"/>
              </a:defRPr>
            </a:lvl1pPr>
          </a:lstStyle>
          <a:p>
            <a:pPr lvl="0"/>
            <a:r>
              <a:rPr lang="en-US"/>
              <a:t>Industry Name / Section Title</a:t>
            </a:r>
          </a:p>
        </p:txBody>
      </p:sp>
      <p:sp>
        <p:nvSpPr>
          <p:cNvPr id="12" name="Footer Placeholder 4">
            <a:extLst>
              <a:ext uri="{FF2B5EF4-FFF2-40B4-BE49-F238E27FC236}">
                <a16:creationId xmlns:a16="http://schemas.microsoft.com/office/drawing/2014/main" id="{8C85335B-FAF2-9208-41C9-63068D2F64D7}"/>
              </a:ext>
            </a:extLst>
          </p:cNvPr>
          <p:cNvSpPr>
            <a:spLocks noGrp="1"/>
          </p:cNvSpPr>
          <p:nvPr>
            <p:ph type="ftr" sz="quarter" idx="11"/>
          </p:nvPr>
        </p:nvSpPr>
        <p:spPr>
          <a:xfrm>
            <a:off x="609600" y="6567465"/>
            <a:ext cx="10083800" cy="153888"/>
          </a:xfrm>
          <a:prstGeom prst="rect">
            <a:avLst/>
          </a:prstGeom>
        </p:spPr>
        <p:txBody>
          <a:bodyPr>
            <a:noAutofit/>
          </a:bodyPr>
          <a:lstStyle>
            <a:lvl1pPr>
              <a:defRPr>
                <a:solidFill>
                  <a:schemeClr val="tx1">
                    <a:lumMod val="75000"/>
                    <a:lumOff val="25000"/>
                  </a:schemeClr>
                </a:solidFill>
              </a:defRPr>
            </a:lvl1pPr>
          </a:lstStyle>
          <a:p>
            <a:endParaRPr lang="en-US"/>
          </a:p>
        </p:txBody>
      </p:sp>
      <p:sp>
        <p:nvSpPr>
          <p:cNvPr id="3" name="Picture Placeholder 6">
            <a:extLst>
              <a:ext uri="{FF2B5EF4-FFF2-40B4-BE49-F238E27FC236}">
                <a16:creationId xmlns:a16="http://schemas.microsoft.com/office/drawing/2014/main" id="{E63F9C31-8332-AB06-3853-4F9BFCA26548}"/>
              </a:ext>
            </a:extLst>
          </p:cNvPr>
          <p:cNvSpPr>
            <a:spLocks noGrp="1"/>
          </p:cNvSpPr>
          <p:nvPr>
            <p:ph type="pic" sz="quarter" idx="18" hasCustomPrompt="1"/>
          </p:nvPr>
        </p:nvSpPr>
        <p:spPr>
          <a:xfrm>
            <a:off x="7197724" y="0"/>
            <a:ext cx="4994276" cy="6858000"/>
          </a:xfrm>
          <a:solidFill>
            <a:schemeClr val="bg1">
              <a:lumMod val="75000"/>
            </a:schemeClr>
          </a:solidFill>
        </p:spPr>
        <p:txBody>
          <a:bodyPr anchor="ctr"/>
          <a:lstStyle>
            <a:lvl1pPr algn="ctr">
              <a:defRPr sz="1000" b="0"/>
            </a:lvl1pPr>
          </a:lstStyle>
          <a:p>
            <a:r>
              <a:rPr lang="en-US"/>
              <a:t>Insert Photo</a:t>
            </a:r>
          </a:p>
        </p:txBody>
      </p:sp>
    </p:spTree>
    <p:extLst>
      <p:ext uri="{BB962C8B-B14F-4D97-AF65-F5344CB8AC3E}">
        <p14:creationId xmlns:p14="http://schemas.microsoft.com/office/powerpoint/2010/main" val="54804290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Dark">
    <p:bg>
      <p:bgPr>
        <a:solidFill>
          <a:schemeClr val="tx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B813E28-1E79-B858-5E77-A4DE9472B927}"/>
              </a:ext>
            </a:extLst>
          </p:cNvPr>
          <p:cNvPicPr/>
          <p:nvPr userDrawn="1"/>
        </p:nvPicPr>
        <p:blipFill>
          <a:blip>
            <a:alphaModFix amt="75000"/>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988721" y="-2842"/>
            <a:ext cx="8218180" cy="2089257"/>
          </a:xfrm>
          <a:prstGeom prst="rect">
            <a:avLst/>
          </a:prstGeom>
        </p:spPr>
      </p:pic>
      <p:sp>
        <p:nvSpPr>
          <p:cNvPr id="19" name="Rectangle 18">
            <a:extLst>
              <a:ext uri="{FF2B5EF4-FFF2-40B4-BE49-F238E27FC236}">
                <a16:creationId xmlns:a16="http://schemas.microsoft.com/office/drawing/2014/main" id="{DAA28600-6C82-188C-DDE2-54C0EF4EE938}"/>
              </a:ext>
            </a:extLst>
          </p:cNvPr>
          <p:cNvSpPr>
            <a:spLocks/>
          </p:cNvSpPr>
          <p:nvPr userDrawn="1"/>
        </p:nvSpPr>
        <p:spPr>
          <a:xfrm>
            <a:off x="0" y="-19172"/>
            <a:ext cx="8420100" cy="6877171"/>
          </a:xfrm>
          <a:custGeom>
            <a:avLst/>
            <a:gdLst>
              <a:gd name="connsiteX0" fmla="*/ 0 w 8866414"/>
              <a:gd name="connsiteY0" fmla="*/ 0 h 6860842"/>
              <a:gd name="connsiteX1" fmla="*/ 8866414 w 8866414"/>
              <a:gd name="connsiteY1" fmla="*/ 0 h 6860842"/>
              <a:gd name="connsiteX2" fmla="*/ 8866414 w 8866414"/>
              <a:gd name="connsiteY2" fmla="*/ 6860842 h 6860842"/>
              <a:gd name="connsiteX3" fmla="*/ 0 w 8866414"/>
              <a:gd name="connsiteY3" fmla="*/ 6860842 h 6860842"/>
              <a:gd name="connsiteX4" fmla="*/ 0 w 8866414"/>
              <a:gd name="connsiteY4" fmla="*/ 0 h 6860842"/>
              <a:gd name="connsiteX0" fmla="*/ 0 w 8866414"/>
              <a:gd name="connsiteY0" fmla="*/ 0 h 6860842"/>
              <a:gd name="connsiteX1" fmla="*/ 5252357 w 8866414"/>
              <a:gd name="connsiteY1" fmla="*/ 5443 h 6860842"/>
              <a:gd name="connsiteX2" fmla="*/ 8866414 w 8866414"/>
              <a:gd name="connsiteY2" fmla="*/ 6860842 h 6860842"/>
              <a:gd name="connsiteX3" fmla="*/ 0 w 8866414"/>
              <a:gd name="connsiteY3" fmla="*/ 6860842 h 6860842"/>
              <a:gd name="connsiteX4" fmla="*/ 0 w 8866414"/>
              <a:gd name="connsiteY4" fmla="*/ 0 h 6860842"/>
              <a:gd name="connsiteX0" fmla="*/ 0 w 8866414"/>
              <a:gd name="connsiteY0" fmla="*/ 0 h 6860842"/>
              <a:gd name="connsiteX1" fmla="*/ 6375752 w 8866414"/>
              <a:gd name="connsiteY1" fmla="*/ 16328 h 6860842"/>
              <a:gd name="connsiteX2" fmla="*/ 8866414 w 8866414"/>
              <a:gd name="connsiteY2" fmla="*/ 6860842 h 6860842"/>
              <a:gd name="connsiteX3" fmla="*/ 0 w 8866414"/>
              <a:gd name="connsiteY3" fmla="*/ 6860842 h 6860842"/>
              <a:gd name="connsiteX4" fmla="*/ 0 w 8866414"/>
              <a:gd name="connsiteY4" fmla="*/ 0 h 6860842"/>
              <a:gd name="connsiteX0" fmla="*/ 0 w 8866414"/>
              <a:gd name="connsiteY0" fmla="*/ 10886 h 6871728"/>
              <a:gd name="connsiteX1" fmla="*/ 6375752 w 8866414"/>
              <a:gd name="connsiteY1" fmla="*/ 0 h 6871728"/>
              <a:gd name="connsiteX2" fmla="*/ 8866414 w 8866414"/>
              <a:gd name="connsiteY2" fmla="*/ 6871728 h 6871728"/>
              <a:gd name="connsiteX3" fmla="*/ 0 w 8866414"/>
              <a:gd name="connsiteY3" fmla="*/ 6871728 h 6871728"/>
              <a:gd name="connsiteX4" fmla="*/ 0 w 8866414"/>
              <a:gd name="connsiteY4" fmla="*/ 10886 h 6871728"/>
              <a:gd name="connsiteX0" fmla="*/ 0 w 8866414"/>
              <a:gd name="connsiteY0" fmla="*/ 16329 h 6877171"/>
              <a:gd name="connsiteX1" fmla="*/ 6381001 w 8866414"/>
              <a:gd name="connsiteY1" fmla="*/ 0 h 6877171"/>
              <a:gd name="connsiteX2" fmla="*/ 8866414 w 8866414"/>
              <a:gd name="connsiteY2" fmla="*/ 6877171 h 6877171"/>
              <a:gd name="connsiteX3" fmla="*/ 0 w 8866414"/>
              <a:gd name="connsiteY3" fmla="*/ 6877171 h 6877171"/>
              <a:gd name="connsiteX4" fmla="*/ 0 w 8866414"/>
              <a:gd name="connsiteY4" fmla="*/ 16329 h 6877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414" h="6877171">
                <a:moveTo>
                  <a:pt x="0" y="16329"/>
                </a:moveTo>
                <a:lnTo>
                  <a:pt x="6381001" y="0"/>
                </a:lnTo>
                <a:lnTo>
                  <a:pt x="8866414" y="6877171"/>
                </a:lnTo>
                <a:lnTo>
                  <a:pt x="0" y="6877171"/>
                </a:lnTo>
                <a:lnTo>
                  <a:pt x="0" y="16329"/>
                </a:lnTo>
                <a:close/>
              </a:path>
            </a:pathLst>
          </a:custGeom>
          <a:solidFill>
            <a:schemeClr val="tx2"/>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A3EE28-362F-9DDB-E614-33257C156853}"/>
              </a:ext>
            </a:extLst>
          </p:cNvPr>
          <p:cNvSpPr>
            <a:spLocks noGrp="1"/>
          </p:cNvSpPr>
          <p:nvPr>
            <p:ph type="title"/>
          </p:nvPr>
        </p:nvSpPr>
        <p:spPr>
          <a:xfrm>
            <a:off x="178707" y="992710"/>
            <a:ext cx="6717393" cy="2016351"/>
          </a:xfrm>
        </p:spPr>
        <p:txBody>
          <a:bodyPr anchor="b"/>
          <a:lstStyle>
            <a:lvl1pPr algn="l">
              <a:defRPr sz="4400">
                <a:solidFill>
                  <a:schemeClr val="bg2"/>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678D591-3F93-BE53-D05D-6248AC0DAC0E}"/>
              </a:ext>
            </a:extLst>
          </p:cNvPr>
          <p:cNvSpPr>
            <a:spLocks noGrp="1"/>
          </p:cNvSpPr>
          <p:nvPr>
            <p:ph type="body" idx="1"/>
          </p:nvPr>
        </p:nvSpPr>
        <p:spPr>
          <a:xfrm>
            <a:off x="178707" y="3112672"/>
            <a:ext cx="6717393" cy="1500187"/>
          </a:xfrm>
        </p:spPr>
        <p:txBody>
          <a:bodyPr/>
          <a:lstStyle>
            <a:lvl1pPr marL="0" indent="0" algn="l">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6F902F-A1CD-400C-85E1-508F69B361C7}"/>
              </a:ext>
            </a:extLst>
          </p:cNvPr>
          <p:cNvSpPr>
            <a:spLocks noGrp="1"/>
          </p:cNvSpPr>
          <p:nvPr>
            <p:ph type="dt" sz="half" idx="10"/>
          </p:nvPr>
        </p:nvSpPr>
        <p:spPr>
          <a:xfrm>
            <a:off x="9867898" y="6366149"/>
            <a:ext cx="1147759" cy="365125"/>
          </a:xfrm>
        </p:spPr>
        <p:txBody>
          <a:bodyPr/>
          <a:lstStyle/>
          <a:p>
            <a:fld id="{68AD1686-B6BE-497A-B388-3B89E809029E}" type="datetimeFigureOut">
              <a:rPr lang="en-US" smtClean="0"/>
              <a:t>4/6/26</a:t>
            </a:fld>
            <a:endParaRPr lang="en-US"/>
          </a:p>
        </p:txBody>
      </p:sp>
      <p:sp>
        <p:nvSpPr>
          <p:cNvPr id="5" name="Footer Placeholder 4">
            <a:extLst>
              <a:ext uri="{FF2B5EF4-FFF2-40B4-BE49-F238E27FC236}">
                <a16:creationId xmlns:a16="http://schemas.microsoft.com/office/drawing/2014/main" id="{3F059301-6367-802F-C09D-3A85EC8BFF24}"/>
              </a:ext>
            </a:extLst>
          </p:cNvPr>
          <p:cNvSpPr>
            <a:spLocks noGrp="1"/>
          </p:cNvSpPr>
          <p:nvPr>
            <p:ph type="ftr" sz="quarter" idx="11"/>
          </p:nvPr>
        </p:nvSpPr>
        <p:spPr>
          <a:xfrm>
            <a:off x="3820886" y="6366150"/>
            <a:ext cx="5105400" cy="365125"/>
          </a:xfrm>
        </p:spPr>
        <p:txBody>
          <a:bodyPr/>
          <a:lstStyle/>
          <a:p>
            <a:endParaRPr lang="en-US" dirty="0"/>
          </a:p>
        </p:txBody>
      </p:sp>
      <p:sp>
        <p:nvSpPr>
          <p:cNvPr id="6" name="Slide Number Placeholder 5">
            <a:extLst>
              <a:ext uri="{FF2B5EF4-FFF2-40B4-BE49-F238E27FC236}">
                <a16:creationId xmlns:a16="http://schemas.microsoft.com/office/drawing/2014/main" id="{087C5D4B-29CB-FBCC-221D-CD1EFFEC2059}"/>
              </a:ext>
            </a:extLst>
          </p:cNvPr>
          <p:cNvSpPr>
            <a:spLocks noGrp="1"/>
          </p:cNvSpPr>
          <p:nvPr>
            <p:ph type="sldNum" sz="quarter" idx="12"/>
          </p:nvPr>
        </p:nvSpPr>
        <p:spPr/>
        <p:txBody>
          <a:bodyPr/>
          <a:lstStyle/>
          <a:p>
            <a:fld id="{09420899-2DCA-417D-88B5-53E1D417002E}" type="slidenum">
              <a:rPr lang="en-US" smtClean="0"/>
              <a:t>‹#›</a:t>
            </a:fld>
            <a:endParaRPr lang="en-US"/>
          </a:p>
        </p:txBody>
      </p:sp>
      <p:pic>
        <p:nvPicPr>
          <p:cNvPr id="9" name="Graphic 8">
            <a:extLst>
              <a:ext uri="{FF2B5EF4-FFF2-40B4-BE49-F238E27FC236}">
                <a16:creationId xmlns:a16="http://schemas.microsoft.com/office/drawing/2014/main" id="{2BC79D27-756E-C590-425D-4E502330DCA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flipH="1">
            <a:off x="0" y="4697227"/>
            <a:ext cx="3995198" cy="2173699"/>
          </a:xfrm>
          <a:prstGeom prst="rect">
            <a:avLst/>
          </a:prstGeom>
        </p:spPr>
      </p:pic>
    </p:spTree>
    <p:extLst>
      <p:ext uri="{BB962C8B-B14F-4D97-AF65-F5344CB8AC3E}">
        <p14:creationId xmlns:p14="http://schemas.microsoft.com/office/powerpoint/2010/main" val="287997721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_Blank">
    <p:bg>
      <p:bgPr>
        <a:solidFill>
          <a:srgbClr val="F5F5F5"/>
        </a:solidFill>
        <a:effectLst/>
      </p:bgPr>
    </p:bg>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D2184373-8D13-A279-713A-20C8B6A33F91}"/>
              </a:ext>
            </a:extLst>
          </p:cNvPr>
          <p:cNvSpPr/>
          <p:nvPr userDrawn="1"/>
        </p:nvSpPr>
        <p:spPr>
          <a:xfrm flipH="1">
            <a:off x="0" y="0"/>
            <a:ext cx="12192000" cy="6858000"/>
          </a:xfrm>
          <a:prstGeom prst="rtTriangle">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6286753-F2E0-1B7D-4908-4C8B05307689}"/>
              </a:ext>
            </a:extLst>
          </p:cNvPr>
          <p:cNvSpPr/>
          <p:nvPr userDrawn="1"/>
        </p:nvSpPr>
        <p:spPr>
          <a:xfrm>
            <a:off x="0" y="0"/>
            <a:ext cx="12192000" cy="781050"/>
          </a:xfrm>
          <a:prstGeom prst="rect">
            <a:avLst/>
          </a:prstGeom>
          <a:solidFill>
            <a:srgbClr val="0C5D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61693CA-93E4-2D41-CC13-C82E9A0B1E94}"/>
              </a:ext>
            </a:extLst>
          </p:cNvPr>
          <p:cNvSpPr/>
          <p:nvPr userDrawn="1"/>
        </p:nvSpPr>
        <p:spPr>
          <a:xfrm>
            <a:off x="0" y="6750844"/>
            <a:ext cx="12192000" cy="107156"/>
          </a:xfrm>
          <a:prstGeom prst="rect">
            <a:avLst/>
          </a:prstGeom>
          <a:gradFill flip="none" rotWithShape="1">
            <a:gsLst>
              <a:gs pos="0">
                <a:srgbClr val="0C5DA0"/>
              </a:gs>
              <a:gs pos="87000">
                <a:srgbClr val="0C5CA5"/>
              </a:gs>
              <a:gs pos="100000">
                <a:srgbClr val="1C4F76"/>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Terminator 8">
            <a:extLst>
              <a:ext uri="{FF2B5EF4-FFF2-40B4-BE49-F238E27FC236}">
                <a16:creationId xmlns:a16="http://schemas.microsoft.com/office/drawing/2014/main" id="{BB65E0F0-51D0-E981-2BD6-C6E266F909A6}"/>
              </a:ext>
            </a:extLst>
          </p:cNvPr>
          <p:cNvSpPr/>
          <p:nvPr userDrawn="1"/>
        </p:nvSpPr>
        <p:spPr>
          <a:xfrm rot="5400000">
            <a:off x="-385105" y="6914439"/>
            <a:ext cx="1655229" cy="488415"/>
          </a:xfrm>
          <a:prstGeom prst="flowChartTerminator">
            <a:avLst/>
          </a:prstGeom>
          <a:gradFill flip="none" rotWithShape="1">
            <a:gsLst>
              <a:gs pos="0">
                <a:srgbClr val="0C5DA0"/>
              </a:gs>
              <a:gs pos="99000">
                <a:srgbClr val="0C5CA5"/>
              </a:gs>
              <a:gs pos="100000">
                <a:srgbClr val="1C4F76"/>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F66C932-3E82-3101-B63A-D8860CBE532A}"/>
              </a:ext>
            </a:extLst>
          </p:cNvPr>
          <p:cNvSpPr/>
          <p:nvPr userDrawn="1"/>
        </p:nvSpPr>
        <p:spPr>
          <a:xfrm>
            <a:off x="136358" y="6858000"/>
            <a:ext cx="617621" cy="1152525"/>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58D8223F-C392-EB42-92BD-7C851D19B121}"/>
              </a:ext>
            </a:extLst>
          </p:cNvPr>
          <p:cNvSpPr>
            <a:spLocks noGrp="1"/>
          </p:cNvSpPr>
          <p:nvPr userDrawn="1">
            <p:ph idx="1"/>
          </p:nvPr>
        </p:nvSpPr>
        <p:spPr>
          <a:xfrm>
            <a:off x="838200" y="1200862"/>
            <a:ext cx="10515600" cy="4976101"/>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787DB5FF-2B97-C0E8-E87A-B58627F19BBA}"/>
              </a:ext>
            </a:extLst>
          </p:cNvPr>
          <p:cNvSpPr>
            <a:spLocks noGrp="1"/>
          </p:cNvSpPr>
          <p:nvPr userDrawn="1">
            <p:ph type="title" hasCustomPrompt="1"/>
          </p:nvPr>
        </p:nvSpPr>
        <p:spPr>
          <a:xfrm>
            <a:off x="227678" y="72601"/>
            <a:ext cx="11771487" cy="7052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Aharoni" panose="02010803020104030203" pitchFamily="2" charset="-79"/>
                <a:ea typeface="+mj-ea"/>
                <a:cs typeface="Aharoni" panose="02010803020104030203" pitchFamily="2" charset="-79"/>
              </a:defRPr>
            </a:lvl1pPr>
          </a:lstStyle>
          <a:p>
            <a:r>
              <a:rPr lang="en-US"/>
              <a:t>CLICK TO EDIT MASTER TITLE STYLE</a:t>
            </a:r>
          </a:p>
        </p:txBody>
      </p:sp>
      <p:pic>
        <p:nvPicPr>
          <p:cNvPr id="14" name="Picture 13" descr="A logo with a mountain and trees&#10;&#10;Description automatically generated with medium confidence">
            <a:extLst>
              <a:ext uri="{FF2B5EF4-FFF2-40B4-BE49-F238E27FC236}">
                <a16:creationId xmlns:a16="http://schemas.microsoft.com/office/drawing/2014/main" id="{7C15E010-6335-96F9-C4AC-4589E29D6F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94282" y="31827"/>
            <a:ext cx="759616" cy="714298"/>
          </a:xfrm>
          <a:prstGeom prst="rect">
            <a:avLst/>
          </a:prstGeom>
        </p:spPr>
      </p:pic>
      <p:sp>
        <p:nvSpPr>
          <p:cNvPr id="4" name="Slide Number Placeholder 5">
            <a:extLst>
              <a:ext uri="{FF2B5EF4-FFF2-40B4-BE49-F238E27FC236}">
                <a16:creationId xmlns:a16="http://schemas.microsoft.com/office/drawing/2014/main" id="{650FF5F4-CEBF-0E71-DFBD-C9493FF5958C}"/>
              </a:ext>
            </a:extLst>
          </p:cNvPr>
          <p:cNvSpPr>
            <a:spLocks noGrp="1"/>
          </p:cNvSpPr>
          <p:nvPr userDrawn="1">
            <p:ph type="sldNum" sz="quarter" idx="12"/>
          </p:nvPr>
        </p:nvSpPr>
        <p:spPr>
          <a:xfrm>
            <a:off x="135791" y="6388796"/>
            <a:ext cx="617620" cy="394836"/>
          </a:xfrm>
        </p:spPr>
        <p:txBody>
          <a:bodyPr/>
          <a:lstStyle>
            <a:lvl1pPr algn="ctr">
              <a:defRPr sz="1800">
                <a:solidFill>
                  <a:schemeClr val="bg1"/>
                </a:solidFill>
                <a:latin typeface="Arial" panose="020B0604020202020204" pitchFamily="34" charset="0"/>
                <a:cs typeface="Arial" panose="020B0604020202020204" pitchFamily="34" charset="0"/>
              </a:defRPr>
            </a:lvl1pPr>
          </a:lstStyle>
          <a:p>
            <a:fld id="{4CCED8E3-1C35-4CC3-B69A-C6F3DA5D2A5A}" type="slidenum">
              <a:rPr lang="en-US" smtClean="0"/>
              <a:pPr/>
              <a:t>‹#›</a:t>
            </a:fld>
            <a:endParaRPr lang="en-US"/>
          </a:p>
        </p:txBody>
      </p:sp>
    </p:spTree>
    <p:extLst>
      <p:ext uri="{BB962C8B-B14F-4D97-AF65-F5344CB8AC3E}">
        <p14:creationId xmlns:p14="http://schemas.microsoft.com/office/powerpoint/2010/main" val="891787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Light">
    <p:bg>
      <p:bgRef idx="1001">
        <a:schemeClr val="bg2"/>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B813E28-1E79-B858-5E77-A4DE9472B927}"/>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988721" y="-2842"/>
            <a:ext cx="8218180" cy="2089257"/>
          </a:xfrm>
          <a:prstGeom prst="rect">
            <a:avLst/>
          </a:prstGeom>
        </p:spPr>
      </p:pic>
      <p:sp>
        <p:nvSpPr>
          <p:cNvPr id="19" name="Rectangle 18">
            <a:extLst>
              <a:ext uri="{FF2B5EF4-FFF2-40B4-BE49-F238E27FC236}">
                <a16:creationId xmlns:a16="http://schemas.microsoft.com/office/drawing/2014/main" id="{DAA28600-6C82-188C-DDE2-54C0EF4EE938}"/>
              </a:ext>
            </a:extLst>
          </p:cNvPr>
          <p:cNvSpPr>
            <a:spLocks/>
          </p:cNvSpPr>
          <p:nvPr userDrawn="1"/>
        </p:nvSpPr>
        <p:spPr>
          <a:xfrm>
            <a:off x="0" y="-19172"/>
            <a:ext cx="8420100" cy="6877171"/>
          </a:xfrm>
          <a:custGeom>
            <a:avLst/>
            <a:gdLst>
              <a:gd name="connsiteX0" fmla="*/ 0 w 8866414"/>
              <a:gd name="connsiteY0" fmla="*/ 0 h 6860842"/>
              <a:gd name="connsiteX1" fmla="*/ 8866414 w 8866414"/>
              <a:gd name="connsiteY1" fmla="*/ 0 h 6860842"/>
              <a:gd name="connsiteX2" fmla="*/ 8866414 w 8866414"/>
              <a:gd name="connsiteY2" fmla="*/ 6860842 h 6860842"/>
              <a:gd name="connsiteX3" fmla="*/ 0 w 8866414"/>
              <a:gd name="connsiteY3" fmla="*/ 6860842 h 6860842"/>
              <a:gd name="connsiteX4" fmla="*/ 0 w 8866414"/>
              <a:gd name="connsiteY4" fmla="*/ 0 h 6860842"/>
              <a:gd name="connsiteX0" fmla="*/ 0 w 8866414"/>
              <a:gd name="connsiteY0" fmla="*/ 0 h 6860842"/>
              <a:gd name="connsiteX1" fmla="*/ 5252357 w 8866414"/>
              <a:gd name="connsiteY1" fmla="*/ 5443 h 6860842"/>
              <a:gd name="connsiteX2" fmla="*/ 8866414 w 8866414"/>
              <a:gd name="connsiteY2" fmla="*/ 6860842 h 6860842"/>
              <a:gd name="connsiteX3" fmla="*/ 0 w 8866414"/>
              <a:gd name="connsiteY3" fmla="*/ 6860842 h 6860842"/>
              <a:gd name="connsiteX4" fmla="*/ 0 w 8866414"/>
              <a:gd name="connsiteY4" fmla="*/ 0 h 6860842"/>
              <a:gd name="connsiteX0" fmla="*/ 0 w 8866414"/>
              <a:gd name="connsiteY0" fmla="*/ 0 h 6860842"/>
              <a:gd name="connsiteX1" fmla="*/ 6375752 w 8866414"/>
              <a:gd name="connsiteY1" fmla="*/ 16328 h 6860842"/>
              <a:gd name="connsiteX2" fmla="*/ 8866414 w 8866414"/>
              <a:gd name="connsiteY2" fmla="*/ 6860842 h 6860842"/>
              <a:gd name="connsiteX3" fmla="*/ 0 w 8866414"/>
              <a:gd name="connsiteY3" fmla="*/ 6860842 h 6860842"/>
              <a:gd name="connsiteX4" fmla="*/ 0 w 8866414"/>
              <a:gd name="connsiteY4" fmla="*/ 0 h 6860842"/>
              <a:gd name="connsiteX0" fmla="*/ 0 w 8866414"/>
              <a:gd name="connsiteY0" fmla="*/ 10886 h 6871728"/>
              <a:gd name="connsiteX1" fmla="*/ 6375752 w 8866414"/>
              <a:gd name="connsiteY1" fmla="*/ 0 h 6871728"/>
              <a:gd name="connsiteX2" fmla="*/ 8866414 w 8866414"/>
              <a:gd name="connsiteY2" fmla="*/ 6871728 h 6871728"/>
              <a:gd name="connsiteX3" fmla="*/ 0 w 8866414"/>
              <a:gd name="connsiteY3" fmla="*/ 6871728 h 6871728"/>
              <a:gd name="connsiteX4" fmla="*/ 0 w 8866414"/>
              <a:gd name="connsiteY4" fmla="*/ 10886 h 6871728"/>
              <a:gd name="connsiteX0" fmla="*/ 0 w 8866414"/>
              <a:gd name="connsiteY0" fmla="*/ 16329 h 6877171"/>
              <a:gd name="connsiteX1" fmla="*/ 6381001 w 8866414"/>
              <a:gd name="connsiteY1" fmla="*/ 0 h 6877171"/>
              <a:gd name="connsiteX2" fmla="*/ 8866414 w 8866414"/>
              <a:gd name="connsiteY2" fmla="*/ 6877171 h 6877171"/>
              <a:gd name="connsiteX3" fmla="*/ 0 w 8866414"/>
              <a:gd name="connsiteY3" fmla="*/ 6877171 h 6877171"/>
              <a:gd name="connsiteX4" fmla="*/ 0 w 8866414"/>
              <a:gd name="connsiteY4" fmla="*/ 16329 h 6877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414" h="6877171">
                <a:moveTo>
                  <a:pt x="0" y="16329"/>
                </a:moveTo>
                <a:lnTo>
                  <a:pt x="6381001" y="0"/>
                </a:lnTo>
                <a:lnTo>
                  <a:pt x="8866414" y="6877171"/>
                </a:lnTo>
                <a:lnTo>
                  <a:pt x="0" y="6877171"/>
                </a:lnTo>
                <a:lnTo>
                  <a:pt x="0" y="16329"/>
                </a:lnTo>
                <a:close/>
              </a:path>
            </a:pathLst>
          </a:custGeom>
          <a:solidFill>
            <a:schemeClr val="bg2"/>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A3EE28-362F-9DDB-E614-33257C156853}"/>
              </a:ext>
            </a:extLst>
          </p:cNvPr>
          <p:cNvSpPr>
            <a:spLocks noGrp="1"/>
          </p:cNvSpPr>
          <p:nvPr>
            <p:ph type="title"/>
          </p:nvPr>
        </p:nvSpPr>
        <p:spPr>
          <a:xfrm>
            <a:off x="178707" y="992710"/>
            <a:ext cx="6717393" cy="2016351"/>
          </a:xfrm>
        </p:spPr>
        <p:txBody>
          <a:bodyPr anchor="b"/>
          <a:lstStyle>
            <a:lvl1pPr algn="l">
              <a:defRPr sz="4400">
                <a:solidFill>
                  <a:schemeClr val="tx2"/>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678D591-3F93-BE53-D05D-6248AC0DAC0E}"/>
              </a:ext>
            </a:extLst>
          </p:cNvPr>
          <p:cNvSpPr>
            <a:spLocks noGrp="1"/>
          </p:cNvSpPr>
          <p:nvPr>
            <p:ph type="body" idx="1"/>
          </p:nvPr>
        </p:nvSpPr>
        <p:spPr>
          <a:xfrm>
            <a:off x="178707" y="3112672"/>
            <a:ext cx="6717393" cy="1500187"/>
          </a:xfrm>
        </p:spPr>
        <p:txBody>
          <a:bodyPr/>
          <a:lstStyle>
            <a:lvl1pPr marL="0" indent="0" algn="l">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6F902F-A1CD-400C-85E1-508F69B361C7}"/>
              </a:ext>
            </a:extLst>
          </p:cNvPr>
          <p:cNvSpPr>
            <a:spLocks noGrp="1"/>
          </p:cNvSpPr>
          <p:nvPr>
            <p:ph type="dt" sz="half" idx="10"/>
          </p:nvPr>
        </p:nvSpPr>
        <p:spPr>
          <a:xfrm>
            <a:off x="9867898" y="6366149"/>
            <a:ext cx="1147759" cy="365125"/>
          </a:xfrm>
        </p:spPr>
        <p:txBody>
          <a:bodyPr/>
          <a:lstStyle/>
          <a:p>
            <a:fld id="{68AD1686-B6BE-497A-B388-3B89E809029E}" type="datetimeFigureOut">
              <a:rPr lang="en-US" smtClean="0"/>
              <a:t>4/6/26</a:t>
            </a:fld>
            <a:endParaRPr lang="en-US"/>
          </a:p>
        </p:txBody>
      </p:sp>
      <p:sp>
        <p:nvSpPr>
          <p:cNvPr id="5" name="Footer Placeholder 4">
            <a:extLst>
              <a:ext uri="{FF2B5EF4-FFF2-40B4-BE49-F238E27FC236}">
                <a16:creationId xmlns:a16="http://schemas.microsoft.com/office/drawing/2014/main" id="{3F059301-6367-802F-C09D-3A85EC8BFF24}"/>
              </a:ext>
            </a:extLst>
          </p:cNvPr>
          <p:cNvSpPr>
            <a:spLocks noGrp="1"/>
          </p:cNvSpPr>
          <p:nvPr>
            <p:ph type="ftr" sz="quarter" idx="11"/>
          </p:nvPr>
        </p:nvSpPr>
        <p:spPr>
          <a:xfrm>
            <a:off x="3820886" y="6366150"/>
            <a:ext cx="5105400" cy="365125"/>
          </a:xfrm>
        </p:spPr>
        <p:txBody>
          <a:bodyPr/>
          <a:lstStyle/>
          <a:p>
            <a:endParaRPr lang="en-US" dirty="0"/>
          </a:p>
        </p:txBody>
      </p:sp>
      <p:sp>
        <p:nvSpPr>
          <p:cNvPr id="6" name="Slide Number Placeholder 5">
            <a:extLst>
              <a:ext uri="{FF2B5EF4-FFF2-40B4-BE49-F238E27FC236}">
                <a16:creationId xmlns:a16="http://schemas.microsoft.com/office/drawing/2014/main" id="{087C5D4B-29CB-FBCC-221D-CD1EFFEC2059}"/>
              </a:ext>
            </a:extLst>
          </p:cNvPr>
          <p:cNvSpPr>
            <a:spLocks noGrp="1"/>
          </p:cNvSpPr>
          <p:nvPr>
            <p:ph type="sldNum" sz="quarter" idx="12"/>
          </p:nvPr>
        </p:nvSpPr>
        <p:spPr/>
        <p:txBody>
          <a:bodyPr/>
          <a:lstStyle/>
          <a:p>
            <a:fld id="{09420899-2DCA-417D-88B5-53E1D417002E}" type="slidenum">
              <a:rPr lang="en-US" smtClean="0"/>
              <a:t>‹#›</a:t>
            </a:fld>
            <a:endParaRPr lang="en-US"/>
          </a:p>
        </p:txBody>
      </p:sp>
      <p:pic>
        <p:nvPicPr>
          <p:cNvPr id="9" name="Graphic 8">
            <a:extLst>
              <a:ext uri="{FF2B5EF4-FFF2-40B4-BE49-F238E27FC236}">
                <a16:creationId xmlns:a16="http://schemas.microsoft.com/office/drawing/2014/main" id="{2BC79D27-756E-C590-425D-4E502330DCA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flipH="1">
            <a:off x="0" y="4697227"/>
            <a:ext cx="3995198" cy="2173699"/>
          </a:xfrm>
          <a:prstGeom prst="rect">
            <a:avLst/>
          </a:prstGeom>
        </p:spPr>
      </p:pic>
    </p:spTree>
    <p:extLst>
      <p:ext uri="{BB962C8B-B14F-4D97-AF65-F5344CB8AC3E}">
        <p14:creationId xmlns:p14="http://schemas.microsoft.com/office/powerpoint/2010/main" val="70264539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1B81-AE63-73BE-E65A-0AA88A0D784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AB158BB-C508-D833-DAE0-41B5205AB8DF}"/>
              </a:ext>
            </a:extLst>
          </p:cNvPr>
          <p:cNvSpPr>
            <a:spLocks noGrp="1"/>
          </p:cNvSpPr>
          <p:nvPr>
            <p:ph sz="half" idx="1"/>
          </p:nvPr>
        </p:nvSpPr>
        <p:spPr>
          <a:xfrm>
            <a:off x="909644" y="1825625"/>
            <a:ext cx="498211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640365C-4486-50E1-1D4A-F4EE45B14546}"/>
              </a:ext>
            </a:extLst>
          </p:cNvPr>
          <p:cNvSpPr>
            <a:spLocks noGrp="1"/>
          </p:cNvSpPr>
          <p:nvPr>
            <p:ph sz="half" idx="2"/>
          </p:nvPr>
        </p:nvSpPr>
        <p:spPr>
          <a:xfrm>
            <a:off x="6300245" y="1825625"/>
            <a:ext cx="4982111"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4DCA855-E17A-2DEA-A1B7-9A26B0270ACD}"/>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6" name="Footer Placeholder 5">
            <a:extLst>
              <a:ext uri="{FF2B5EF4-FFF2-40B4-BE49-F238E27FC236}">
                <a16:creationId xmlns:a16="http://schemas.microsoft.com/office/drawing/2014/main" id="{E00D522C-4263-239B-CC84-EE9F967CB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230786-0FF0-7D60-92A4-F7818F87C294}"/>
              </a:ext>
            </a:extLst>
          </p:cNvPr>
          <p:cNvSpPr>
            <a:spLocks noGrp="1"/>
          </p:cNvSpPr>
          <p:nvPr>
            <p:ph type="sldNum" sz="quarter" idx="12"/>
          </p:nvPr>
        </p:nvSpPr>
        <p:spPr/>
        <p:txBody>
          <a:bodyPr/>
          <a:lstStyle/>
          <a:p>
            <a:fld id="{09420899-2DCA-417D-88B5-53E1D417002E}" type="slidenum">
              <a:rPr lang="en-US" smtClean="0"/>
              <a:t>‹#›</a:t>
            </a:fld>
            <a:endParaRPr lang="en-US"/>
          </a:p>
        </p:txBody>
      </p:sp>
    </p:spTree>
    <p:extLst>
      <p:ext uri="{BB962C8B-B14F-4D97-AF65-F5344CB8AC3E}">
        <p14:creationId xmlns:p14="http://schemas.microsoft.com/office/powerpoint/2010/main" val="3982466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52560-83DC-6D4C-BD41-E1D050E11F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1F7CBF-2348-E541-938D-722CA72B5B5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E54B66-BA21-5644-8169-2A69253751ED}"/>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5" name="Footer Placeholder 4">
            <a:extLst>
              <a:ext uri="{FF2B5EF4-FFF2-40B4-BE49-F238E27FC236}">
                <a16:creationId xmlns:a16="http://schemas.microsoft.com/office/drawing/2014/main" id="{DCA53A91-49FE-9749-80D4-038B016E6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20B975-5404-4240-9699-6C2088366943}"/>
              </a:ext>
            </a:extLst>
          </p:cNvPr>
          <p:cNvSpPr>
            <a:spLocks noGrp="1"/>
          </p:cNvSpPr>
          <p:nvPr>
            <p:ph type="sldNum" sz="quarter" idx="12"/>
          </p:nvPr>
        </p:nvSpPr>
        <p:spPr/>
        <p:txBody>
          <a:bodyPr/>
          <a:lstStyle/>
          <a:p>
            <a:fld id="{207BDA2E-B25C-6744-AA68-71225938D1F8}" type="slidenum">
              <a:rPr lang="en-US" altLang="en-US" smtClean="0"/>
              <a:pPr/>
              <a:t>‹#›</a:t>
            </a:fld>
            <a:endParaRPr lang="en-US" altLang="en-US"/>
          </a:p>
        </p:txBody>
      </p:sp>
    </p:spTree>
    <p:extLst>
      <p:ext uri="{BB962C8B-B14F-4D97-AF65-F5344CB8AC3E}">
        <p14:creationId xmlns:p14="http://schemas.microsoft.com/office/powerpoint/2010/main" val="855982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L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1B81-AE63-73BE-E65A-0AA88A0D78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B158BB-C508-D833-DAE0-41B5205AB8DF}"/>
              </a:ext>
            </a:extLst>
          </p:cNvPr>
          <p:cNvSpPr>
            <a:spLocks noGrp="1"/>
          </p:cNvSpPr>
          <p:nvPr>
            <p:ph sz="half" idx="1"/>
          </p:nvPr>
        </p:nvSpPr>
        <p:spPr>
          <a:xfrm>
            <a:off x="909643" y="1825625"/>
            <a:ext cx="4906696"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640365C-4486-50E1-1D4A-F4EE45B14546}"/>
              </a:ext>
            </a:extLst>
          </p:cNvPr>
          <p:cNvSpPr>
            <a:spLocks noGrp="1"/>
          </p:cNvSpPr>
          <p:nvPr>
            <p:ph sz="half" idx="2"/>
          </p:nvPr>
        </p:nvSpPr>
        <p:spPr>
          <a:xfrm>
            <a:off x="6375661" y="1825625"/>
            <a:ext cx="4906696"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4DCA855-E17A-2DEA-A1B7-9A26B0270ACD}"/>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6" name="Footer Placeholder 5">
            <a:extLst>
              <a:ext uri="{FF2B5EF4-FFF2-40B4-BE49-F238E27FC236}">
                <a16:creationId xmlns:a16="http://schemas.microsoft.com/office/drawing/2014/main" id="{E00D522C-4263-239B-CC84-EE9F967CB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230786-0FF0-7D60-92A4-F7818F87C294}"/>
              </a:ext>
            </a:extLst>
          </p:cNvPr>
          <p:cNvSpPr>
            <a:spLocks noGrp="1"/>
          </p:cNvSpPr>
          <p:nvPr>
            <p:ph type="sldNum" sz="quarter" idx="12"/>
          </p:nvPr>
        </p:nvSpPr>
        <p:spPr/>
        <p:txBody>
          <a:bodyPr/>
          <a:lstStyle/>
          <a:p>
            <a:fld id="{09420899-2DCA-417D-88B5-53E1D417002E}" type="slidenum">
              <a:rPr lang="en-US" smtClean="0"/>
              <a:t>‹#›</a:t>
            </a:fld>
            <a:endParaRPr lang="en-US"/>
          </a:p>
        </p:txBody>
      </p:sp>
    </p:spTree>
    <p:extLst>
      <p:ext uri="{BB962C8B-B14F-4D97-AF65-F5344CB8AC3E}">
        <p14:creationId xmlns:p14="http://schemas.microsoft.com/office/powerpoint/2010/main" val="172409645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1B81-AE63-73BE-E65A-0AA88A0D78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B158BB-C508-D833-DAE0-41B5205AB8DF}"/>
              </a:ext>
            </a:extLst>
          </p:cNvPr>
          <p:cNvSpPr>
            <a:spLocks noGrp="1"/>
          </p:cNvSpPr>
          <p:nvPr>
            <p:ph sz="half" idx="1"/>
          </p:nvPr>
        </p:nvSpPr>
        <p:spPr>
          <a:xfrm>
            <a:off x="368632" y="1825625"/>
            <a:ext cx="3657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640365C-4486-50E1-1D4A-F4EE45B14546}"/>
              </a:ext>
            </a:extLst>
          </p:cNvPr>
          <p:cNvSpPr>
            <a:spLocks noGrp="1"/>
          </p:cNvSpPr>
          <p:nvPr>
            <p:ph sz="half" idx="2"/>
          </p:nvPr>
        </p:nvSpPr>
        <p:spPr>
          <a:xfrm>
            <a:off x="4250874" y="1825625"/>
            <a:ext cx="3657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4DCA855-E17A-2DEA-A1B7-9A26B0270ACD}"/>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6" name="Footer Placeholder 5">
            <a:extLst>
              <a:ext uri="{FF2B5EF4-FFF2-40B4-BE49-F238E27FC236}">
                <a16:creationId xmlns:a16="http://schemas.microsoft.com/office/drawing/2014/main" id="{E00D522C-4263-239B-CC84-EE9F967CB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230786-0FF0-7D60-92A4-F7818F87C294}"/>
              </a:ext>
            </a:extLst>
          </p:cNvPr>
          <p:cNvSpPr>
            <a:spLocks noGrp="1"/>
          </p:cNvSpPr>
          <p:nvPr>
            <p:ph type="sldNum" sz="quarter" idx="12"/>
          </p:nvPr>
        </p:nvSpPr>
        <p:spPr/>
        <p:txBody>
          <a:bodyPr/>
          <a:lstStyle/>
          <a:p>
            <a:fld id="{09420899-2DCA-417D-88B5-53E1D417002E}" type="slidenum">
              <a:rPr lang="en-US" smtClean="0"/>
              <a:t>‹#›</a:t>
            </a:fld>
            <a:endParaRPr lang="en-US"/>
          </a:p>
        </p:txBody>
      </p:sp>
      <p:sp>
        <p:nvSpPr>
          <p:cNvPr id="8" name="Content Placeholder 3">
            <a:extLst>
              <a:ext uri="{FF2B5EF4-FFF2-40B4-BE49-F238E27FC236}">
                <a16:creationId xmlns:a16="http://schemas.microsoft.com/office/drawing/2014/main" id="{0F9ACBBE-221E-1201-6662-7C87D69B68E1}"/>
              </a:ext>
            </a:extLst>
          </p:cNvPr>
          <p:cNvSpPr>
            <a:spLocks noGrp="1"/>
          </p:cNvSpPr>
          <p:nvPr>
            <p:ph sz="half" idx="13"/>
          </p:nvPr>
        </p:nvSpPr>
        <p:spPr>
          <a:xfrm>
            <a:off x="8133117" y="1825625"/>
            <a:ext cx="3657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8492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L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1B81-AE63-73BE-E65A-0AA88A0D784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AB158BB-C508-D833-DAE0-41B5205AB8DF}"/>
              </a:ext>
            </a:extLst>
          </p:cNvPr>
          <p:cNvSpPr>
            <a:spLocks noGrp="1"/>
          </p:cNvSpPr>
          <p:nvPr>
            <p:ph sz="half" idx="1"/>
          </p:nvPr>
        </p:nvSpPr>
        <p:spPr>
          <a:xfrm>
            <a:off x="368632" y="1825625"/>
            <a:ext cx="3657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640365C-4486-50E1-1D4A-F4EE45B14546}"/>
              </a:ext>
            </a:extLst>
          </p:cNvPr>
          <p:cNvSpPr>
            <a:spLocks noGrp="1"/>
          </p:cNvSpPr>
          <p:nvPr>
            <p:ph sz="half" idx="2"/>
          </p:nvPr>
        </p:nvSpPr>
        <p:spPr>
          <a:xfrm>
            <a:off x="4267200" y="1825625"/>
            <a:ext cx="3657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4DCA855-E17A-2DEA-A1B7-9A26B0270ACD}"/>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6" name="Footer Placeholder 5">
            <a:extLst>
              <a:ext uri="{FF2B5EF4-FFF2-40B4-BE49-F238E27FC236}">
                <a16:creationId xmlns:a16="http://schemas.microsoft.com/office/drawing/2014/main" id="{E00D522C-4263-239B-CC84-EE9F967CB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230786-0FF0-7D60-92A4-F7818F87C294}"/>
              </a:ext>
            </a:extLst>
          </p:cNvPr>
          <p:cNvSpPr>
            <a:spLocks noGrp="1"/>
          </p:cNvSpPr>
          <p:nvPr>
            <p:ph type="sldNum" sz="quarter" idx="12"/>
          </p:nvPr>
        </p:nvSpPr>
        <p:spPr/>
        <p:txBody>
          <a:bodyPr/>
          <a:lstStyle/>
          <a:p>
            <a:fld id="{09420899-2DCA-417D-88B5-53E1D417002E}" type="slidenum">
              <a:rPr lang="en-US" smtClean="0"/>
              <a:t>‹#›</a:t>
            </a:fld>
            <a:endParaRPr lang="en-US"/>
          </a:p>
        </p:txBody>
      </p:sp>
      <p:sp>
        <p:nvSpPr>
          <p:cNvPr id="8" name="Content Placeholder 3">
            <a:extLst>
              <a:ext uri="{FF2B5EF4-FFF2-40B4-BE49-F238E27FC236}">
                <a16:creationId xmlns:a16="http://schemas.microsoft.com/office/drawing/2014/main" id="{7FCD3147-65C8-A118-5940-999450EE8CAA}"/>
              </a:ext>
            </a:extLst>
          </p:cNvPr>
          <p:cNvSpPr>
            <a:spLocks noGrp="1"/>
          </p:cNvSpPr>
          <p:nvPr>
            <p:ph sz="half" idx="13"/>
          </p:nvPr>
        </p:nvSpPr>
        <p:spPr>
          <a:xfrm>
            <a:off x="8165768" y="1825625"/>
            <a:ext cx="3657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050930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81145-FF40-6BD4-43EC-93F6A97EEF2D}"/>
              </a:ext>
            </a:extLst>
          </p:cNvPr>
          <p:cNvSpPr>
            <a:spLocks noGrp="1"/>
          </p:cNvSpPr>
          <p:nvPr>
            <p:ph type="title"/>
          </p:nvPr>
        </p:nvSpPr>
        <p:spPr>
          <a:xfrm>
            <a:off x="477268" y="390521"/>
            <a:ext cx="10515600" cy="745059"/>
          </a:xfrm>
        </p:spPr>
        <p:txBody>
          <a:bodyP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22363A5-ED6D-BAFF-45B3-EF273DB40BAB}"/>
              </a:ext>
            </a:extLst>
          </p:cNvPr>
          <p:cNvSpPr>
            <a:spLocks noGrp="1"/>
          </p:cNvSpPr>
          <p:nvPr>
            <p:ph type="body" idx="1"/>
          </p:nvPr>
        </p:nvSpPr>
        <p:spPr>
          <a:xfrm>
            <a:off x="839788" y="1565663"/>
            <a:ext cx="5157787" cy="93941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963022-452F-6CCC-0635-DC901FAC24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DDFA4F-EBFE-705F-D7ED-42A4E9C15897}"/>
              </a:ext>
            </a:extLst>
          </p:cNvPr>
          <p:cNvSpPr>
            <a:spLocks noGrp="1"/>
          </p:cNvSpPr>
          <p:nvPr>
            <p:ph type="body" sz="quarter" idx="3"/>
          </p:nvPr>
        </p:nvSpPr>
        <p:spPr>
          <a:xfrm>
            <a:off x="6172200" y="1565663"/>
            <a:ext cx="5183188" cy="9394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42B927-6447-11E8-2740-DE3EDD5004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DCBE4A-8378-9B04-CABD-F51E0FA43541}"/>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8" name="Footer Placeholder 7">
            <a:extLst>
              <a:ext uri="{FF2B5EF4-FFF2-40B4-BE49-F238E27FC236}">
                <a16:creationId xmlns:a16="http://schemas.microsoft.com/office/drawing/2014/main" id="{1B6D3043-0931-D6F2-7BCE-20D063B82D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DC0772-5027-32C0-AA3A-7863F9A85EE9}"/>
              </a:ext>
            </a:extLst>
          </p:cNvPr>
          <p:cNvSpPr>
            <a:spLocks noGrp="1"/>
          </p:cNvSpPr>
          <p:nvPr>
            <p:ph type="sldNum" sz="quarter" idx="12"/>
          </p:nvPr>
        </p:nvSpPr>
        <p:spPr/>
        <p:txBody>
          <a:bodyPr/>
          <a:lstStyle/>
          <a:p>
            <a:fld id="{09420899-2DCA-417D-88B5-53E1D417002E}" type="slidenum">
              <a:rPr lang="en-US" smtClean="0"/>
              <a:t>‹#›</a:t>
            </a:fld>
            <a:endParaRPr lang="en-US"/>
          </a:p>
        </p:txBody>
      </p:sp>
    </p:spTree>
    <p:extLst>
      <p:ext uri="{BB962C8B-B14F-4D97-AF65-F5344CB8AC3E}">
        <p14:creationId xmlns:p14="http://schemas.microsoft.com/office/powerpoint/2010/main" val="10070058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L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81145-FF40-6BD4-43EC-93F6A97EEF2D}"/>
              </a:ext>
            </a:extLst>
          </p:cNvPr>
          <p:cNvSpPr>
            <a:spLocks noGrp="1"/>
          </p:cNvSpPr>
          <p:nvPr>
            <p:ph type="title"/>
          </p:nvPr>
        </p:nvSpPr>
        <p:spPr>
          <a:xfrm>
            <a:off x="477268" y="390521"/>
            <a:ext cx="10515600" cy="745059"/>
          </a:xfrm>
        </p:spPr>
        <p:txBody>
          <a:bodyP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22363A5-ED6D-BAFF-45B3-EF273DB40BAB}"/>
              </a:ext>
            </a:extLst>
          </p:cNvPr>
          <p:cNvSpPr>
            <a:spLocks noGrp="1"/>
          </p:cNvSpPr>
          <p:nvPr>
            <p:ph type="body" idx="1"/>
          </p:nvPr>
        </p:nvSpPr>
        <p:spPr>
          <a:xfrm>
            <a:off x="839788" y="1681163"/>
            <a:ext cx="5157787" cy="823912"/>
          </a:xfrm>
        </p:spPr>
        <p:txBody>
          <a:bodyPr anchor="b">
            <a:noAutofit/>
          </a:bodyPr>
          <a:lstStyle>
            <a:lvl1pPr marL="0" indent="0">
              <a:buNone/>
              <a:defRPr sz="32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963022-452F-6CCC-0635-DC901FAC24CD}"/>
              </a:ext>
            </a:extLst>
          </p:cNvPr>
          <p:cNvSpPr>
            <a:spLocks noGrp="1"/>
          </p:cNvSpPr>
          <p:nvPr>
            <p:ph sz="half" idx="2"/>
          </p:nvPr>
        </p:nvSpPr>
        <p:spPr>
          <a:xfrm>
            <a:off x="839788"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DDFA4F-EBFE-705F-D7ED-42A4E9C15897}"/>
              </a:ext>
            </a:extLst>
          </p:cNvPr>
          <p:cNvSpPr>
            <a:spLocks noGrp="1"/>
          </p:cNvSpPr>
          <p:nvPr>
            <p:ph type="body" sz="quarter" idx="3"/>
          </p:nvPr>
        </p:nvSpPr>
        <p:spPr>
          <a:xfrm>
            <a:off x="6172200" y="1681163"/>
            <a:ext cx="5183188" cy="823912"/>
          </a:xfrm>
        </p:spPr>
        <p:txBody>
          <a:bodyPr anchor="b">
            <a:noAutofit/>
          </a:bodyPr>
          <a:lstStyle>
            <a:lvl1pPr marL="0" indent="0">
              <a:buNone/>
              <a:defRPr sz="32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42B927-6447-11E8-2740-DE3EDD500481}"/>
              </a:ext>
            </a:extLst>
          </p:cNvPr>
          <p:cNvSpPr>
            <a:spLocks noGrp="1"/>
          </p:cNvSpPr>
          <p:nvPr>
            <p:ph sz="quarter" idx="4"/>
          </p:nvPr>
        </p:nvSpPr>
        <p:spPr>
          <a:xfrm>
            <a:off x="6172200"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DDCBE4A-8378-9B04-CABD-F51E0FA43541}"/>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8" name="Footer Placeholder 7">
            <a:extLst>
              <a:ext uri="{FF2B5EF4-FFF2-40B4-BE49-F238E27FC236}">
                <a16:creationId xmlns:a16="http://schemas.microsoft.com/office/drawing/2014/main" id="{1B6D3043-0931-D6F2-7BCE-20D063B82D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DC0772-5027-32C0-AA3A-7863F9A85EE9}"/>
              </a:ext>
            </a:extLst>
          </p:cNvPr>
          <p:cNvSpPr>
            <a:spLocks noGrp="1"/>
          </p:cNvSpPr>
          <p:nvPr>
            <p:ph type="sldNum" sz="quarter" idx="12"/>
          </p:nvPr>
        </p:nvSpPr>
        <p:spPr/>
        <p:txBody>
          <a:bodyPr/>
          <a:lstStyle/>
          <a:p>
            <a:fld id="{09420899-2DCA-417D-88B5-53E1D417002E}" type="slidenum">
              <a:rPr lang="en-US" smtClean="0"/>
              <a:t>‹#›</a:t>
            </a:fld>
            <a:endParaRPr lang="en-US"/>
          </a:p>
        </p:txBody>
      </p:sp>
    </p:spTree>
    <p:extLst>
      <p:ext uri="{BB962C8B-B14F-4D97-AF65-F5344CB8AC3E}">
        <p14:creationId xmlns:p14="http://schemas.microsoft.com/office/powerpoint/2010/main" val="275860088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5B70-72DF-7740-6225-068FD2D17C72}"/>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8DDC0FB-1FB9-B4EB-63EA-1A7D8D44AC94}"/>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4" name="Footer Placeholder 3">
            <a:extLst>
              <a:ext uri="{FF2B5EF4-FFF2-40B4-BE49-F238E27FC236}">
                <a16:creationId xmlns:a16="http://schemas.microsoft.com/office/drawing/2014/main" id="{173310AE-9DC8-0D89-6F66-7E49311091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86ACB6-13B4-8C55-E236-ED02B030D65B}"/>
              </a:ext>
            </a:extLst>
          </p:cNvPr>
          <p:cNvSpPr>
            <a:spLocks noGrp="1"/>
          </p:cNvSpPr>
          <p:nvPr>
            <p:ph type="sldNum" sz="quarter" idx="12"/>
          </p:nvPr>
        </p:nvSpPr>
        <p:spPr/>
        <p:txBody>
          <a:bodyPr/>
          <a:lstStyle/>
          <a:p>
            <a:fld id="{09420899-2DCA-417D-88B5-53E1D417002E}" type="slidenum">
              <a:rPr lang="en-US" smtClean="0"/>
              <a:t>‹#›</a:t>
            </a:fld>
            <a:endParaRPr lang="en-US"/>
          </a:p>
        </p:txBody>
      </p:sp>
    </p:spTree>
    <p:extLst>
      <p:ext uri="{BB962C8B-B14F-4D97-AF65-F5344CB8AC3E}">
        <p14:creationId xmlns:p14="http://schemas.microsoft.com/office/powerpoint/2010/main" val="4085924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L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5B70-72DF-7740-6225-068FD2D17C72}"/>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8DDC0FB-1FB9-B4EB-63EA-1A7D8D44AC94}"/>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4" name="Footer Placeholder 3">
            <a:extLst>
              <a:ext uri="{FF2B5EF4-FFF2-40B4-BE49-F238E27FC236}">
                <a16:creationId xmlns:a16="http://schemas.microsoft.com/office/drawing/2014/main" id="{173310AE-9DC8-0D89-6F66-7E49311091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86ACB6-13B4-8C55-E236-ED02B030D65B}"/>
              </a:ext>
            </a:extLst>
          </p:cNvPr>
          <p:cNvSpPr>
            <a:spLocks noGrp="1"/>
          </p:cNvSpPr>
          <p:nvPr>
            <p:ph type="sldNum" sz="quarter" idx="12"/>
          </p:nvPr>
        </p:nvSpPr>
        <p:spPr/>
        <p:txBody>
          <a:bodyPr/>
          <a:lstStyle/>
          <a:p>
            <a:fld id="{09420899-2DCA-417D-88B5-53E1D417002E}" type="slidenum">
              <a:rPr lang="en-US" smtClean="0"/>
              <a:t>‹#›</a:t>
            </a:fld>
            <a:endParaRPr lang="en-US"/>
          </a:p>
        </p:txBody>
      </p:sp>
    </p:spTree>
    <p:extLst>
      <p:ext uri="{BB962C8B-B14F-4D97-AF65-F5344CB8AC3E}">
        <p14:creationId xmlns:p14="http://schemas.microsoft.com/office/powerpoint/2010/main" val="1520159720"/>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lank with Accent Dar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7D4D9D8-31F3-6CD5-8073-3F172491C437}"/>
              </a:ext>
            </a:extLst>
          </p:cNvPr>
          <p:cNvSpPr>
            <a:spLocks noGrp="1"/>
          </p:cNvSpPr>
          <p:nvPr>
            <p:ph type="dt" sz="half" idx="10"/>
          </p:nvPr>
        </p:nvSpPr>
        <p:spPr/>
        <p:txBody>
          <a:bodyPr/>
          <a:lstStyle/>
          <a:p>
            <a:fld id="{68AD1686-B6BE-497A-B388-3B89E809029E}" type="datetimeFigureOut">
              <a:rPr lang="en-US" smtClean="0"/>
              <a:pPr/>
              <a:t>4/6/26</a:t>
            </a:fld>
            <a:endParaRPr lang="en-US" dirty="0"/>
          </a:p>
        </p:txBody>
      </p:sp>
      <p:sp>
        <p:nvSpPr>
          <p:cNvPr id="4" name="Footer Placeholder 3">
            <a:extLst>
              <a:ext uri="{FF2B5EF4-FFF2-40B4-BE49-F238E27FC236}">
                <a16:creationId xmlns:a16="http://schemas.microsoft.com/office/drawing/2014/main" id="{11D93993-020C-56CB-B3AB-B7DFAD690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D45C114-B633-34D3-B562-55EF4F360C14}"/>
              </a:ext>
            </a:extLst>
          </p:cNvPr>
          <p:cNvSpPr>
            <a:spLocks noGrp="1"/>
          </p:cNvSpPr>
          <p:nvPr>
            <p:ph type="sldNum" sz="quarter" idx="12"/>
          </p:nvPr>
        </p:nvSpPr>
        <p:spPr/>
        <p:txBody>
          <a:bodyPr/>
          <a:lstStyle/>
          <a:p>
            <a:r>
              <a:rPr lang="en-US"/>
              <a:t>|  </a:t>
            </a:r>
            <a:fld id="{09420899-2DCA-417D-88B5-53E1D417002E}" type="slidenum">
              <a:rPr lang="en-US" smtClean="0"/>
              <a:pPr/>
              <a:t>‹#›</a:t>
            </a:fld>
            <a:endParaRPr lang="en-US" dirty="0"/>
          </a:p>
        </p:txBody>
      </p:sp>
      <p:pic>
        <p:nvPicPr>
          <p:cNvPr id="7" name="Graphic 6">
            <a:extLst>
              <a:ext uri="{FF2B5EF4-FFF2-40B4-BE49-F238E27FC236}">
                <a16:creationId xmlns:a16="http://schemas.microsoft.com/office/drawing/2014/main" id="{C0B2BEBA-5648-8710-993C-587350238BD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705350" y="0"/>
            <a:ext cx="7486649" cy="1761154"/>
          </a:xfrm>
          <a:prstGeom prst="rect">
            <a:avLst/>
          </a:prstGeom>
        </p:spPr>
      </p:pic>
    </p:spTree>
    <p:extLst>
      <p:ext uri="{BB962C8B-B14F-4D97-AF65-F5344CB8AC3E}">
        <p14:creationId xmlns:p14="http://schemas.microsoft.com/office/powerpoint/2010/main" val="1651093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nk with Accent Light">
    <p:bg>
      <p:bgRef idx="1001">
        <a:schemeClr val="bg2"/>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7D4D9D8-31F3-6CD5-8073-3F172491C437}"/>
              </a:ext>
            </a:extLst>
          </p:cNvPr>
          <p:cNvSpPr>
            <a:spLocks noGrp="1"/>
          </p:cNvSpPr>
          <p:nvPr>
            <p:ph type="dt" sz="half" idx="10"/>
          </p:nvPr>
        </p:nvSpPr>
        <p:spPr/>
        <p:txBody>
          <a:bodyPr/>
          <a:lstStyle/>
          <a:p>
            <a:fld id="{68AD1686-B6BE-497A-B388-3B89E809029E}" type="datetimeFigureOut">
              <a:rPr lang="en-US" smtClean="0"/>
              <a:pPr/>
              <a:t>4/6/26</a:t>
            </a:fld>
            <a:endParaRPr lang="en-US" dirty="0"/>
          </a:p>
        </p:txBody>
      </p:sp>
      <p:sp>
        <p:nvSpPr>
          <p:cNvPr id="4" name="Footer Placeholder 3">
            <a:extLst>
              <a:ext uri="{FF2B5EF4-FFF2-40B4-BE49-F238E27FC236}">
                <a16:creationId xmlns:a16="http://schemas.microsoft.com/office/drawing/2014/main" id="{11D93993-020C-56CB-B3AB-B7DFAD690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D45C114-B633-34D3-B562-55EF4F360C14}"/>
              </a:ext>
            </a:extLst>
          </p:cNvPr>
          <p:cNvSpPr>
            <a:spLocks noGrp="1"/>
          </p:cNvSpPr>
          <p:nvPr>
            <p:ph type="sldNum" sz="quarter" idx="12"/>
          </p:nvPr>
        </p:nvSpPr>
        <p:spPr/>
        <p:txBody>
          <a:bodyPr/>
          <a:lstStyle/>
          <a:p>
            <a:r>
              <a:rPr lang="en-US"/>
              <a:t>|  </a:t>
            </a:r>
            <a:fld id="{09420899-2DCA-417D-88B5-53E1D417002E}" type="slidenum">
              <a:rPr lang="en-US" smtClean="0"/>
              <a:pPr/>
              <a:t>‹#›</a:t>
            </a:fld>
            <a:endParaRPr lang="en-US" dirty="0"/>
          </a:p>
        </p:txBody>
      </p:sp>
      <p:pic>
        <p:nvPicPr>
          <p:cNvPr id="7" name="Graphic 6">
            <a:extLst>
              <a:ext uri="{FF2B5EF4-FFF2-40B4-BE49-F238E27FC236}">
                <a16:creationId xmlns:a16="http://schemas.microsoft.com/office/drawing/2014/main" id="{C0B2BEBA-5648-8710-993C-587350238BD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705351" y="0"/>
            <a:ext cx="7486649" cy="1761154"/>
          </a:xfrm>
          <a:prstGeom prst="rect">
            <a:avLst/>
          </a:prstGeom>
        </p:spPr>
      </p:pic>
    </p:spTree>
    <p:extLst>
      <p:ext uri="{BB962C8B-B14F-4D97-AF65-F5344CB8AC3E}">
        <p14:creationId xmlns:p14="http://schemas.microsoft.com/office/powerpoint/2010/main" val="1812792421"/>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Dark">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D2FE86-6B0C-525D-59EE-B4FFCC2D8CD8}"/>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3" name="Footer Placeholder 2">
            <a:extLst>
              <a:ext uri="{FF2B5EF4-FFF2-40B4-BE49-F238E27FC236}">
                <a16:creationId xmlns:a16="http://schemas.microsoft.com/office/drawing/2014/main" id="{6820C849-7AD7-D823-261F-776245AF93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487845-7B5B-3CBC-DF11-0B36AB389C26}"/>
              </a:ext>
            </a:extLst>
          </p:cNvPr>
          <p:cNvSpPr>
            <a:spLocks noGrp="1"/>
          </p:cNvSpPr>
          <p:nvPr>
            <p:ph type="sldNum" sz="quarter" idx="12"/>
          </p:nvPr>
        </p:nvSpPr>
        <p:spPr/>
        <p:txBody>
          <a:bodyPr/>
          <a:lstStyle/>
          <a:p>
            <a:fld id="{09420899-2DCA-417D-88B5-53E1D417002E}" type="slidenum">
              <a:rPr lang="en-US" smtClean="0"/>
              <a:t>‹#›</a:t>
            </a:fld>
            <a:endParaRPr lang="en-US"/>
          </a:p>
        </p:txBody>
      </p:sp>
    </p:spTree>
    <p:extLst>
      <p:ext uri="{BB962C8B-B14F-4D97-AF65-F5344CB8AC3E}">
        <p14:creationId xmlns:p14="http://schemas.microsoft.com/office/powerpoint/2010/main" val="2818477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7E42F-8443-9A40-8450-36EBF39EAD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37A2A0-599B-7B47-87B9-00333A2CC8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F27D6E-9588-1746-8608-D066B48D2582}"/>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5" name="Footer Placeholder 4">
            <a:extLst>
              <a:ext uri="{FF2B5EF4-FFF2-40B4-BE49-F238E27FC236}">
                <a16:creationId xmlns:a16="http://schemas.microsoft.com/office/drawing/2014/main" id="{63BA337A-8F33-EB4B-A6D2-28B7CB031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7388E8-DA63-B446-9656-3DB4B472DC59}"/>
              </a:ext>
            </a:extLst>
          </p:cNvPr>
          <p:cNvSpPr>
            <a:spLocks noGrp="1"/>
          </p:cNvSpPr>
          <p:nvPr>
            <p:ph type="sldNum" sz="quarter" idx="12"/>
          </p:nvPr>
        </p:nvSpPr>
        <p:spPr/>
        <p:txBody>
          <a:bodyPr/>
          <a:lstStyle/>
          <a:p>
            <a:fld id="{360FA794-8B27-DB4C-8306-BE35526CE470}" type="slidenum">
              <a:rPr lang="en-US" altLang="en-US" smtClean="0"/>
              <a:pPr/>
              <a:t>‹#›</a:t>
            </a:fld>
            <a:endParaRPr lang="en-US" altLang="en-US"/>
          </a:p>
        </p:txBody>
      </p:sp>
    </p:spTree>
    <p:extLst>
      <p:ext uri="{BB962C8B-B14F-4D97-AF65-F5344CB8AC3E}">
        <p14:creationId xmlns:p14="http://schemas.microsoft.com/office/powerpoint/2010/main" val="2339740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Light">
    <p:bg>
      <p:bgRef idx="1001">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D2FE86-6B0C-525D-59EE-B4FFCC2D8CD8}"/>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3" name="Footer Placeholder 2">
            <a:extLst>
              <a:ext uri="{FF2B5EF4-FFF2-40B4-BE49-F238E27FC236}">
                <a16:creationId xmlns:a16="http://schemas.microsoft.com/office/drawing/2014/main" id="{6820C849-7AD7-D823-261F-776245AF93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487845-7B5B-3CBC-DF11-0B36AB389C26}"/>
              </a:ext>
            </a:extLst>
          </p:cNvPr>
          <p:cNvSpPr>
            <a:spLocks noGrp="1"/>
          </p:cNvSpPr>
          <p:nvPr>
            <p:ph type="sldNum" sz="quarter" idx="12"/>
          </p:nvPr>
        </p:nvSpPr>
        <p:spPr/>
        <p:txBody>
          <a:bodyPr/>
          <a:lstStyle/>
          <a:p>
            <a:fld id="{09420899-2DCA-417D-88B5-53E1D417002E}" type="slidenum">
              <a:rPr lang="en-US" smtClean="0"/>
              <a:t>‹#›</a:t>
            </a:fld>
            <a:endParaRPr lang="en-US"/>
          </a:p>
        </p:txBody>
      </p:sp>
    </p:spTree>
    <p:extLst>
      <p:ext uri="{BB962C8B-B14F-4D97-AF65-F5344CB8AC3E}">
        <p14:creationId xmlns:p14="http://schemas.microsoft.com/office/powerpoint/2010/main" val="1240415609"/>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844CC-9AFA-8696-2D80-B0C6DFC839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F254A4-449B-7A58-1B0E-091FD82004E8}"/>
              </a:ext>
            </a:extLst>
          </p:cNvPr>
          <p:cNvSpPr>
            <a:spLocks noGrp="1"/>
          </p:cNvSpPr>
          <p:nvPr>
            <p:ph idx="1"/>
          </p:nvPr>
        </p:nvSpPr>
        <p:spPr>
          <a:xfrm>
            <a:off x="5183188" y="1469571"/>
            <a:ext cx="6169024" cy="439147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95043B-AF71-170B-CEE4-99298658D9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AB49CB-D6F4-7B3A-86FD-C7D38572DED0}"/>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6" name="Footer Placeholder 5">
            <a:extLst>
              <a:ext uri="{FF2B5EF4-FFF2-40B4-BE49-F238E27FC236}">
                <a16:creationId xmlns:a16="http://schemas.microsoft.com/office/drawing/2014/main" id="{4E933266-D243-DDA3-EEFA-D7A6C57819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9485AC-E9BD-28A9-67ED-7A3F3E612D58}"/>
              </a:ext>
            </a:extLst>
          </p:cNvPr>
          <p:cNvSpPr>
            <a:spLocks noGrp="1"/>
          </p:cNvSpPr>
          <p:nvPr>
            <p:ph type="sldNum" sz="quarter" idx="12"/>
          </p:nvPr>
        </p:nvSpPr>
        <p:spPr/>
        <p:txBody>
          <a:bodyPr/>
          <a:lstStyle/>
          <a:p>
            <a:fld id="{09420899-2DCA-417D-88B5-53E1D417002E}" type="slidenum">
              <a:rPr lang="en-US" smtClean="0"/>
              <a:t>‹#›</a:t>
            </a:fld>
            <a:endParaRPr lang="en-US"/>
          </a:p>
        </p:txBody>
      </p:sp>
      <p:pic>
        <p:nvPicPr>
          <p:cNvPr id="10" name="Graphic 9">
            <a:extLst>
              <a:ext uri="{FF2B5EF4-FFF2-40B4-BE49-F238E27FC236}">
                <a16:creationId xmlns:a16="http://schemas.microsoft.com/office/drawing/2014/main" id="{7C64A3A4-C5B5-50A7-6A02-64B13AC6CF5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705350" y="0"/>
            <a:ext cx="7486649" cy="1761154"/>
          </a:xfrm>
          <a:prstGeom prst="rect">
            <a:avLst/>
          </a:prstGeom>
        </p:spPr>
      </p:pic>
    </p:spTree>
    <p:extLst>
      <p:ext uri="{BB962C8B-B14F-4D97-AF65-F5344CB8AC3E}">
        <p14:creationId xmlns:p14="http://schemas.microsoft.com/office/powerpoint/2010/main" val="21342523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Ligh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844CC-9AFA-8696-2D80-B0C6DFC83976}"/>
              </a:ext>
            </a:extLst>
          </p:cNvPr>
          <p:cNvSpPr>
            <a:spLocks noGrp="1"/>
          </p:cNvSpPr>
          <p:nvPr>
            <p:ph type="title"/>
          </p:nvPr>
        </p:nvSpPr>
        <p:spPr>
          <a:xfrm>
            <a:off x="839788" y="457200"/>
            <a:ext cx="3932237" cy="1600200"/>
          </a:xfrm>
        </p:spPr>
        <p:txBody>
          <a:bodyPr anchor="b"/>
          <a:lstStyle>
            <a:lvl1pPr>
              <a:defRPr sz="3200">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9F254A4-449B-7A58-1B0E-091FD82004E8}"/>
              </a:ext>
            </a:extLst>
          </p:cNvPr>
          <p:cNvSpPr>
            <a:spLocks noGrp="1"/>
          </p:cNvSpPr>
          <p:nvPr>
            <p:ph idx="1"/>
          </p:nvPr>
        </p:nvSpPr>
        <p:spPr>
          <a:xfrm>
            <a:off x="5183188" y="1469571"/>
            <a:ext cx="6169024" cy="439147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95043B-AF71-170B-CEE4-99298658D9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AB49CB-D6F4-7B3A-86FD-C7D38572DED0}"/>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6" name="Footer Placeholder 5">
            <a:extLst>
              <a:ext uri="{FF2B5EF4-FFF2-40B4-BE49-F238E27FC236}">
                <a16:creationId xmlns:a16="http://schemas.microsoft.com/office/drawing/2014/main" id="{4E933266-D243-DDA3-EEFA-D7A6C57819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9485AC-E9BD-28A9-67ED-7A3F3E612D58}"/>
              </a:ext>
            </a:extLst>
          </p:cNvPr>
          <p:cNvSpPr>
            <a:spLocks noGrp="1"/>
          </p:cNvSpPr>
          <p:nvPr>
            <p:ph type="sldNum" sz="quarter" idx="12"/>
          </p:nvPr>
        </p:nvSpPr>
        <p:spPr/>
        <p:txBody>
          <a:bodyPr/>
          <a:lstStyle/>
          <a:p>
            <a:fld id="{09420899-2DCA-417D-88B5-53E1D417002E}" type="slidenum">
              <a:rPr lang="en-US" smtClean="0"/>
              <a:t>‹#›</a:t>
            </a:fld>
            <a:endParaRPr lang="en-US"/>
          </a:p>
        </p:txBody>
      </p:sp>
      <p:pic>
        <p:nvPicPr>
          <p:cNvPr id="10" name="Graphic 9">
            <a:extLst>
              <a:ext uri="{FF2B5EF4-FFF2-40B4-BE49-F238E27FC236}">
                <a16:creationId xmlns:a16="http://schemas.microsoft.com/office/drawing/2014/main" id="{7C64A3A4-C5B5-50A7-6A02-64B13AC6CF5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705350" y="0"/>
            <a:ext cx="7486649" cy="1761154"/>
          </a:xfrm>
          <a:prstGeom prst="rect">
            <a:avLst/>
          </a:prstGeom>
        </p:spPr>
      </p:pic>
    </p:spTree>
    <p:extLst>
      <p:ext uri="{BB962C8B-B14F-4D97-AF65-F5344CB8AC3E}">
        <p14:creationId xmlns:p14="http://schemas.microsoft.com/office/powerpoint/2010/main" val="1386147380"/>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Right with Caption Left Dar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6B2DD61-E1AB-2DAA-C5D9-6EAB27BF236F}"/>
              </a:ext>
            </a:extLst>
          </p:cNvPr>
          <p:cNvSpPr>
            <a:spLocks noGrp="1"/>
          </p:cNvSpPr>
          <p:nvPr>
            <p:ph type="pic" idx="1" hasCustomPrompt="1"/>
          </p:nvPr>
        </p:nvSpPr>
        <p:spPr>
          <a:xfrm>
            <a:off x="6174860" y="0"/>
            <a:ext cx="6017139" cy="6857999"/>
          </a:xfrm>
          <a:custGeom>
            <a:avLst/>
            <a:gdLst>
              <a:gd name="connsiteX0" fmla="*/ 0 w 6172200"/>
              <a:gd name="connsiteY0" fmla="*/ 0 h 6857999"/>
              <a:gd name="connsiteX1" fmla="*/ 6172200 w 6172200"/>
              <a:gd name="connsiteY1" fmla="*/ 0 h 6857999"/>
              <a:gd name="connsiteX2" fmla="*/ 6172200 w 6172200"/>
              <a:gd name="connsiteY2" fmla="*/ 6857999 h 6857999"/>
              <a:gd name="connsiteX3" fmla="*/ 0 w 6172200"/>
              <a:gd name="connsiteY3" fmla="*/ 6857999 h 6857999"/>
              <a:gd name="connsiteX4" fmla="*/ 0 w 6172200"/>
              <a:gd name="connsiteY4" fmla="*/ 0 h 6857999"/>
              <a:gd name="connsiteX0" fmla="*/ 1941922 w 6172200"/>
              <a:gd name="connsiteY0" fmla="*/ 0 h 6857999"/>
              <a:gd name="connsiteX1" fmla="*/ 6172200 w 6172200"/>
              <a:gd name="connsiteY1" fmla="*/ 0 h 6857999"/>
              <a:gd name="connsiteX2" fmla="*/ 6172200 w 6172200"/>
              <a:gd name="connsiteY2" fmla="*/ 6857999 h 6857999"/>
              <a:gd name="connsiteX3" fmla="*/ 0 w 6172200"/>
              <a:gd name="connsiteY3" fmla="*/ 6857999 h 6857999"/>
              <a:gd name="connsiteX4" fmla="*/ 1941922 w 6172200"/>
              <a:gd name="connsiteY4" fmla="*/ 0 h 6857999"/>
              <a:gd name="connsiteX0" fmla="*/ 1772240 w 6002518"/>
              <a:gd name="connsiteY0" fmla="*/ 0 h 6876853"/>
              <a:gd name="connsiteX1" fmla="*/ 6002518 w 6002518"/>
              <a:gd name="connsiteY1" fmla="*/ 0 h 6876853"/>
              <a:gd name="connsiteX2" fmla="*/ 6002518 w 6002518"/>
              <a:gd name="connsiteY2" fmla="*/ 6857999 h 6876853"/>
              <a:gd name="connsiteX3" fmla="*/ 0 w 6002518"/>
              <a:gd name="connsiteY3" fmla="*/ 6876853 h 6876853"/>
              <a:gd name="connsiteX4" fmla="*/ 1772240 w 6002518"/>
              <a:gd name="connsiteY4" fmla="*/ 0 h 6876853"/>
              <a:gd name="connsiteX0" fmla="*/ 1781666 w 6011944"/>
              <a:gd name="connsiteY0" fmla="*/ 0 h 6867426"/>
              <a:gd name="connsiteX1" fmla="*/ 6011944 w 6011944"/>
              <a:gd name="connsiteY1" fmla="*/ 0 h 6867426"/>
              <a:gd name="connsiteX2" fmla="*/ 6011944 w 6011944"/>
              <a:gd name="connsiteY2" fmla="*/ 6857999 h 6867426"/>
              <a:gd name="connsiteX3" fmla="*/ 0 w 6011944"/>
              <a:gd name="connsiteY3" fmla="*/ 6867426 h 6867426"/>
              <a:gd name="connsiteX4" fmla="*/ 1781666 w 6011944"/>
              <a:gd name="connsiteY4" fmla="*/ 0 h 6867426"/>
              <a:gd name="connsiteX0" fmla="*/ 1755689 w 6011944"/>
              <a:gd name="connsiteY0" fmla="*/ 0 h 6867426"/>
              <a:gd name="connsiteX1" fmla="*/ 6011944 w 6011944"/>
              <a:gd name="connsiteY1" fmla="*/ 0 h 6867426"/>
              <a:gd name="connsiteX2" fmla="*/ 6011944 w 6011944"/>
              <a:gd name="connsiteY2" fmla="*/ 6857999 h 6867426"/>
              <a:gd name="connsiteX3" fmla="*/ 0 w 6011944"/>
              <a:gd name="connsiteY3" fmla="*/ 6867426 h 6867426"/>
              <a:gd name="connsiteX4" fmla="*/ 1755689 w 6011944"/>
              <a:gd name="connsiteY4" fmla="*/ 0 h 6867426"/>
              <a:gd name="connsiteX0" fmla="*/ 1760884 w 6017139"/>
              <a:gd name="connsiteY0" fmla="*/ 0 h 6857999"/>
              <a:gd name="connsiteX1" fmla="*/ 6017139 w 6017139"/>
              <a:gd name="connsiteY1" fmla="*/ 0 h 6857999"/>
              <a:gd name="connsiteX2" fmla="*/ 6017139 w 6017139"/>
              <a:gd name="connsiteY2" fmla="*/ 6857999 h 6857999"/>
              <a:gd name="connsiteX3" fmla="*/ 0 w 6017139"/>
              <a:gd name="connsiteY3" fmla="*/ 6857036 h 6857999"/>
              <a:gd name="connsiteX4" fmla="*/ 1760884 w 6017139"/>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7139" h="6857999">
                <a:moveTo>
                  <a:pt x="1760884" y="0"/>
                </a:moveTo>
                <a:lnTo>
                  <a:pt x="6017139" y="0"/>
                </a:lnTo>
                <a:lnTo>
                  <a:pt x="6017139" y="6857999"/>
                </a:lnTo>
                <a:lnTo>
                  <a:pt x="0" y="6857036"/>
                </a:lnTo>
                <a:lnTo>
                  <a:pt x="1760884" y="0"/>
                </a:lnTo>
                <a:close/>
              </a:path>
            </a:pathLst>
          </a:custGeom>
          <a:pattFill prst="pct5">
            <a:fgClr>
              <a:schemeClr val="accent1"/>
            </a:fgClr>
            <a:bgClr>
              <a:schemeClr val="tx2"/>
            </a:bgClr>
          </a:pattFill>
          <a:ln>
            <a:noFill/>
          </a:ln>
          <a:effectLst>
            <a:innerShdw blurRad="88900" dist="50800" dir="10800000">
              <a:prstClr val="black">
                <a:alpha val="50000"/>
              </a:prstClr>
            </a:innerShdw>
          </a:effectLst>
        </p:spPr>
        <p:txBody>
          <a:bodyPr/>
          <a:lstStyle>
            <a:lvl1pPr marL="0" indent="0" algn="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the picture icon or drag/drop picture here</a:t>
            </a:r>
          </a:p>
        </p:txBody>
      </p:sp>
      <p:sp>
        <p:nvSpPr>
          <p:cNvPr id="8" name="Rectangle 7">
            <a:extLst>
              <a:ext uri="{FF2B5EF4-FFF2-40B4-BE49-F238E27FC236}">
                <a16:creationId xmlns:a16="http://schemas.microsoft.com/office/drawing/2014/main" id="{F3F6BC9B-5035-9494-70C2-13ABD37A71AC}"/>
              </a:ext>
            </a:extLst>
          </p:cNvPr>
          <p:cNvSpPr>
            <a:spLocks/>
          </p:cNvSpPr>
          <p:nvPr userDrawn="1"/>
        </p:nvSpPr>
        <p:spPr>
          <a:xfrm rot="10800000">
            <a:off x="0" y="-1"/>
            <a:ext cx="7934679" cy="6858000"/>
          </a:xfrm>
          <a:custGeom>
            <a:avLst/>
            <a:gdLst>
              <a:gd name="connsiteX0" fmla="*/ 0 w 7081157"/>
              <a:gd name="connsiteY0" fmla="*/ 0 h 6858000"/>
              <a:gd name="connsiteX1" fmla="*/ 7081157 w 7081157"/>
              <a:gd name="connsiteY1" fmla="*/ 0 h 6858000"/>
              <a:gd name="connsiteX2" fmla="*/ 7081157 w 7081157"/>
              <a:gd name="connsiteY2" fmla="*/ 6858000 h 6858000"/>
              <a:gd name="connsiteX3" fmla="*/ 0 w 7081157"/>
              <a:gd name="connsiteY3" fmla="*/ 6858000 h 6858000"/>
              <a:gd name="connsiteX4" fmla="*/ 0 w 7081157"/>
              <a:gd name="connsiteY4" fmla="*/ 0 h 6858000"/>
              <a:gd name="connsiteX0" fmla="*/ 1545772 w 7081157"/>
              <a:gd name="connsiteY0" fmla="*/ 5443 h 6858000"/>
              <a:gd name="connsiteX1" fmla="*/ 7081157 w 7081157"/>
              <a:gd name="connsiteY1" fmla="*/ 0 h 6858000"/>
              <a:gd name="connsiteX2" fmla="*/ 7081157 w 7081157"/>
              <a:gd name="connsiteY2" fmla="*/ 6858000 h 6858000"/>
              <a:gd name="connsiteX3" fmla="*/ 0 w 7081157"/>
              <a:gd name="connsiteY3" fmla="*/ 6858000 h 6858000"/>
              <a:gd name="connsiteX4" fmla="*/ 1545772 w 7081157"/>
              <a:gd name="connsiteY4" fmla="*/ 5443 h 6858000"/>
              <a:gd name="connsiteX0" fmla="*/ 1568513 w 7103898"/>
              <a:gd name="connsiteY0" fmla="*/ 5443 h 6864350"/>
              <a:gd name="connsiteX1" fmla="*/ 7103898 w 7103898"/>
              <a:gd name="connsiteY1" fmla="*/ 0 h 6864350"/>
              <a:gd name="connsiteX2" fmla="*/ 7103898 w 7103898"/>
              <a:gd name="connsiteY2" fmla="*/ 6858000 h 6864350"/>
              <a:gd name="connsiteX3" fmla="*/ 0 w 7103898"/>
              <a:gd name="connsiteY3" fmla="*/ 6864350 h 6864350"/>
              <a:gd name="connsiteX4" fmla="*/ 1568513 w 7103898"/>
              <a:gd name="connsiteY4" fmla="*/ 5443 h 686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3898" h="6864350">
                <a:moveTo>
                  <a:pt x="1568513" y="5443"/>
                </a:moveTo>
                <a:lnTo>
                  <a:pt x="7103898" y="0"/>
                </a:lnTo>
                <a:lnTo>
                  <a:pt x="7103898" y="6858000"/>
                </a:lnTo>
                <a:lnTo>
                  <a:pt x="0" y="6864350"/>
                </a:lnTo>
                <a:lnTo>
                  <a:pt x="1568513" y="5443"/>
                </a:lnTo>
                <a:close/>
              </a:path>
            </a:pathLst>
          </a:cu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528B93-3B77-258F-8451-56A70188800A}"/>
              </a:ext>
            </a:extLst>
          </p:cNvPr>
          <p:cNvSpPr>
            <a:spLocks noGrp="1"/>
          </p:cNvSpPr>
          <p:nvPr>
            <p:ph type="title"/>
          </p:nvPr>
        </p:nvSpPr>
        <p:spPr>
          <a:xfrm>
            <a:off x="1258150" y="762000"/>
            <a:ext cx="3932237" cy="160020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890FE8F3-27CF-011A-209A-27C3811E14BD}"/>
              </a:ext>
            </a:extLst>
          </p:cNvPr>
          <p:cNvSpPr>
            <a:spLocks noGrp="1"/>
          </p:cNvSpPr>
          <p:nvPr>
            <p:ph type="body" sz="half" idx="2"/>
          </p:nvPr>
        </p:nvSpPr>
        <p:spPr>
          <a:xfrm>
            <a:off x="1258150" y="2362200"/>
            <a:ext cx="3932237" cy="3811588"/>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CB546A-E6C2-16E3-99CB-FD6AAA4527D9}"/>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6" name="Footer Placeholder 5">
            <a:extLst>
              <a:ext uri="{FF2B5EF4-FFF2-40B4-BE49-F238E27FC236}">
                <a16:creationId xmlns:a16="http://schemas.microsoft.com/office/drawing/2014/main" id="{A8DD8350-CE7C-A55C-B1F8-1691D5E4C0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9FF1AA-A6FB-3ADA-2B34-B5AC97910CB0}"/>
              </a:ext>
            </a:extLst>
          </p:cNvPr>
          <p:cNvSpPr>
            <a:spLocks noGrp="1"/>
          </p:cNvSpPr>
          <p:nvPr>
            <p:ph type="sldNum" sz="quarter" idx="12"/>
          </p:nvPr>
        </p:nvSpPr>
        <p:spPr/>
        <p:txBody>
          <a:bodyPr/>
          <a:lstStyle/>
          <a:p>
            <a:fld id="{09420899-2DCA-417D-88B5-53E1D417002E}" type="slidenum">
              <a:rPr lang="en-US" smtClean="0"/>
              <a:t>‹#›</a:t>
            </a:fld>
            <a:endParaRPr lang="en-US"/>
          </a:p>
        </p:txBody>
      </p:sp>
      <p:pic>
        <p:nvPicPr>
          <p:cNvPr id="10" name="Graphic 9">
            <a:extLst>
              <a:ext uri="{FF2B5EF4-FFF2-40B4-BE49-F238E27FC236}">
                <a16:creationId xmlns:a16="http://schemas.microsoft.com/office/drawing/2014/main" id="{55A819EF-50A5-76DC-9570-F50A127AD69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10800000" flipH="1">
            <a:off x="15561" y="5200649"/>
            <a:ext cx="3046165" cy="1657351"/>
          </a:xfrm>
          <a:prstGeom prst="rect">
            <a:avLst/>
          </a:prstGeom>
        </p:spPr>
      </p:pic>
    </p:spTree>
    <p:extLst>
      <p:ext uri="{BB962C8B-B14F-4D97-AF65-F5344CB8AC3E}">
        <p14:creationId xmlns:p14="http://schemas.microsoft.com/office/powerpoint/2010/main" val="19223651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Left with Caption Right Dar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6B2DD61-E1AB-2DAA-C5D9-6EAB27BF236F}"/>
              </a:ext>
            </a:extLst>
          </p:cNvPr>
          <p:cNvSpPr>
            <a:spLocks noGrp="1"/>
          </p:cNvSpPr>
          <p:nvPr>
            <p:ph type="pic" idx="1" hasCustomPrompt="1"/>
          </p:nvPr>
        </p:nvSpPr>
        <p:spPr>
          <a:xfrm>
            <a:off x="0" y="1"/>
            <a:ext cx="6172200" cy="6857999"/>
          </a:xfrm>
          <a:custGeom>
            <a:avLst/>
            <a:gdLst>
              <a:gd name="connsiteX0" fmla="*/ 0 w 6172200"/>
              <a:gd name="connsiteY0" fmla="*/ 0 h 6857999"/>
              <a:gd name="connsiteX1" fmla="*/ 6172200 w 6172200"/>
              <a:gd name="connsiteY1" fmla="*/ 0 h 6857999"/>
              <a:gd name="connsiteX2" fmla="*/ 6172200 w 6172200"/>
              <a:gd name="connsiteY2" fmla="*/ 6857999 h 6857999"/>
              <a:gd name="connsiteX3" fmla="*/ 0 w 6172200"/>
              <a:gd name="connsiteY3" fmla="*/ 6857999 h 6857999"/>
              <a:gd name="connsiteX4" fmla="*/ 0 w 6172200"/>
              <a:gd name="connsiteY4" fmla="*/ 0 h 6857999"/>
              <a:gd name="connsiteX0" fmla="*/ 0 w 6172200"/>
              <a:gd name="connsiteY0" fmla="*/ 0 h 6857999"/>
              <a:gd name="connsiteX1" fmla="*/ 4514850 w 6172200"/>
              <a:gd name="connsiteY1" fmla="*/ 0 h 6857999"/>
              <a:gd name="connsiteX2" fmla="*/ 6172200 w 6172200"/>
              <a:gd name="connsiteY2" fmla="*/ 6857999 h 6857999"/>
              <a:gd name="connsiteX3" fmla="*/ 0 w 6172200"/>
              <a:gd name="connsiteY3" fmla="*/ 6857999 h 6857999"/>
              <a:gd name="connsiteX4" fmla="*/ 0 w 6172200"/>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200" h="6857999">
                <a:moveTo>
                  <a:pt x="0" y="0"/>
                </a:moveTo>
                <a:lnTo>
                  <a:pt x="4514850" y="0"/>
                </a:lnTo>
                <a:lnTo>
                  <a:pt x="6172200" y="6857999"/>
                </a:lnTo>
                <a:lnTo>
                  <a:pt x="0" y="6857999"/>
                </a:lnTo>
                <a:lnTo>
                  <a:pt x="0" y="0"/>
                </a:lnTo>
                <a:close/>
              </a:path>
            </a:pathLst>
          </a:custGeom>
          <a:pattFill prst="pct5">
            <a:fgClr>
              <a:schemeClr val="accent1"/>
            </a:fgClr>
            <a:bgClr>
              <a:schemeClr val="tx2"/>
            </a:bgClr>
          </a:pattFill>
          <a:ln>
            <a:noFill/>
          </a:ln>
          <a:effectLst>
            <a:innerShdw blurRad="88900" dist="50800">
              <a:prstClr val="black">
                <a:alpha val="50000"/>
              </a:prstClr>
            </a:innerShdw>
          </a:effectLst>
        </p:spPr>
        <p:txBody>
          <a:bodyPr/>
          <a:lstStyle>
            <a:lvl1pPr marL="0" indent="0" algn="l">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the picture icon or drag/drop picture here</a:t>
            </a:r>
          </a:p>
          <a:p>
            <a:endParaRPr lang="en-US" dirty="0"/>
          </a:p>
        </p:txBody>
      </p:sp>
      <p:sp>
        <p:nvSpPr>
          <p:cNvPr id="8" name="Rectangle 7">
            <a:extLst>
              <a:ext uri="{FF2B5EF4-FFF2-40B4-BE49-F238E27FC236}">
                <a16:creationId xmlns:a16="http://schemas.microsoft.com/office/drawing/2014/main" id="{F3F6BC9B-5035-9494-70C2-13ABD37A71AC}"/>
              </a:ext>
            </a:extLst>
          </p:cNvPr>
          <p:cNvSpPr>
            <a:spLocks/>
          </p:cNvSpPr>
          <p:nvPr userDrawn="1"/>
        </p:nvSpPr>
        <p:spPr>
          <a:xfrm rot="10800000" flipH="1">
            <a:off x="4514850" y="-1"/>
            <a:ext cx="7677150" cy="6858000"/>
          </a:xfrm>
          <a:custGeom>
            <a:avLst/>
            <a:gdLst>
              <a:gd name="connsiteX0" fmla="*/ 0 w 7081157"/>
              <a:gd name="connsiteY0" fmla="*/ 0 h 6858000"/>
              <a:gd name="connsiteX1" fmla="*/ 7081157 w 7081157"/>
              <a:gd name="connsiteY1" fmla="*/ 0 h 6858000"/>
              <a:gd name="connsiteX2" fmla="*/ 7081157 w 7081157"/>
              <a:gd name="connsiteY2" fmla="*/ 6858000 h 6858000"/>
              <a:gd name="connsiteX3" fmla="*/ 0 w 7081157"/>
              <a:gd name="connsiteY3" fmla="*/ 6858000 h 6858000"/>
              <a:gd name="connsiteX4" fmla="*/ 0 w 7081157"/>
              <a:gd name="connsiteY4" fmla="*/ 0 h 6858000"/>
              <a:gd name="connsiteX0" fmla="*/ 1545772 w 7081157"/>
              <a:gd name="connsiteY0" fmla="*/ 5443 h 6858000"/>
              <a:gd name="connsiteX1" fmla="*/ 7081157 w 7081157"/>
              <a:gd name="connsiteY1" fmla="*/ 0 h 6858000"/>
              <a:gd name="connsiteX2" fmla="*/ 7081157 w 7081157"/>
              <a:gd name="connsiteY2" fmla="*/ 6858000 h 6858000"/>
              <a:gd name="connsiteX3" fmla="*/ 0 w 7081157"/>
              <a:gd name="connsiteY3" fmla="*/ 6858000 h 6858000"/>
              <a:gd name="connsiteX4" fmla="*/ 1545772 w 7081157"/>
              <a:gd name="connsiteY4" fmla="*/ 5443 h 6858000"/>
              <a:gd name="connsiteX0" fmla="*/ 1568513 w 7103898"/>
              <a:gd name="connsiteY0" fmla="*/ 5443 h 6864350"/>
              <a:gd name="connsiteX1" fmla="*/ 7103898 w 7103898"/>
              <a:gd name="connsiteY1" fmla="*/ 0 h 6864350"/>
              <a:gd name="connsiteX2" fmla="*/ 7103898 w 7103898"/>
              <a:gd name="connsiteY2" fmla="*/ 6858000 h 6864350"/>
              <a:gd name="connsiteX3" fmla="*/ 0 w 7103898"/>
              <a:gd name="connsiteY3" fmla="*/ 6864350 h 6864350"/>
              <a:gd name="connsiteX4" fmla="*/ 1568513 w 7103898"/>
              <a:gd name="connsiteY4" fmla="*/ 5443 h 686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3898" h="6864350">
                <a:moveTo>
                  <a:pt x="1568513" y="5443"/>
                </a:moveTo>
                <a:lnTo>
                  <a:pt x="7103898" y="0"/>
                </a:lnTo>
                <a:lnTo>
                  <a:pt x="7103898" y="6858000"/>
                </a:lnTo>
                <a:lnTo>
                  <a:pt x="0" y="6864350"/>
                </a:lnTo>
                <a:lnTo>
                  <a:pt x="1568513" y="5443"/>
                </a:lnTo>
                <a:close/>
              </a:path>
            </a:pathLst>
          </a:cu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528B93-3B77-258F-8451-56A70188800A}"/>
              </a:ext>
            </a:extLst>
          </p:cNvPr>
          <p:cNvSpPr>
            <a:spLocks noGrp="1"/>
          </p:cNvSpPr>
          <p:nvPr>
            <p:ph type="title"/>
          </p:nvPr>
        </p:nvSpPr>
        <p:spPr>
          <a:xfrm>
            <a:off x="7091363" y="582749"/>
            <a:ext cx="3932237" cy="16002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890FE8F3-27CF-011A-209A-27C3811E14BD}"/>
              </a:ext>
            </a:extLst>
          </p:cNvPr>
          <p:cNvSpPr>
            <a:spLocks noGrp="1"/>
          </p:cNvSpPr>
          <p:nvPr>
            <p:ph type="body" sz="half" idx="2"/>
          </p:nvPr>
        </p:nvSpPr>
        <p:spPr>
          <a:xfrm>
            <a:off x="7091363" y="2182949"/>
            <a:ext cx="3932237" cy="3811588"/>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CB546A-E6C2-16E3-99CB-FD6AAA4527D9}"/>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6" name="Footer Placeholder 5">
            <a:extLst>
              <a:ext uri="{FF2B5EF4-FFF2-40B4-BE49-F238E27FC236}">
                <a16:creationId xmlns:a16="http://schemas.microsoft.com/office/drawing/2014/main" id="{A8DD8350-CE7C-A55C-B1F8-1691D5E4C0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9FF1AA-A6FB-3ADA-2B34-B5AC97910CB0}"/>
              </a:ext>
            </a:extLst>
          </p:cNvPr>
          <p:cNvSpPr>
            <a:spLocks noGrp="1"/>
          </p:cNvSpPr>
          <p:nvPr>
            <p:ph type="sldNum" sz="quarter" idx="12"/>
          </p:nvPr>
        </p:nvSpPr>
        <p:spPr/>
        <p:txBody>
          <a:bodyPr/>
          <a:lstStyle/>
          <a:p>
            <a:fld id="{09420899-2DCA-417D-88B5-53E1D417002E}" type="slidenum">
              <a:rPr lang="en-US" smtClean="0"/>
              <a:t>‹#›</a:t>
            </a:fld>
            <a:endParaRPr lang="en-US"/>
          </a:p>
        </p:txBody>
      </p:sp>
      <p:pic>
        <p:nvPicPr>
          <p:cNvPr id="10" name="Graphic 9">
            <a:extLst>
              <a:ext uri="{FF2B5EF4-FFF2-40B4-BE49-F238E27FC236}">
                <a16:creationId xmlns:a16="http://schemas.microsoft.com/office/drawing/2014/main" id="{55A819EF-50A5-76DC-9570-F50A127AD69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10800000" flipH="1">
            <a:off x="15561" y="5200649"/>
            <a:ext cx="3046165" cy="1657351"/>
          </a:xfrm>
          <a:prstGeom prst="rect">
            <a:avLst/>
          </a:prstGeom>
        </p:spPr>
      </p:pic>
    </p:spTree>
    <p:extLst>
      <p:ext uri="{BB962C8B-B14F-4D97-AF65-F5344CB8AC3E}">
        <p14:creationId xmlns:p14="http://schemas.microsoft.com/office/powerpoint/2010/main" val="18024884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Right with Caption Left L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6B2DD61-E1AB-2DAA-C5D9-6EAB27BF236F}"/>
              </a:ext>
            </a:extLst>
          </p:cNvPr>
          <p:cNvSpPr>
            <a:spLocks noGrp="1"/>
          </p:cNvSpPr>
          <p:nvPr>
            <p:ph type="pic" idx="1" hasCustomPrompt="1"/>
          </p:nvPr>
        </p:nvSpPr>
        <p:spPr>
          <a:xfrm>
            <a:off x="6175664" y="1"/>
            <a:ext cx="6016336" cy="6857999"/>
          </a:xfrm>
          <a:custGeom>
            <a:avLst/>
            <a:gdLst>
              <a:gd name="connsiteX0" fmla="*/ 0 w 6172200"/>
              <a:gd name="connsiteY0" fmla="*/ 0 h 6857999"/>
              <a:gd name="connsiteX1" fmla="*/ 6172200 w 6172200"/>
              <a:gd name="connsiteY1" fmla="*/ 0 h 6857999"/>
              <a:gd name="connsiteX2" fmla="*/ 6172200 w 6172200"/>
              <a:gd name="connsiteY2" fmla="*/ 6857999 h 6857999"/>
              <a:gd name="connsiteX3" fmla="*/ 0 w 6172200"/>
              <a:gd name="connsiteY3" fmla="*/ 6857999 h 6857999"/>
              <a:gd name="connsiteX4" fmla="*/ 0 w 6172200"/>
              <a:gd name="connsiteY4" fmla="*/ 0 h 6857999"/>
              <a:gd name="connsiteX0" fmla="*/ 1917123 w 6172200"/>
              <a:gd name="connsiteY0" fmla="*/ 0 h 6857999"/>
              <a:gd name="connsiteX1" fmla="*/ 6172200 w 6172200"/>
              <a:gd name="connsiteY1" fmla="*/ 0 h 6857999"/>
              <a:gd name="connsiteX2" fmla="*/ 6172200 w 6172200"/>
              <a:gd name="connsiteY2" fmla="*/ 6857999 h 6857999"/>
              <a:gd name="connsiteX3" fmla="*/ 0 w 6172200"/>
              <a:gd name="connsiteY3" fmla="*/ 6857999 h 6857999"/>
              <a:gd name="connsiteX4" fmla="*/ 1917123 w 6172200"/>
              <a:gd name="connsiteY4" fmla="*/ 0 h 6857999"/>
              <a:gd name="connsiteX0" fmla="*/ 1761259 w 6016336"/>
              <a:gd name="connsiteY0" fmla="*/ 0 h 6857999"/>
              <a:gd name="connsiteX1" fmla="*/ 6016336 w 6016336"/>
              <a:gd name="connsiteY1" fmla="*/ 0 h 6857999"/>
              <a:gd name="connsiteX2" fmla="*/ 6016336 w 6016336"/>
              <a:gd name="connsiteY2" fmla="*/ 6857999 h 6857999"/>
              <a:gd name="connsiteX3" fmla="*/ 0 w 6016336"/>
              <a:gd name="connsiteY3" fmla="*/ 6857999 h 6857999"/>
              <a:gd name="connsiteX4" fmla="*/ 1761259 w 6016336"/>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336" h="6857999">
                <a:moveTo>
                  <a:pt x="1761259" y="0"/>
                </a:moveTo>
                <a:lnTo>
                  <a:pt x="6016336" y="0"/>
                </a:lnTo>
                <a:lnTo>
                  <a:pt x="6016336" y="6857999"/>
                </a:lnTo>
                <a:lnTo>
                  <a:pt x="0" y="6857999"/>
                </a:lnTo>
                <a:lnTo>
                  <a:pt x="1761259" y="0"/>
                </a:lnTo>
                <a:close/>
              </a:path>
            </a:pathLst>
          </a:custGeom>
          <a:pattFill prst="pct40">
            <a:fgClr>
              <a:schemeClr val="tx2"/>
            </a:fgClr>
            <a:bgClr>
              <a:schemeClr val="bg1"/>
            </a:bgClr>
          </a:pattFill>
          <a:ln>
            <a:noFill/>
          </a:ln>
          <a:effectLst>
            <a:innerShdw blurRad="88900" dist="50800" dir="10800000">
              <a:prstClr val="black">
                <a:alpha val="50000"/>
              </a:prstClr>
            </a:innerShdw>
          </a:effectLst>
        </p:spPr>
        <p:txBody>
          <a:bodyPr/>
          <a:lstStyle>
            <a:lvl1pPr marL="0" indent="0" algn="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the picture icon or drag/drop picture here</a:t>
            </a:r>
          </a:p>
        </p:txBody>
      </p:sp>
      <p:sp>
        <p:nvSpPr>
          <p:cNvPr id="8" name="Rectangle 7">
            <a:extLst>
              <a:ext uri="{FF2B5EF4-FFF2-40B4-BE49-F238E27FC236}">
                <a16:creationId xmlns:a16="http://schemas.microsoft.com/office/drawing/2014/main" id="{F3F6BC9B-5035-9494-70C2-13ABD37A71AC}"/>
              </a:ext>
            </a:extLst>
          </p:cNvPr>
          <p:cNvSpPr>
            <a:spLocks/>
          </p:cNvSpPr>
          <p:nvPr userDrawn="1"/>
        </p:nvSpPr>
        <p:spPr>
          <a:xfrm rot="10800000">
            <a:off x="0" y="0"/>
            <a:ext cx="7934679" cy="6858000"/>
          </a:xfrm>
          <a:custGeom>
            <a:avLst/>
            <a:gdLst>
              <a:gd name="connsiteX0" fmla="*/ 0 w 7081157"/>
              <a:gd name="connsiteY0" fmla="*/ 0 h 6858000"/>
              <a:gd name="connsiteX1" fmla="*/ 7081157 w 7081157"/>
              <a:gd name="connsiteY1" fmla="*/ 0 h 6858000"/>
              <a:gd name="connsiteX2" fmla="*/ 7081157 w 7081157"/>
              <a:gd name="connsiteY2" fmla="*/ 6858000 h 6858000"/>
              <a:gd name="connsiteX3" fmla="*/ 0 w 7081157"/>
              <a:gd name="connsiteY3" fmla="*/ 6858000 h 6858000"/>
              <a:gd name="connsiteX4" fmla="*/ 0 w 7081157"/>
              <a:gd name="connsiteY4" fmla="*/ 0 h 6858000"/>
              <a:gd name="connsiteX0" fmla="*/ 1545772 w 7081157"/>
              <a:gd name="connsiteY0" fmla="*/ 5443 h 6858000"/>
              <a:gd name="connsiteX1" fmla="*/ 7081157 w 7081157"/>
              <a:gd name="connsiteY1" fmla="*/ 0 h 6858000"/>
              <a:gd name="connsiteX2" fmla="*/ 7081157 w 7081157"/>
              <a:gd name="connsiteY2" fmla="*/ 6858000 h 6858000"/>
              <a:gd name="connsiteX3" fmla="*/ 0 w 7081157"/>
              <a:gd name="connsiteY3" fmla="*/ 6858000 h 6858000"/>
              <a:gd name="connsiteX4" fmla="*/ 1545772 w 7081157"/>
              <a:gd name="connsiteY4" fmla="*/ 5443 h 6858000"/>
              <a:gd name="connsiteX0" fmla="*/ 1568513 w 7103898"/>
              <a:gd name="connsiteY0" fmla="*/ 5443 h 6864350"/>
              <a:gd name="connsiteX1" fmla="*/ 7103898 w 7103898"/>
              <a:gd name="connsiteY1" fmla="*/ 0 h 6864350"/>
              <a:gd name="connsiteX2" fmla="*/ 7103898 w 7103898"/>
              <a:gd name="connsiteY2" fmla="*/ 6858000 h 6864350"/>
              <a:gd name="connsiteX3" fmla="*/ 0 w 7103898"/>
              <a:gd name="connsiteY3" fmla="*/ 6864350 h 6864350"/>
              <a:gd name="connsiteX4" fmla="*/ 1568513 w 7103898"/>
              <a:gd name="connsiteY4" fmla="*/ 5443 h 686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3898" h="6864350">
                <a:moveTo>
                  <a:pt x="1568513" y="5443"/>
                </a:moveTo>
                <a:lnTo>
                  <a:pt x="7103898" y="0"/>
                </a:lnTo>
                <a:lnTo>
                  <a:pt x="7103898" y="6858000"/>
                </a:lnTo>
                <a:lnTo>
                  <a:pt x="0" y="6864350"/>
                </a:lnTo>
                <a:lnTo>
                  <a:pt x="1568513" y="5443"/>
                </a:lnTo>
                <a:close/>
              </a:path>
            </a:pathLst>
          </a:custGeom>
          <a:solidFill>
            <a:schemeClr val="bg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528B93-3B77-258F-8451-56A70188800A}"/>
              </a:ext>
            </a:extLst>
          </p:cNvPr>
          <p:cNvSpPr>
            <a:spLocks noGrp="1"/>
          </p:cNvSpPr>
          <p:nvPr>
            <p:ph type="title"/>
          </p:nvPr>
        </p:nvSpPr>
        <p:spPr>
          <a:xfrm>
            <a:off x="1258150" y="762000"/>
            <a:ext cx="3932237" cy="1600200"/>
          </a:xfrm>
        </p:spPr>
        <p:txBody>
          <a:bodyPr anchor="b"/>
          <a:lstStyle>
            <a:lvl1pPr>
              <a:defRPr sz="3200">
                <a:solidFill>
                  <a:schemeClr val="tx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890FE8F3-27CF-011A-209A-27C3811E14BD}"/>
              </a:ext>
            </a:extLst>
          </p:cNvPr>
          <p:cNvSpPr>
            <a:spLocks noGrp="1"/>
          </p:cNvSpPr>
          <p:nvPr>
            <p:ph type="body" sz="half" idx="2"/>
          </p:nvPr>
        </p:nvSpPr>
        <p:spPr>
          <a:xfrm>
            <a:off x="1258150" y="2362200"/>
            <a:ext cx="3932237" cy="3811588"/>
          </a:xfrm>
        </p:spPr>
        <p:txBody>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CB546A-E6C2-16E3-99CB-FD6AAA4527D9}"/>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6" name="Footer Placeholder 5">
            <a:extLst>
              <a:ext uri="{FF2B5EF4-FFF2-40B4-BE49-F238E27FC236}">
                <a16:creationId xmlns:a16="http://schemas.microsoft.com/office/drawing/2014/main" id="{A8DD8350-CE7C-A55C-B1F8-1691D5E4C0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9FF1AA-A6FB-3ADA-2B34-B5AC97910CB0}"/>
              </a:ext>
            </a:extLst>
          </p:cNvPr>
          <p:cNvSpPr>
            <a:spLocks noGrp="1"/>
          </p:cNvSpPr>
          <p:nvPr>
            <p:ph type="sldNum" sz="quarter" idx="12"/>
          </p:nvPr>
        </p:nvSpPr>
        <p:spPr/>
        <p:txBody>
          <a:bodyPr/>
          <a:lstStyle/>
          <a:p>
            <a:fld id="{09420899-2DCA-417D-88B5-53E1D417002E}" type="slidenum">
              <a:rPr lang="en-US" smtClean="0"/>
              <a:t>‹#›</a:t>
            </a:fld>
            <a:endParaRPr lang="en-US"/>
          </a:p>
        </p:txBody>
      </p:sp>
      <p:pic>
        <p:nvPicPr>
          <p:cNvPr id="10" name="Graphic 9">
            <a:extLst>
              <a:ext uri="{FF2B5EF4-FFF2-40B4-BE49-F238E27FC236}">
                <a16:creationId xmlns:a16="http://schemas.microsoft.com/office/drawing/2014/main" id="{55A819EF-50A5-76DC-9570-F50A127AD69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10800000" flipH="1">
            <a:off x="15561" y="5200649"/>
            <a:ext cx="3046165" cy="1657351"/>
          </a:xfrm>
          <a:prstGeom prst="rect">
            <a:avLst/>
          </a:prstGeom>
        </p:spPr>
      </p:pic>
    </p:spTree>
    <p:extLst>
      <p:ext uri="{BB962C8B-B14F-4D97-AF65-F5344CB8AC3E}">
        <p14:creationId xmlns:p14="http://schemas.microsoft.com/office/powerpoint/2010/main" val="30029486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Left with Caption Right L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6B2DD61-E1AB-2DAA-C5D9-6EAB27BF236F}"/>
              </a:ext>
            </a:extLst>
          </p:cNvPr>
          <p:cNvSpPr>
            <a:spLocks noGrp="1"/>
          </p:cNvSpPr>
          <p:nvPr>
            <p:ph type="pic" idx="1" hasCustomPrompt="1"/>
          </p:nvPr>
        </p:nvSpPr>
        <p:spPr>
          <a:xfrm>
            <a:off x="0" y="-5195"/>
            <a:ext cx="6213764" cy="6863195"/>
          </a:xfrm>
          <a:custGeom>
            <a:avLst/>
            <a:gdLst>
              <a:gd name="connsiteX0" fmla="*/ 0 w 6172200"/>
              <a:gd name="connsiteY0" fmla="*/ 0 h 6857999"/>
              <a:gd name="connsiteX1" fmla="*/ 6172200 w 6172200"/>
              <a:gd name="connsiteY1" fmla="*/ 0 h 6857999"/>
              <a:gd name="connsiteX2" fmla="*/ 6172200 w 6172200"/>
              <a:gd name="connsiteY2" fmla="*/ 6857999 h 6857999"/>
              <a:gd name="connsiteX3" fmla="*/ 0 w 6172200"/>
              <a:gd name="connsiteY3" fmla="*/ 6857999 h 6857999"/>
              <a:gd name="connsiteX4" fmla="*/ 0 w 6172200"/>
              <a:gd name="connsiteY4" fmla="*/ 0 h 6857999"/>
              <a:gd name="connsiteX0" fmla="*/ 0 w 6172200"/>
              <a:gd name="connsiteY0" fmla="*/ 5196 h 6863195"/>
              <a:gd name="connsiteX1" fmla="*/ 4514850 w 6172200"/>
              <a:gd name="connsiteY1" fmla="*/ 0 h 6863195"/>
              <a:gd name="connsiteX2" fmla="*/ 6172200 w 6172200"/>
              <a:gd name="connsiteY2" fmla="*/ 6863195 h 6863195"/>
              <a:gd name="connsiteX3" fmla="*/ 0 w 6172200"/>
              <a:gd name="connsiteY3" fmla="*/ 6863195 h 6863195"/>
              <a:gd name="connsiteX4" fmla="*/ 0 w 6172200"/>
              <a:gd name="connsiteY4" fmla="*/ 5196 h 6863195"/>
              <a:gd name="connsiteX0" fmla="*/ 0 w 6213764"/>
              <a:gd name="connsiteY0" fmla="*/ 5196 h 6863195"/>
              <a:gd name="connsiteX1" fmla="*/ 4514850 w 6213764"/>
              <a:gd name="connsiteY1" fmla="*/ 0 h 6863195"/>
              <a:gd name="connsiteX2" fmla="*/ 6213764 w 6213764"/>
              <a:gd name="connsiteY2" fmla="*/ 6863195 h 6863195"/>
              <a:gd name="connsiteX3" fmla="*/ 0 w 6213764"/>
              <a:gd name="connsiteY3" fmla="*/ 6863195 h 6863195"/>
              <a:gd name="connsiteX4" fmla="*/ 0 w 6213764"/>
              <a:gd name="connsiteY4" fmla="*/ 5196 h 686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3764" h="6863195">
                <a:moveTo>
                  <a:pt x="0" y="5196"/>
                </a:moveTo>
                <a:lnTo>
                  <a:pt x="4514850" y="0"/>
                </a:lnTo>
                <a:lnTo>
                  <a:pt x="6213764" y="6863195"/>
                </a:lnTo>
                <a:lnTo>
                  <a:pt x="0" y="6863195"/>
                </a:lnTo>
                <a:lnTo>
                  <a:pt x="0" y="5196"/>
                </a:lnTo>
                <a:close/>
              </a:path>
            </a:pathLst>
          </a:custGeom>
          <a:pattFill prst="pct40">
            <a:fgClr>
              <a:schemeClr val="tx2"/>
            </a:fgClr>
            <a:bgClr>
              <a:schemeClr val="bg1"/>
            </a:bgClr>
          </a:pattFill>
          <a:ln>
            <a:noFill/>
          </a:ln>
          <a:effectLst>
            <a:innerShdw blurRad="88900" dist="50800">
              <a:prstClr val="black">
                <a:alpha val="50000"/>
              </a:prstClr>
            </a:innerShdw>
          </a:effectLst>
        </p:spPr>
        <p:txBody>
          <a:bodyPr/>
          <a:lstStyle>
            <a:lvl1pPr marL="0" indent="0" algn="l">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the picture icon or drag/drop picture here</a:t>
            </a:r>
          </a:p>
          <a:p>
            <a:endParaRPr lang="en-US" dirty="0"/>
          </a:p>
        </p:txBody>
      </p:sp>
      <p:sp>
        <p:nvSpPr>
          <p:cNvPr id="8" name="Rectangle 7">
            <a:extLst>
              <a:ext uri="{FF2B5EF4-FFF2-40B4-BE49-F238E27FC236}">
                <a16:creationId xmlns:a16="http://schemas.microsoft.com/office/drawing/2014/main" id="{F3F6BC9B-5035-9494-70C2-13ABD37A71AC}"/>
              </a:ext>
            </a:extLst>
          </p:cNvPr>
          <p:cNvSpPr>
            <a:spLocks/>
          </p:cNvSpPr>
          <p:nvPr userDrawn="1"/>
        </p:nvSpPr>
        <p:spPr>
          <a:xfrm rot="10800000" flipH="1">
            <a:off x="4514850" y="-1"/>
            <a:ext cx="7677150" cy="6858000"/>
          </a:xfrm>
          <a:custGeom>
            <a:avLst/>
            <a:gdLst>
              <a:gd name="connsiteX0" fmla="*/ 0 w 7081157"/>
              <a:gd name="connsiteY0" fmla="*/ 0 h 6858000"/>
              <a:gd name="connsiteX1" fmla="*/ 7081157 w 7081157"/>
              <a:gd name="connsiteY1" fmla="*/ 0 h 6858000"/>
              <a:gd name="connsiteX2" fmla="*/ 7081157 w 7081157"/>
              <a:gd name="connsiteY2" fmla="*/ 6858000 h 6858000"/>
              <a:gd name="connsiteX3" fmla="*/ 0 w 7081157"/>
              <a:gd name="connsiteY3" fmla="*/ 6858000 h 6858000"/>
              <a:gd name="connsiteX4" fmla="*/ 0 w 7081157"/>
              <a:gd name="connsiteY4" fmla="*/ 0 h 6858000"/>
              <a:gd name="connsiteX0" fmla="*/ 1545772 w 7081157"/>
              <a:gd name="connsiteY0" fmla="*/ 5443 h 6858000"/>
              <a:gd name="connsiteX1" fmla="*/ 7081157 w 7081157"/>
              <a:gd name="connsiteY1" fmla="*/ 0 h 6858000"/>
              <a:gd name="connsiteX2" fmla="*/ 7081157 w 7081157"/>
              <a:gd name="connsiteY2" fmla="*/ 6858000 h 6858000"/>
              <a:gd name="connsiteX3" fmla="*/ 0 w 7081157"/>
              <a:gd name="connsiteY3" fmla="*/ 6858000 h 6858000"/>
              <a:gd name="connsiteX4" fmla="*/ 1545772 w 7081157"/>
              <a:gd name="connsiteY4" fmla="*/ 5443 h 6858000"/>
              <a:gd name="connsiteX0" fmla="*/ 1568513 w 7103898"/>
              <a:gd name="connsiteY0" fmla="*/ 5443 h 6864350"/>
              <a:gd name="connsiteX1" fmla="*/ 7103898 w 7103898"/>
              <a:gd name="connsiteY1" fmla="*/ 0 h 6864350"/>
              <a:gd name="connsiteX2" fmla="*/ 7103898 w 7103898"/>
              <a:gd name="connsiteY2" fmla="*/ 6858000 h 6864350"/>
              <a:gd name="connsiteX3" fmla="*/ 0 w 7103898"/>
              <a:gd name="connsiteY3" fmla="*/ 6864350 h 6864350"/>
              <a:gd name="connsiteX4" fmla="*/ 1568513 w 7103898"/>
              <a:gd name="connsiteY4" fmla="*/ 5443 h 686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3898" h="6864350">
                <a:moveTo>
                  <a:pt x="1568513" y="5443"/>
                </a:moveTo>
                <a:lnTo>
                  <a:pt x="7103898" y="0"/>
                </a:lnTo>
                <a:lnTo>
                  <a:pt x="7103898" y="6858000"/>
                </a:lnTo>
                <a:lnTo>
                  <a:pt x="0" y="6864350"/>
                </a:lnTo>
                <a:lnTo>
                  <a:pt x="1568513" y="5443"/>
                </a:lnTo>
                <a:close/>
              </a:path>
            </a:pathLst>
          </a:custGeom>
          <a:solidFill>
            <a:schemeClr val="bg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528B93-3B77-258F-8451-56A70188800A}"/>
              </a:ext>
            </a:extLst>
          </p:cNvPr>
          <p:cNvSpPr>
            <a:spLocks noGrp="1"/>
          </p:cNvSpPr>
          <p:nvPr>
            <p:ph type="title"/>
          </p:nvPr>
        </p:nvSpPr>
        <p:spPr>
          <a:xfrm>
            <a:off x="7091363" y="582749"/>
            <a:ext cx="3932237" cy="1600200"/>
          </a:xfrm>
        </p:spPr>
        <p:txBody>
          <a:bodyPr anchor="b"/>
          <a:lstStyle>
            <a:lvl1pPr>
              <a:defRPr sz="3200">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890FE8F3-27CF-011A-209A-27C3811E14BD}"/>
              </a:ext>
            </a:extLst>
          </p:cNvPr>
          <p:cNvSpPr>
            <a:spLocks noGrp="1"/>
          </p:cNvSpPr>
          <p:nvPr>
            <p:ph type="body" sz="half" idx="2"/>
          </p:nvPr>
        </p:nvSpPr>
        <p:spPr>
          <a:xfrm>
            <a:off x="7091363" y="2182949"/>
            <a:ext cx="3932237" cy="3811588"/>
          </a:xfrm>
        </p:spPr>
        <p:txBody>
          <a:bodyPr>
            <a:norm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CB546A-E6C2-16E3-99CB-FD6AAA4527D9}"/>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6" name="Footer Placeholder 5">
            <a:extLst>
              <a:ext uri="{FF2B5EF4-FFF2-40B4-BE49-F238E27FC236}">
                <a16:creationId xmlns:a16="http://schemas.microsoft.com/office/drawing/2014/main" id="{A8DD8350-CE7C-A55C-B1F8-1691D5E4C0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9FF1AA-A6FB-3ADA-2B34-B5AC97910CB0}"/>
              </a:ext>
            </a:extLst>
          </p:cNvPr>
          <p:cNvSpPr>
            <a:spLocks noGrp="1"/>
          </p:cNvSpPr>
          <p:nvPr>
            <p:ph type="sldNum" sz="quarter" idx="12"/>
          </p:nvPr>
        </p:nvSpPr>
        <p:spPr/>
        <p:txBody>
          <a:bodyPr/>
          <a:lstStyle/>
          <a:p>
            <a:fld id="{09420899-2DCA-417D-88B5-53E1D417002E}" type="slidenum">
              <a:rPr lang="en-US" smtClean="0"/>
              <a:t>‹#›</a:t>
            </a:fld>
            <a:endParaRPr lang="en-US"/>
          </a:p>
        </p:txBody>
      </p:sp>
      <p:pic>
        <p:nvPicPr>
          <p:cNvPr id="10" name="Graphic 9">
            <a:extLst>
              <a:ext uri="{FF2B5EF4-FFF2-40B4-BE49-F238E27FC236}">
                <a16:creationId xmlns:a16="http://schemas.microsoft.com/office/drawing/2014/main" id="{55A819EF-50A5-76DC-9570-F50A127AD69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10800000" flipH="1">
            <a:off x="15561" y="5200649"/>
            <a:ext cx="3046165" cy="1657351"/>
          </a:xfrm>
          <a:prstGeom prst="rect">
            <a:avLst/>
          </a:prstGeom>
        </p:spPr>
      </p:pic>
    </p:spTree>
    <p:extLst>
      <p:ext uri="{BB962C8B-B14F-4D97-AF65-F5344CB8AC3E}">
        <p14:creationId xmlns:p14="http://schemas.microsoft.com/office/powerpoint/2010/main" val="36276267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8D81-F515-99B1-5BC2-803E1418113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7CFF8C2-7711-6841-1658-D8A848796040}"/>
              </a:ext>
            </a:extLst>
          </p:cNvPr>
          <p:cNvSpPr>
            <a:spLocks noGrp="1"/>
          </p:cNvSpPr>
          <p:nvPr>
            <p:ph type="body" orient="vert" idx="1"/>
          </p:nvPr>
        </p:nvSpPr>
        <p:spPr>
          <a:xfrm>
            <a:off x="990600" y="1698171"/>
            <a:ext cx="10129157" cy="46679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2F73DA-E473-EB08-C1CA-C9B7F6F52080}"/>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5" name="Footer Placeholder 4">
            <a:extLst>
              <a:ext uri="{FF2B5EF4-FFF2-40B4-BE49-F238E27FC236}">
                <a16:creationId xmlns:a16="http://schemas.microsoft.com/office/drawing/2014/main" id="{21D60102-23BA-D037-5E9D-846C26764D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7A715-6841-819D-A4FD-A9B62A48E4FC}"/>
              </a:ext>
            </a:extLst>
          </p:cNvPr>
          <p:cNvSpPr>
            <a:spLocks noGrp="1"/>
          </p:cNvSpPr>
          <p:nvPr>
            <p:ph type="sldNum" sz="quarter" idx="12"/>
          </p:nvPr>
        </p:nvSpPr>
        <p:spPr/>
        <p:txBody>
          <a:bodyPr/>
          <a:lstStyle/>
          <a:p>
            <a:fld id="{09420899-2DCA-417D-88B5-53E1D417002E}" type="slidenum">
              <a:rPr lang="en-US" smtClean="0"/>
              <a:t>‹#›</a:t>
            </a:fld>
            <a:endParaRPr lang="en-US"/>
          </a:p>
        </p:txBody>
      </p:sp>
    </p:spTree>
    <p:extLst>
      <p:ext uri="{BB962C8B-B14F-4D97-AF65-F5344CB8AC3E}">
        <p14:creationId xmlns:p14="http://schemas.microsoft.com/office/powerpoint/2010/main" val="9304908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Dark">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CFDC35-3347-C71B-7DBD-131EDB35D9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91BF5-BEA8-EBE8-102B-980F74669C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A3BBD-6697-7006-F18F-7AFB9C5B17CF}"/>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5" name="Footer Placeholder 4">
            <a:extLst>
              <a:ext uri="{FF2B5EF4-FFF2-40B4-BE49-F238E27FC236}">
                <a16:creationId xmlns:a16="http://schemas.microsoft.com/office/drawing/2014/main" id="{AAD11562-5AA5-248E-E2EF-0E0C84F48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6FE055-BFD9-A72E-DF6E-0F5DB8FD9119}"/>
              </a:ext>
            </a:extLst>
          </p:cNvPr>
          <p:cNvSpPr>
            <a:spLocks noGrp="1"/>
          </p:cNvSpPr>
          <p:nvPr>
            <p:ph type="sldNum" sz="quarter" idx="12"/>
          </p:nvPr>
        </p:nvSpPr>
        <p:spPr/>
        <p:txBody>
          <a:bodyPr/>
          <a:lstStyle/>
          <a:p>
            <a:fld id="{09420899-2DCA-417D-88B5-53E1D417002E}" type="slidenum">
              <a:rPr lang="en-US" smtClean="0"/>
              <a:t>‹#›</a:t>
            </a:fld>
            <a:endParaRPr lang="en-US"/>
          </a:p>
        </p:txBody>
      </p:sp>
    </p:spTree>
    <p:extLst>
      <p:ext uri="{BB962C8B-B14F-4D97-AF65-F5344CB8AC3E}">
        <p14:creationId xmlns:p14="http://schemas.microsoft.com/office/powerpoint/2010/main" val="11597884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Vision and Mission Slide">
    <p:spTree>
      <p:nvGrpSpPr>
        <p:cNvPr id="1" name=""/>
        <p:cNvGrpSpPr/>
        <p:nvPr/>
      </p:nvGrpSpPr>
      <p:grpSpPr>
        <a:xfrm>
          <a:off x="0" y="0"/>
          <a:ext cx="0" cy="0"/>
          <a:chOff x="0" y="0"/>
          <a:chExt cx="0" cy="0"/>
        </a:xfrm>
      </p:grpSpPr>
      <p:pic>
        <p:nvPicPr>
          <p:cNvPr id="3" name="Picture 2" descr="A daughter with her arm around her mother looking out to a distant mountain peak while hiking on a sunny day.">
            <a:extLst>
              <a:ext uri="{FF2B5EF4-FFF2-40B4-BE49-F238E27FC236}">
                <a16:creationId xmlns:a16="http://schemas.microsoft.com/office/drawing/2014/main" id="{B98FC75B-3FB7-7C4F-0A25-F10660CB2CB1}"/>
              </a:ext>
              <a:ext uri="{C183D7F6-B498-43B3-948B-1728B52AA6E4}">
                <adec:decorative xmlns:adec="http://schemas.microsoft.com/office/drawing/2017/decorative" val="0"/>
              </a:ext>
            </a:extLst>
          </p:cNvPr>
          <p:cNvPicPr>
            <a:picLocks noGrp="1" noRo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0D5529B-B034-46FD-1516-83095EC2DF65}"/>
              </a:ext>
            </a:extLst>
          </p:cNvPr>
          <p:cNvSpPr txBox="1">
            <a:spLocks noGrp="1" noRot="1" noMove="1" noResize="1" noEditPoints="1" noAdjustHandles="1" noChangeArrowheads="1" noChangeShapeType="1"/>
          </p:cNvSpPr>
          <p:nvPr userDrawn="1"/>
        </p:nvSpPr>
        <p:spPr>
          <a:xfrm>
            <a:off x="234063" y="1329722"/>
            <a:ext cx="3167781" cy="1938992"/>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A Native Community that enjoys physical, mental, emotional and spiritual </a:t>
            </a:r>
          </a:p>
          <a:p>
            <a:r>
              <a:rPr lang="en-US" sz="2400" dirty="0">
                <a:solidFill>
                  <a:schemeClr val="bg1"/>
                </a:solidFill>
                <a:latin typeface="Arial" panose="020B0604020202020204" pitchFamily="34" charset="0"/>
                <a:cs typeface="Arial" panose="020B0604020202020204" pitchFamily="34" charset="0"/>
              </a:rPr>
              <a:t>wellness</a:t>
            </a:r>
          </a:p>
        </p:txBody>
      </p:sp>
      <p:sp>
        <p:nvSpPr>
          <p:cNvPr id="5" name="TextBox 4">
            <a:extLst>
              <a:ext uri="{FF2B5EF4-FFF2-40B4-BE49-F238E27FC236}">
                <a16:creationId xmlns:a16="http://schemas.microsoft.com/office/drawing/2014/main" id="{5305B767-3CD4-8909-01D4-F227CBF9A2A7}"/>
              </a:ext>
            </a:extLst>
          </p:cNvPr>
          <p:cNvSpPr txBox="1">
            <a:spLocks noGrp="1" noRot="1" noMove="1" noResize="1" noEditPoints="1" noAdjustHandles="1" noChangeArrowheads="1" noChangeShapeType="1"/>
          </p:cNvSpPr>
          <p:nvPr userDrawn="1"/>
        </p:nvSpPr>
        <p:spPr>
          <a:xfrm>
            <a:off x="194348" y="454832"/>
            <a:ext cx="3433665" cy="769441"/>
          </a:xfrm>
          <a:prstGeom prst="rect">
            <a:avLst/>
          </a:prstGeom>
          <a:noFill/>
        </p:spPr>
        <p:txBody>
          <a:bodyPr wrap="square" rtlCol="0">
            <a:spAutoFit/>
          </a:bodyPr>
          <a:lstStyle/>
          <a:p>
            <a:r>
              <a:rPr lang="en-US" sz="4400" b="1" dirty="0">
                <a:solidFill>
                  <a:schemeClr val="bg1"/>
                </a:solidFill>
                <a:latin typeface="Arial" panose="020B0604020202020204" pitchFamily="34" charset="0"/>
                <a:cs typeface="Arial" panose="020B0604020202020204" pitchFamily="34" charset="0"/>
              </a:rPr>
              <a:t>Vision</a:t>
            </a:r>
          </a:p>
        </p:txBody>
      </p:sp>
      <p:sp>
        <p:nvSpPr>
          <p:cNvPr id="6" name="TextBox 5">
            <a:extLst>
              <a:ext uri="{FF2B5EF4-FFF2-40B4-BE49-F238E27FC236}">
                <a16:creationId xmlns:a16="http://schemas.microsoft.com/office/drawing/2014/main" id="{89E00154-6632-9A4C-5D87-A8A49EE37D2F}"/>
              </a:ext>
            </a:extLst>
          </p:cNvPr>
          <p:cNvSpPr txBox="1">
            <a:spLocks/>
          </p:cNvSpPr>
          <p:nvPr userDrawn="1"/>
        </p:nvSpPr>
        <p:spPr>
          <a:xfrm>
            <a:off x="8895650" y="4123876"/>
            <a:ext cx="3062287" cy="2308324"/>
          </a:xfrm>
          <a:prstGeom prst="rect">
            <a:avLst/>
          </a:prstGeom>
          <a:noFill/>
        </p:spPr>
        <p:txBody>
          <a:bodyPr wrap="square" rtlCol="0">
            <a:spAutoFit/>
          </a:bodyPr>
          <a:lstStyle/>
          <a:p>
            <a:pPr algn="r"/>
            <a:r>
              <a:rPr lang="en-US" sz="2400" dirty="0">
                <a:solidFill>
                  <a:schemeClr val="bg1"/>
                </a:solidFill>
                <a:latin typeface="Arial" panose="020B0604020202020204" pitchFamily="34" charset="0"/>
                <a:cs typeface="Arial" panose="020B0604020202020204" pitchFamily="34" charset="0"/>
              </a:rPr>
              <a:t>Working together with the Native Community to achieve wellness through health and related services</a:t>
            </a:r>
          </a:p>
        </p:txBody>
      </p:sp>
      <p:sp>
        <p:nvSpPr>
          <p:cNvPr id="7" name="TextBox 6">
            <a:extLst>
              <a:ext uri="{FF2B5EF4-FFF2-40B4-BE49-F238E27FC236}">
                <a16:creationId xmlns:a16="http://schemas.microsoft.com/office/drawing/2014/main" id="{0FEA1E71-3CBA-63F4-E228-65555F4B30DA}"/>
              </a:ext>
            </a:extLst>
          </p:cNvPr>
          <p:cNvSpPr txBox="1">
            <a:spLocks/>
          </p:cNvSpPr>
          <p:nvPr userDrawn="1"/>
        </p:nvSpPr>
        <p:spPr>
          <a:xfrm>
            <a:off x="8524273" y="3268714"/>
            <a:ext cx="3433665" cy="769441"/>
          </a:xfrm>
          <a:prstGeom prst="rect">
            <a:avLst/>
          </a:prstGeom>
          <a:noFill/>
        </p:spPr>
        <p:txBody>
          <a:bodyPr wrap="square" rtlCol="0">
            <a:spAutoFit/>
          </a:bodyPr>
          <a:lstStyle/>
          <a:p>
            <a:pPr algn="r"/>
            <a:r>
              <a:rPr lang="en-US" sz="4400" b="1" dirty="0">
                <a:solidFill>
                  <a:schemeClr val="bg1"/>
                </a:solidFill>
                <a:latin typeface="Arial" panose="020B0604020202020204" pitchFamily="34" charset="0"/>
                <a:cs typeface="Arial" panose="020B0604020202020204" pitchFamily="34" charset="0"/>
              </a:rPr>
              <a:t>Mission</a:t>
            </a:r>
          </a:p>
        </p:txBody>
      </p:sp>
      <p:cxnSp>
        <p:nvCxnSpPr>
          <p:cNvPr id="8" name="Straight Connector 7">
            <a:extLst>
              <a:ext uri="{FF2B5EF4-FFF2-40B4-BE49-F238E27FC236}">
                <a16:creationId xmlns:a16="http://schemas.microsoft.com/office/drawing/2014/main" id="{A10E16EA-BEC1-37D8-3E22-233BD2B08E62}"/>
              </a:ext>
            </a:extLst>
          </p:cNvPr>
          <p:cNvCxnSpPr>
            <a:cxnSpLocks/>
          </p:cNvCxnSpPr>
          <p:nvPr userDrawn="1"/>
        </p:nvCxnSpPr>
        <p:spPr>
          <a:xfrm>
            <a:off x="308491" y="1152168"/>
            <a:ext cx="164240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4D5BFC3-87F1-7ECF-B832-7926618D01F0}"/>
              </a:ext>
            </a:extLst>
          </p:cNvPr>
          <p:cNvCxnSpPr>
            <a:cxnSpLocks/>
          </p:cNvCxnSpPr>
          <p:nvPr userDrawn="1"/>
        </p:nvCxnSpPr>
        <p:spPr>
          <a:xfrm>
            <a:off x="9813851" y="3977903"/>
            <a:ext cx="204514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804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AF5C8-2FBF-EF48-9B5D-A32EBFB6DB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DF4EC8-843E-7441-9361-ACF4DA74464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7B7A95-4567-1744-9CE4-5F6AE6F71BD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1B344F-1BFA-C64D-B857-2BF9CAE3A9C4}"/>
              </a:ext>
            </a:extLst>
          </p:cNvPr>
          <p:cNvSpPr>
            <a:spLocks noGrp="1"/>
          </p:cNvSpPr>
          <p:nvPr>
            <p:ph type="dt" sz="half" idx="10"/>
          </p:nvPr>
        </p:nvSpPr>
        <p:spPr/>
        <p:txBody>
          <a:bodyPr/>
          <a:lstStyle/>
          <a:p>
            <a:fld id="{10AC9CB6-5CF4-6249-B9EF-552088FE0F75}" type="datetimeFigureOut">
              <a:rPr lang="en-US" altLang="en-US" smtClean="0"/>
              <a:pPr/>
              <a:t>4/6/26</a:t>
            </a:fld>
            <a:endParaRPr lang="en-US" altLang="en-US"/>
          </a:p>
        </p:txBody>
      </p:sp>
      <p:sp>
        <p:nvSpPr>
          <p:cNvPr id="6" name="Footer Placeholder 5">
            <a:extLst>
              <a:ext uri="{FF2B5EF4-FFF2-40B4-BE49-F238E27FC236}">
                <a16:creationId xmlns:a16="http://schemas.microsoft.com/office/drawing/2014/main" id="{DAF5E0C6-4862-E740-85A9-55B33C68DB4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41FA4F67-70CD-6D43-B7A0-59D2192DC594}"/>
              </a:ext>
            </a:extLst>
          </p:cNvPr>
          <p:cNvSpPr>
            <a:spLocks noGrp="1"/>
          </p:cNvSpPr>
          <p:nvPr>
            <p:ph type="sldNum" sz="quarter" idx="12"/>
          </p:nvPr>
        </p:nvSpPr>
        <p:spPr/>
        <p:txBody>
          <a:bodyPr/>
          <a:lstStyle/>
          <a:p>
            <a:fld id="{5AC28151-8D29-3C45-9597-E09F557F884A}" type="slidenum">
              <a:rPr lang="en-US" altLang="en-US" smtClean="0"/>
              <a:pPr/>
              <a:t>‹#›</a:t>
            </a:fld>
            <a:endParaRPr lang="en-US" altLang="en-US"/>
          </a:p>
        </p:txBody>
      </p:sp>
    </p:spTree>
    <p:extLst>
      <p:ext uri="{BB962C8B-B14F-4D97-AF65-F5344CB8AC3E}">
        <p14:creationId xmlns:p14="http://schemas.microsoft.com/office/powerpoint/2010/main" val="26851371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Goals Slide">
    <p:spTree>
      <p:nvGrpSpPr>
        <p:cNvPr id="1" name=""/>
        <p:cNvGrpSpPr/>
        <p:nvPr/>
      </p:nvGrpSpPr>
      <p:grpSpPr>
        <a:xfrm>
          <a:off x="0" y="0"/>
          <a:ext cx="0" cy="0"/>
          <a:chOff x="0" y="0"/>
          <a:chExt cx="0" cy="0"/>
        </a:xfrm>
      </p:grpSpPr>
      <p:pic>
        <p:nvPicPr>
          <p:cNvPr id="3" name="Picture 2" descr="A native Alaskan mother hugging her daughter while sitting in a health clinic. They are both wearing colorful kuspuks and laughing.">
            <a:extLst>
              <a:ext uri="{FF2B5EF4-FFF2-40B4-BE49-F238E27FC236}">
                <a16:creationId xmlns:a16="http://schemas.microsoft.com/office/drawing/2014/main" id="{1D9D4B67-770B-29B8-8A63-16B0E64E9252}"/>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CFE1EFC-DB7C-77B3-D9DE-28676F01DACB}"/>
              </a:ext>
            </a:extLst>
          </p:cNvPr>
          <p:cNvSpPr txBox="1">
            <a:spLocks noGrp="1" noRot="1" noMove="1" noResize="1" noEditPoints="1" noAdjustHandles="1" noChangeArrowheads="1" noChangeShapeType="1"/>
          </p:cNvSpPr>
          <p:nvPr userDrawn="1"/>
        </p:nvSpPr>
        <p:spPr>
          <a:xfrm>
            <a:off x="256707" y="4715103"/>
            <a:ext cx="4620160" cy="1200329"/>
          </a:xfrm>
          <a:prstGeom prst="rect">
            <a:avLst/>
          </a:prstGeom>
          <a:noFill/>
        </p:spPr>
        <p:txBody>
          <a:bodyPr wrap="square" rtlCol="0">
            <a:spAutoFit/>
          </a:bodyPr>
          <a:lstStyle/>
          <a:p>
            <a:r>
              <a:rPr lang="en-US" sz="7200" b="1" dirty="0">
                <a:solidFill>
                  <a:schemeClr val="bg1"/>
                </a:solidFill>
                <a:latin typeface="Arial" panose="020B0604020202020204" pitchFamily="34" charset="0"/>
                <a:cs typeface="Arial" panose="020B0604020202020204" pitchFamily="34" charset="0"/>
              </a:rPr>
              <a:t>Goals</a:t>
            </a:r>
          </a:p>
        </p:txBody>
      </p:sp>
      <p:cxnSp>
        <p:nvCxnSpPr>
          <p:cNvPr id="5" name="Straight Connector 4">
            <a:extLst>
              <a:ext uri="{FF2B5EF4-FFF2-40B4-BE49-F238E27FC236}">
                <a16:creationId xmlns:a16="http://schemas.microsoft.com/office/drawing/2014/main" id="{9E98D88D-C98F-FBB6-556C-FDB46A0447C8}"/>
              </a:ext>
            </a:extLst>
          </p:cNvPr>
          <p:cNvCxnSpPr/>
          <p:nvPr userDrawn="1"/>
        </p:nvCxnSpPr>
        <p:spPr>
          <a:xfrm>
            <a:off x="191442" y="4979144"/>
            <a:ext cx="0" cy="7085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9AB905B3-13AB-7BAF-60F8-35C539AABDC1}"/>
              </a:ext>
            </a:extLst>
          </p:cNvPr>
          <p:cNvGrpSpPr/>
          <p:nvPr userDrawn="1"/>
        </p:nvGrpSpPr>
        <p:grpSpPr>
          <a:xfrm>
            <a:off x="5241457" y="1705668"/>
            <a:ext cx="5865384" cy="1475788"/>
            <a:chOff x="12367987" y="324690"/>
            <a:chExt cx="5865384" cy="1475788"/>
          </a:xfrm>
        </p:grpSpPr>
        <p:sp>
          <p:nvSpPr>
            <p:cNvPr id="7" name="TextBox 6">
              <a:extLst>
                <a:ext uri="{FF2B5EF4-FFF2-40B4-BE49-F238E27FC236}">
                  <a16:creationId xmlns:a16="http://schemas.microsoft.com/office/drawing/2014/main" id="{06320ECB-3FF0-8973-87AF-46BB89126F02}"/>
                </a:ext>
              </a:extLst>
            </p:cNvPr>
            <p:cNvSpPr txBox="1"/>
            <p:nvPr/>
          </p:nvSpPr>
          <p:spPr>
            <a:xfrm>
              <a:off x="12367987" y="324690"/>
              <a:ext cx="3130665" cy="369332"/>
            </a:xfrm>
            <a:prstGeom prst="rect">
              <a:avLst/>
            </a:prstGeom>
            <a:noFill/>
          </p:spPr>
          <p:txBody>
            <a:bodyPr wrap="none" lIns="0" tIns="0" rIns="0" bIns="0" rtlCol="0">
              <a:spAutoFit/>
            </a:bodyPr>
            <a:lstStyle/>
            <a:p>
              <a:r>
                <a:rPr lang="en-US" sz="2400" dirty="0">
                  <a:solidFill>
                    <a:srgbClr val="FFC70E"/>
                  </a:solidFill>
                  <a:latin typeface="Arial" panose="020B0604020202020204" pitchFamily="34" charset="0"/>
                  <a:cs typeface="Arial" panose="020B0604020202020204" pitchFamily="34" charset="0"/>
                </a:rPr>
                <a:t>Commitment to Quality</a:t>
              </a:r>
            </a:p>
          </p:txBody>
        </p:sp>
        <p:sp>
          <p:nvSpPr>
            <p:cNvPr id="8" name="TextBox 7">
              <a:extLst>
                <a:ext uri="{FF2B5EF4-FFF2-40B4-BE49-F238E27FC236}">
                  <a16:creationId xmlns:a16="http://schemas.microsoft.com/office/drawing/2014/main" id="{4CA4BD7F-AF21-F8DF-4849-A5C165F71E5D}"/>
                </a:ext>
              </a:extLst>
            </p:cNvPr>
            <p:cNvSpPr txBox="1"/>
            <p:nvPr/>
          </p:nvSpPr>
          <p:spPr>
            <a:xfrm>
              <a:off x="12388400" y="723260"/>
              <a:ext cx="5844971" cy="1077218"/>
            </a:xfrm>
            <a:prstGeom prst="rect">
              <a:avLst/>
            </a:prstGeom>
            <a:noFill/>
          </p:spPr>
          <p:txBody>
            <a:bodyPr wrap="square" lIns="0" tIns="0" rIns="0" bIns="0" rtlCol="0">
              <a:spAutoFit/>
            </a:bodyPr>
            <a:lstStyle/>
            <a:p>
              <a:r>
                <a:rPr lang="en-US" sz="1400" dirty="0">
                  <a:solidFill>
                    <a:schemeClr val="bg1"/>
                  </a:solidFill>
                  <a:latin typeface="Arial" panose="020B0604020202020204" pitchFamily="34" charset="0"/>
                  <a:cs typeface="Arial" panose="020B0604020202020204" pitchFamily="34" charset="0"/>
                </a:rPr>
                <a:t>Improve work environments and employee development systems with an emphasis on Alaska Native employees </a:t>
              </a:r>
              <a:r>
                <a:rPr lang="en-US" sz="1400" b="1" dirty="0">
                  <a:solidFill>
                    <a:srgbClr val="FFC70E"/>
                  </a:solidFill>
                  <a:latin typeface="Arial" panose="020B0604020202020204" pitchFamily="34" charset="0"/>
                  <a:cs typeface="Arial" panose="020B0604020202020204" pitchFamily="34" charset="0"/>
                </a:rPr>
                <a:t>· </a:t>
              </a:r>
              <a:r>
                <a:rPr lang="en-US" sz="1400" dirty="0">
                  <a:solidFill>
                    <a:schemeClr val="bg1"/>
                  </a:solidFill>
                  <a:latin typeface="Arial" panose="020B0604020202020204" pitchFamily="34" charset="0"/>
                  <a:cs typeface="Arial" panose="020B0604020202020204" pitchFamily="34" charset="0"/>
                </a:rPr>
                <a:t>Continuously improve systems and processes </a:t>
              </a:r>
              <a:r>
                <a:rPr lang="en-US" sz="1400" b="1" dirty="0">
                  <a:solidFill>
                    <a:srgbClr val="FFC70E"/>
                  </a:solidFill>
                  <a:latin typeface="Arial" panose="020B0604020202020204" pitchFamily="34" charset="0"/>
                  <a:cs typeface="Arial" panose="020B0604020202020204" pitchFamily="34" charset="0"/>
                </a:rPr>
                <a:t>· </a:t>
              </a:r>
              <a:r>
                <a:rPr lang="en-US" sz="1400" dirty="0">
                  <a:solidFill>
                    <a:schemeClr val="bg1"/>
                  </a:solidFill>
                  <a:latin typeface="Arial" panose="020B0604020202020204" pitchFamily="34" charset="0"/>
                  <a:cs typeface="Arial" panose="020B0604020202020204" pitchFamily="34" charset="0"/>
                </a:rPr>
                <a:t>Increase the number of Alaska Native employees in all job categories </a:t>
              </a:r>
              <a:r>
                <a:rPr lang="en-US" sz="1400" b="1" dirty="0">
                  <a:solidFill>
                    <a:srgbClr val="FFC70E"/>
                  </a:solidFill>
                  <a:latin typeface="Arial" panose="020B0604020202020204" pitchFamily="34" charset="0"/>
                  <a:cs typeface="Arial" panose="020B0604020202020204" pitchFamily="34" charset="0"/>
                </a:rPr>
                <a:t>· </a:t>
              </a:r>
              <a:r>
                <a:rPr lang="en-US" sz="1400" dirty="0">
                  <a:solidFill>
                    <a:schemeClr val="bg1"/>
                  </a:solidFill>
                  <a:latin typeface="Arial" panose="020B0604020202020204" pitchFamily="34" charset="0"/>
                  <a:cs typeface="Arial" panose="020B0604020202020204" pitchFamily="34" charset="0"/>
                </a:rPr>
                <a:t>Improve the safety of customer-owners and employees across all settings</a:t>
              </a:r>
            </a:p>
          </p:txBody>
        </p:sp>
      </p:grpSp>
      <p:grpSp>
        <p:nvGrpSpPr>
          <p:cNvPr id="21" name="Group 20">
            <a:extLst>
              <a:ext uri="{FF2B5EF4-FFF2-40B4-BE49-F238E27FC236}">
                <a16:creationId xmlns:a16="http://schemas.microsoft.com/office/drawing/2014/main" id="{EA07D94F-7AD9-2567-2F11-3636DC2F7527}"/>
              </a:ext>
            </a:extLst>
          </p:cNvPr>
          <p:cNvGrpSpPr/>
          <p:nvPr userDrawn="1"/>
        </p:nvGrpSpPr>
        <p:grpSpPr>
          <a:xfrm>
            <a:off x="4945606" y="3505468"/>
            <a:ext cx="6912516" cy="1475788"/>
            <a:chOff x="12416897" y="324690"/>
            <a:chExt cx="6912516" cy="1475788"/>
          </a:xfrm>
        </p:grpSpPr>
        <p:sp>
          <p:nvSpPr>
            <p:cNvPr id="10" name="TextBox 9">
              <a:extLst>
                <a:ext uri="{FF2B5EF4-FFF2-40B4-BE49-F238E27FC236}">
                  <a16:creationId xmlns:a16="http://schemas.microsoft.com/office/drawing/2014/main" id="{5480E163-C3C5-1CA5-1434-C09D0EC0439B}"/>
                </a:ext>
              </a:extLst>
            </p:cNvPr>
            <p:cNvSpPr txBox="1"/>
            <p:nvPr/>
          </p:nvSpPr>
          <p:spPr>
            <a:xfrm>
              <a:off x="12416897" y="324690"/>
              <a:ext cx="2237023" cy="369332"/>
            </a:xfrm>
            <a:prstGeom prst="rect">
              <a:avLst/>
            </a:prstGeom>
            <a:noFill/>
          </p:spPr>
          <p:txBody>
            <a:bodyPr wrap="none" lIns="0" tIns="0" rIns="0" bIns="0" rtlCol="0">
              <a:spAutoFit/>
            </a:bodyPr>
            <a:lstStyle/>
            <a:p>
              <a:r>
                <a:rPr lang="en-US" sz="2400" dirty="0">
                  <a:solidFill>
                    <a:srgbClr val="FFC70E"/>
                  </a:solidFill>
                  <a:latin typeface="Arial" panose="020B0604020202020204" pitchFamily="34" charset="0"/>
                  <a:cs typeface="Arial" panose="020B0604020202020204" pitchFamily="34" charset="0"/>
                </a:rPr>
                <a:t>Family Wellness</a:t>
              </a:r>
            </a:p>
          </p:txBody>
        </p:sp>
        <p:sp>
          <p:nvSpPr>
            <p:cNvPr id="11" name="TextBox 10">
              <a:extLst>
                <a:ext uri="{FF2B5EF4-FFF2-40B4-BE49-F238E27FC236}">
                  <a16:creationId xmlns:a16="http://schemas.microsoft.com/office/drawing/2014/main" id="{A144EFC5-8805-6B4A-6F40-F6BAB07EA1F5}"/>
                </a:ext>
              </a:extLst>
            </p:cNvPr>
            <p:cNvSpPr txBox="1"/>
            <p:nvPr/>
          </p:nvSpPr>
          <p:spPr>
            <a:xfrm>
              <a:off x="12430505" y="723260"/>
              <a:ext cx="6898908" cy="1077218"/>
            </a:xfrm>
            <a:prstGeom prst="rect">
              <a:avLst/>
            </a:prstGeom>
            <a:noFill/>
          </p:spPr>
          <p:txBody>
            <a:bodyPr wrap="square" lIns="0" tIns="0" rIns="0" bIns="0" rtlCol="0">
              <a:spAutoFit/>
            </a:bodyPr>
            <a:lstStyle/>
            <a:p>
              <a:r>
                <a:rPr lang="en-US" sz="1400" dirty="0">
                  <a:solidFill>
                    <a:schemeClr val="bg1"/>
                  </a:solidFill>
                  <a:latin typeface="Arial" panose="020B0604020202020204" pitchFamily="34" charset="0"/>
                  <a:cs typeface="Arial" panose="020B0604020202020204" pitchFamily="34" charset="0"/>
                </a:rPr>
                <a:t>Reduce the rate of domestic violence, child abuse and neglect </a:t>
              </a:r>
              <a:r>
                <a:rPr lang="en-US" sz="1400" b="1" dirty="0">
                  <a:solidFill>
                    <a:srgbClr val="FFC70E"/>
                  </a:solidFill>
                  <a:latin typeface="Arial" panose="020B0604020202020204" pitchFamily="34" charset="0"/>
                  <a:cs typeface="Arial" panose="020B0604020202020204" pitchFamily="34" charset="0"/>
                </a:rPr>
                <a:t>· </a:t>
              </a:r>
              <a:r>
                <a:rPr lang="en-US" sz="1400" dirty="0">
                  <a:solidFill>
                    <a:schemeClr val="bg1"/>
                  </a:solidFill>
                  <a:latin typeface="Arial" panose="020B0604020202020204" pitchFamily="34" charset="0"/>
                  <a:cs typeface="Arial" panose="020B0604020202020204" pitchFamily="34" charset="0"/>
                </a:rPr>
                <a:t>Reduce the rate of and improve the management of cancer </a:t>
              </a:r>
              <a:r>
                <a:rPr lang="en-US" sz="1400" b="1" dirty="0">
                  <a:solidFill>
                    <a:srgbClr val="FFC70E"/>
                  </a:solidFill>
                  <a:latin typeface="Arial" panose="020B0604020202020204" pitchFamily="34" charset="0"/>
                  <a:cs typeface="Arial" panose="020B0604020202020204" pitchFamily="34" charset="0"/>
                </a:rPr>
                <a:t>· </a:t>
              </a:r>
              <a:r>
                <a:rPr lang="en-US" sz="1400" dirty="0">
                  <a:solidFill>
                    <a:schemeClr val="bg1"/>
                  </a:solidFill>
                  <a:latin typeface="Arial" panose="020B0604020202020204" pitchFamily="34" charset="0"/>
                  <a:cs typeface="Arial" panose="020B0604020202020204" pitchFamily="34" charset="0"/>
                </a:rPr>
                <a:t>Reduce the incidence of suicide </a:t>
              </a:r>
              <a:r>
                <a:rPr lang="en-US" sz="1400" b="1" dirty="0">
                  <a:solidFill>
                    <a:srgbClr val="FFC70E"/>
                  </a:solidFill>
                  <a:latin typeface="Arial" panose="020B0604020202020204" pitchFamily="34" charset="0"/>
                  <a:cs typeface="Arial" panose="020B0604020202020204" pitchFamily="34" charset="0"/>
                </a:rPr>
                <a:t>· </a:t>
              </a:r>
              <a:r>
                <a:rPr lang="en-US" sz="1400" dirty="0">
                  <a:solidFill>
                    <a:schemeClr val="bg1"/>
                  </a:solidFill>
                  <a:latin typeface="Arial" panose="020B0604020202020204" pitchFamily="34" charset="0"/>
                  <a:cs typeface="Arial" panose="020B0604020202020204" pitchFamily="34" charset="0"/>
                </a:rPr>
                <a:t>Reduce the rate of obesity </a:t>
              </a:r>
              <a:r>
                <a:rPr lang="en-US" sz="1400" b="1" dirty="0">
                  <a:solidFill>
                    <a:srgbClr val="FFC70E"/>
                  </a:solidFill>
                  <a:latin typeface="Arial" panose="020B0604020202020204" pitchFamily="34" charset="0"/>
                  <a:cs typeface="Arial" panose="020B0604020202020204" pitchFamily="34" charset="0"/>
                </a:rPr>
                <a:t>·</a:t>
              </a:r>
              <a:r>
                <a:rPr lang="en-US" sz="1400" dirty="0">
                  <a:solidFill>
                    <a:schemeClr val="bg1"/>
                  </a:solidFill>
                  <a:latin typeface="Arial" panose="020B0604020202020204" pitchFamily="34" charset="0"/>
                  <a:cs typeface="Arial" panose="020B0604020202020204" pitchFamily="34" charset="0"/>
                </a:rPr>
                <a:t> Reduce the rate of substance misuse </a:t>
              </a:r>
              <a:r>
                <a:rPr lang="en-US" sz="1400" b="1" dirty="0">
                  <a:solidFill>
                    <a:srgbClr val="FFC70E"/>
                  </a:solidFill>
                  <a:latin typeface="Arial" panose="020B0604020202020204" pitchFamily="34" charset="0"/>
                  <a:cs typeface="Arial" panose="020B0604020202020204" pitchFamily="34" charset="0"/>
                </a:rPr>
                <a:t>·</a:t>
              </a:r>
              <a:r>
                <a:rPr lang="en-US" sz="1400" dirty="0">
                  <a:solidFill>
                    <a:schemeClr val="bg1"/>
                  </a:solidFill>
                  <a:latin typeface="Arial" panose="020B0604020202020204" pitchFamily="34" charset="0"/>
                  <a:cs typeface="Arial" panose="020B0604020202020204" pitchFamily="34" charset="0"/>
                </a:rPr>
                <a:t> Reduce the rate of and improve the management of diabetes </a:t>
              </a:r>
              <a:r>
                <a:rPr lang="en-US" sz="1400" b="1" dirty="0">
                  <a:solidFill>
                    <a:srgbClr val="FFC70E"/>
                  </a:solidFill>
                  <a:latin typeface="Arial" panose="020B0604020202020204" pitchFamily="34" charset="0"/>
                  <a:cs typeface="Arial" panose="020B0604020202020204" pitchFamily="34" charset="0"/>
                </a:rPr>
                <a:t>· </a:t>
              </a:r>
              <a:r>
                <a:rPr lang="en-US" sz="1400" dirty="0">
                  <a:solidFill>
                    <a:schemeClr val="bg1"/>
                  </a:solidFill>
                  <a:latin typeface="Arial" panose="020B0604020202020204" pitchFamily="34" charset="0"/>
                  <a:cs typeface="Arial" panose="020B0604020202020204" pitchFamily="34" charset="0"/>
                </a:rPr>
                <a:t>Improve oral health </a:t>
              </a:r>
              <a:r>
                <a:rPr lang="en-US" sz="1400" b="1" dirty="0">
                  <a:solidFill>
                    <a:srgbClr val="FFC70E"/>
                  </a:solidFill>
                  <a:latin typeface="Arial" panose="020B0604020202020204" pitchFamily="34" charset="0"/>
                  <a:cs typeface="Arial" panose="020B0604020202020204" pitchFamily="34" charset="0"/>
                </a:rPr>
                <a:t>· </a:t>
              </a:r>
              <a:r>
                <a:rPr lang="en-US" sz="1400" dirty="0">
                  <a:solidFill>
                    <a:schemeClr val="bg1"/>
                  </a:solidFill>
                  <a:latin typeface="Arial" panose="020B0604020202020204" pitchFamily="34" charset="0"/>
                  <a:cs typeface="Arial" panose="020B0604020202020204" pitchFamily="34" charset="0"/>
                </a:rPr>
                <a:t>Reduce the rate of and improve the management of cardiovascular disease </a:t>
              </a:r>
              <a:r>
                <a:rPr lang="en-US" sz="1400" b="1" dirty="0">
                  <a:solidFill>
                    <a:srgbClr val="FFC70E"/>
                  </a:solidFill>
                  <a:latin typeface="Arial" panose="020B0604020202020204" pitchFamily="34" charset="0"/>
                  <a:cs typeface="Arial" panose="020B0604020202020204" pitchFamily="34" charset="0"/>
                </a:rPr>
                <a:t>· </a:t>
              </a:r>
              <a:r>
                <a:rPr lang="en-US" sz="1400" dirty="0">
                  <a:solidFill>
                    <a:schemeClr val="bg1"/>
                  </a:solidFill>
                  <a:latin typeface="Arial" panose="020B0604020202020204" pitchFamily="34" charset="0"/>
                  <a:cs typeface="Arial" panose="020B0604020202020204" pitchFamily="34" charset="0"/>
                </a:rPr>
                <a:t>Improve customer-owner overall health</a:t>
              </a:r>
            </a:p>
          </p:txBody>
        </p:sp>
      </p:grpSp>
      <p:grpSp>
        <p:nvGrpSpPr>
          <p:cNvPr id="22" name="Group 21">
            <a:extLst>
              <a:ext uri="{FF2B5EF4-FFF2-40B4-BE49-F238E27FC236}">
                <a16:creationId xmlns:a16="http://schemas.microsoft.com/office/drawing/2014/main" id="{3EB70BA4-43F8-FFA6-7E67-4AF58327A88F}"/>
              </a:ext>
            </a:extLst>
          </p:cNvPr>
          <p:cNvGrpSpPr/>
          <p:nvPr userDrawn="1"/>
        </p:nvGrpSpPr>
        <p:grpSpPr>
          <a:xfrm>
            <a:off x="4594924" y="5305268"/>
            <a:ext cx="5921935" cy="1044901"/>
            <a:chOff x="11789383" y="324690"/>
            <a:chExt cx="5921935" cy="1044901"/>
          </a:xfrm>
        </p:grpSpPr>
        <p:sp>
          <p:nvSpPr>
            <p:cNvPr id="13" name="TextBox 12">
              <a:extLst>
                <a:ext uri="{FF2B5EF4-FFF2-40B4-BE49-F238E27FC236}">
                  <a16:creationId xmlns:a16="http://schemas.microsoft.com/office/drawing/2014/main" id="{BF77DE0F-3F82-B21E-6A46-5AA5D4C59F3B}"/>
                </a:ext>
              </a:extLst>
            </p:cNvPr>
            <p:cNvSpPr txBox="1"/>
            <p:nvPr/>
          </p:nvSpPr>
          <p:spPr>
            <a:xfrm>
              <a:off x="11789383" y="324690"/>
              <a:ext cx="3169137" cy="369332"/>
            </a:xfrm>
            <a:prstGeom prst="rect">
              <a:avLst/>
            </a:prstGeom>
            <a:noFill/>
          </p:spPr>
          <p:txBody>
            <a:bodyPr wrap="none" lIns="0" tIns="0" rIns="0" bIns="0" rtlCol="0">
              <a:spAutoFit/>
            </a:bodyPr>
            <a:lstStyle/>
            <a:p>
              <a:r>
                <a:rPr lang="en-US" sz="2400" dirty="0">
                  <a:solidFill>
                    <a:srgbClr val="FFC70E"/>
                  </a:solidFill>
                  <a:latin typeface="Arial" panose="020B0604020202020204" pitchFamily="34" charset="0"/>
                  <a:cs typeface="Arial" panose="020B0604020202020204" pitchFamily="34" charset="0"/>
                </a:rPr>
                <a:t>Operational Excellence</a:t>
              </a:r>
            </a:p>
          </p:txBody>
        </p:sp>
        <p:sp>
          <p:nvSpPr>
            <p:cNvPr id="14" name="TextBox 13">
              <a:extLst>
                <a:ext uri="{FF2B5EF4-FFF2-40B4-BE49-F238E27FC236}">
                  <a16:creationId xmlns:a16="http://schemas.microsoft.com/office/drawing/2014/main" id="{5EF8B4B6-003B-EFC6-C9CE-73BAC772184D}"/>
                </a:ext>
              </a:extLst>
            </p:cNvPr>
            <p:cNvSpPr txBox="1"/>
            <p:nvPr/>
          </p:nvSpPr>
          <p:spPr>
            <a:xfrm>
              <a:off x="11802991" y="723260"/>
              <a:ext cx="5908327" cy="646331"/>
            </a:xfrm>
            <a:prstGeom prst="rect">
              <a:avLst/>
            </a:prstGeom>
            <a:noFill/>
          </p:spPr>
          <p:txBody>
            <a:bodyPr wrap="square" lIns="0" tIns="0" rIns="0" bIns="0" rtlCol="0">
              <a:spAutoFit/>
            </a:bodyPr>
            <a:lstStyle/>
            <a:p>
              <a:r>
                <a:rPr lang="en-US" sz="1400" dirty="0">
                  <a:solidFill>
                    <a:schemeClr val="bg1"/>
                  </a:solidFill>
                  <a:latin typeface="Arial" panose="020B0604020202020204" pitchFamily="34" charset="0"/>
                  <a:cs typeface="Arial" panose="020B0604020202020204" pitchFamily="34" charset="0"/>
                </a:rPr>
                <a:t>Improve the management of expenses </a:t>
              </a:r>
              <a:r>
                <a:rPr lang="en-US" sz="1400" b="1" dirty="0">
                  <a:solidFill>
                    <a:srgbClr val="FFC70E"/>
                  </a:solidFill>
                  <a:latin typeface="Arial" panose="020B0604020202020204" pitchFamily="34" charset="0"/>
                  <a:cs typeface="Arial" panose="020B0604020202020204" pitchFamily="34" charset="0"/>
                </a:rPr>
                <a:t>· </a:t>
              </a:r>
              <a:r>
                <a:rPr lang="en-US" sz="1400" dirty="0">
                  <a:solidFill>
                    <a:schemeClr val="bg1"/>
                  </a:solidFill>
                  <a:latin typeface="Arial" panose="020B0604020202020204" pitchFamily="34" charset="0"/>
                  <a:cs typeface="Arial" panose="020B0604020202020204" pitchFamily="34" charset="0"/>
                </a:rPr>
                <a:t>Improve utilization of information technology and data support systems and services </a:t>
              </a:r>
              <a:r>
                <a:rPr lang="en-US" sz="1400" b="1" dirty="0">
                  <a:solidFill>
                    <a:srgbClr val="FFC70E"/>
                  </a:solidFill>
                  <a:latin typeface="Arial" panose="020B0604020202020204" pitchFamily="34" charset="0"/>
                  <a:cs typeface="Arial" panose="020B0604020202020204" pitchFamily="34" charset="0"/>
                </a:rPr>
                <a:t>·</a:t>
              </a:r>
              <a:r>
                <a:rPr lang="en-US" sz="1400" dirty="0">
                  <a:solidFill>
                    <a:schemeClr val="bg1"/>
                  </a:solidFill>
                  <a:latin typeface="Arial" panose="020B0604020202020204" pitchFamily="34" charset="0"/>
                  <a:cs typeface="Arial" panose="020B0604020202020204" pitchFamily="34" charset="0"/>
                </a:rPr>
                <a:t> Improve SCF systems for third party revenue generation and collections </a:t>
              </a:r>
            </a:p>
          </p:txBody>
        </p:sp>
      </p:grpSp>
      <p:grpSp>
        <p:nvGrpSpPr>
          <p:cNvPr id="23" name="Group 22">
            <a:extLst>
              <a:ext uri="{FF2B5EF4-FFF2-40B4-BE49-F238E27FC236}">
                <a16:creationId xmlns:a16="http://schemas.microsoft.com/office/drawing/2014/main" id="{09901C9B-9712-5F49-8CBC-DC3977467E04}"/>
              </a:ext>
            </a:extLst>
          </p:cNvPr>
          <p:cNvGrpSpPr/>
          <p:nvPr userDrawn="1"/>
        </p:nvGrpSpPr>
        <p:grpSpPr>
          <a:xfrm>
            <a:off x="5505141" y="336755"/>
            <a:ext cx="5736059" cy="1044901"/>
            <a:chOff x="5578280" y="324690"/>
            <a:chExt cx="5736059" cy="1044901"/>
          </a:xfrm>
        </p:grpSpPr>
        <p:sp>
          <p:nvSpPr>
            <p:cNvPr id="16" name="TextBox 15">
              <a:extLst>
                <a:ext uri="{FF2B5EF4-FFF2-40B4-BE49-F238E27FC236}">
                  <a16:creationId xmlns:a16="http://schemas.microsoft.com/office/drawing/2014/main" id="{9563B194-88C3-C59F-A20C-361D7675685C}"/>
                </a:ext>
              </a:extLst>
            </p:cNvPr>
            <p:cNvSpPr txBox="1"/>
            <p:nvPr/>
          </p:nvSpPr>
          <p:spPr>
            <a:xfrm>
              <a:off x="5578280" y="324690"/>
              <a:ext cx="2981585" cy="369332"/>
            </a:xfrm>
            <a:prstGeom prst="rect">
              <a:avLst/>
            </a:prstGeom>
            <a:noFill/>
          </p:spPr>
          <p:txBody>
            <a:bodyPr wrap="none" lIns="0" tIns="0" rIns="0" bIns="0" rtlCol="0">
              <a:spAutoFit/>
            </a:bodyPr>
            <a:lstStyle/>
            <a:p>
              <a:r>
                <a:rPr lang="en-US" sz="2400" dirty="0">
                  <a:solidFill>
                    <a:srgbClr val="FFC70E"/>
                  </a:solidFill>
                  <a:latin typeface="Arial" panose="020B0604020202020204" pitchFamily="34" charset="0"/>
                  <a:cs typeface="Arial" panose="020B0604020202020204" pitchFamily="34" charset="0"/>
                </a:rPr>
                <a:t>Shared Responsibility</a:t>
              </a:r>
            </a:p>
          </p:txBody>
        </p:sp>
        <p:sp>
          <p:nvSpPr>
            <p:cNvPr id="17" name="TextBox 16">
              <a:extLst>
                <a:ext uri="{FF2B5EF4-FFF2-40B4-BE49-F238E27FC236}">
                  <a16:creationId xmlns:a16="http://schemas.microsoft.com/office/drawing/2014/main" id="{8ED8A1A4-11C7-F5A9-12D4-19ED5EC68A19}"/>
                </a:ext>
              </a:extLst>
            </p:cNvPr>
            <p:cNvSpPr txBox="1"/>
            <p:nvPr/>
          </p:nvSpPr>
          <p:spPr>
            <a:xfrm>
              <a:off x="5598692" y="723260"/>
              <a:ext cx="5715647" cy="646331"/>
            </a:xfrm>
            <a:prstGeom prst="rect">
              <a:avLst/>
            </a:prstGeom>
            <a:noFill/>
          </p:spPr>
          <p:txBody>
            <a:bodyPr wrap="square" lIns="0" tIns="0" rIns="0" bIns="0" rtlCol="0">
              <a:spAutoFit/>
            </a:bodyPr>
            <a:lstStyle/>
            <a:p>
              <a:r>
                <a:rPr lang="en-US" sz="1400" dirty="0">
                  <a:solidFill>
                    <a:schemeClr val="bg1"/>
                  </a:solidFill>
                  <a:latin typeface="Arial" panose="020B0604020202020204" pitchFamily="34" charset="0"/>
                  <a:cs typeface="Arial" panose="020B0604020202020204" pitchFamily="34" charset="0"/>
                </a:rPr>
                <a:t>Achieve excellence in customer-owner satisfaction </a:t>
              </a:r>
              <a:r>
                <a:rPr lang="en-US" sz="1400" b="1" dirty="0">
                  <a:solidFill>
                    <a:srgbClr val="FFC70E"/>
                  </a:solidFill>
                  <a:latin typeface="Arial" panose="020B0604020202020204" pitchFamily="34" charset="0"/>
                  <a:cs typeface="Arial" panose="020B0604020202020204" pitchFamily="34" charset="0"/>
                </a:rPr>
                <a:t>·</a:t>
              </a:r>
              <a:r>
                <a:rPr lang="en-US" sz="1400" b="1" dirty="0">
                  <a:solidFill>
                    <a:schemeClr val="bg1"/>
                  </a:solidFill>
                  <a:latin typeface="Arial" panose="020B0604020202020204" pitchFamily="34" charset="0"/>
                  <a:cs typeface="Arial" panose="020B0604020202020204" pitchFamily="34" charset="0"/>
                </a:rPr>
                <a:t> </a:t>
              </a:r>
              <a:r>
                <a:rPr lang="en-US" sz="1400" dirty="0">
                  <a:solidFill>
                    <a:schemeClr val="bg1"/>
                  </a:solidFill>
                  <a:latin typeface="Arial" panose="020B0604020202020204" pitchFamily="34" charset="0"/>
                  <a:cs typeface="Arial" panose="020B0604020202020204" pitchFamily="34" charset="0"/>
                </a:rPr>
                <a:t>Increase community awareness of SCF’s services and programs </a:t>
              </a:r>
              <a:r>
                <a:rPr lang="en-US" sz="1400" b="1" dirty="0">
                  <a:solidFill>
                    <a:srgbClr val="FFC70E"/>
                  </a:solidFill>
                  <a:latin typeface="Arial" panose="020B0604020202020204" pitchFamily="34" charset="0"/>
                  <a:cs typeface="Arial" panose="020B0604020202020204" pitchFamily="34" charset="0"/>
                </a:rPr>
                <a:t>·</a:t>
              </a:r>
              <a:r>
                <a:rPr lang="en-US" sz="1400" dirty="0">
                  <a:solidFill>
                    <a:schemeClr val="bg1"/>
                  </a:solidFill>
                  <a:latin typeface="Arial" panose="020B0604020202020204" pitchFamily="34" charset="0"/>
                  <a:cs typeface="Arial" panose="020B0604020202020204" pitchFamily="34" charset="0"/>
                </a:rPr>
                <a:t> Increase the level of ownership of customer-owners</a:t>
              </a:r>
            </a:p>
          </p:txBody>
        </p:sp>
      </p:grpSp>
    </p:spTree>
    <p:extLst>
      <p:ext uri="{BB962C8B-B14F-4D97-AF65-F5344CB8AC3E}">
        <p14:creationId xmlns:p14="http://schemas.microsoft.com/office/powerpoint/2010/main" val="4035513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3" name="Picture 2" descr="A family posing for a picture&#10;&#10;Description automatically generated">
            <a:extLst>
              <a:ext uri="{FF2B5EF4-FFF2-40B4-BE49-F238E27FC236}">
                <a16:creationId xmlns:a16="http://schemas.microsoft.com/office/drawing/2014/main" id="{D7D8691B-D225-0CFE-5B96-F88B2867C23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F5F27B6-F923-1161-9F8A-90BC6D51C0E5}"/>
              </a:ext>
            </a:extLst>
          </p:cNvPr>
          <p:cNvSpPr txBox="1">
            <a:spLocks noGrp="1" noRot="1" noMove="1" noResize="1" noEditPoints="1" noAdjustHandles="1" noChangeArrowheads="1" noChangeShapeType="1"/>
          </p:cNvSpPr>
          <p:nvPr userDrawn="1"/>
        </p:nvSpPr>
        <p:spPr>
          <a:xfrm>
            <a:off x="510362" y="5847908"/>
            <a:ext cx="7804297" cy="707886"/>
          </a:xfrm>
          <a:prstGeom prst="rect">
            <a:avLst/>
          </a:prstGeom>
          <a:noFill/>
        </p:spPr>
        <p:txBody>
          <a:bodyPr wrap="square" rtlCol="0">
            <a:spAutoFit/>
          </a:bodyPr>
          <a:lstStyle/>
          <a:p>
            <a:r>
              <a:rPr lang="en-US" sz="4000" b="1" dirty="0">
                <a:solidFill>
                  <a:schemeClr val="bg2"/>
                </a:solidFill>
              </a:rPr>
              <a:t>Customer-Ownership</a:t>
            </a:r>
          </a:p>
        </p:txBody>
      </p:sp>
    </p:spTree>
    <p:extLst>
      <p:ext uri="{BB962C8B-B14F-4D97-AF65-F5344CB8AC3E}">
        <p14:creationId xmlns:p14="http://schemas.microsoft.com/office/powerpoint/2010/main" val="6726997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Operational Principles Slide">
    <p:spTree>
      <p:nvGrpSpPr>
        <p:cNvPr id="1" name=""/>
        <p:cNvGrpSpPr/>
        <p:nvPr/>
      </p:nvGrpSpPr>
      <p:grpSpPr>
        <a:xfrm>
          <a:off x="0" y="0"/>
          <a:ext cx="0" cy="0"/>
          <a:chOff x="0" y="0"/>
          <a:chExt cx="0" cy="0"/>
        </a:xfrm>
      </p:grpSpPr>
      <p:pic>
        <p:nvPicPr>
          <p:cNvPr id="4" name="Picture 3" descr="A close up of the top totem of a wooden totem pole. Taken on a sunny summer day in Alaska with other totem poles visible in the background.">
            <a:extLst>
              <a:ext uri="{FF2B5EF4-FFF2-40B4-BE49-F238E27FC236}">
                <a16:creationId xmlns:a16="http://schemas.microsoft.com/office/drawing/2014/main" id="{31568DB9-8932-5739-6D4B-C47AD2E443A5}"/>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36ADC904-812E-392F-13AF-E1CD11968BD1}"/>
              </a:ext>
            </a:extLst>
          </p:cNvPr>
          <p:cNvSpPr txBox="1">
            <a:spLocks noGrp="1" noRot="1" noMove="1" noResize="1" noEditPoints="1" noAdjustHandles="1" noChangeArrowheads="1" noChangeShapeType="1"/>
          </p:cNvSpPr>
          <p:nvPr userDrawn="1"/>
        </p:nvSpPr>
        <p:spPr>
          <a:xfrm>
            <a:off x="640665" y="1908256"/>
            <a:ext cx="10910669"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Emphasis on wellness of the whole person, family and community (physical, mental, emotional and spiritual wellness)</a:t>
            </a:r>
          </a:p>
        </p:txBody>
      </p:sp>
      <p:sp>
        <p:nvSpPr>
          <p:cNvPr id="6" name="TextBox 5">
            <a:extLst>
              <a:ext uri="{FF2B5EF4-FFF2-40B4-BE49-F238E27FC236}">
                <a16:creationId xmlns:a16="http://schemas.microsoft.com/office/drawing/2014/main" id="{48A0B0FA-4EFA-C3A9-EBE2-95D7D440D295}"/>
              </a:ext>
            </a:extLst>
          </p:cNvPr>
          <p:cNvSpPr txBox="1">
            <a:spLocks noGrp="1" noRot="1" noMove="1" noResize="1" noEditPoints="1" noAdjustHandles="1" noChangeArrowheads="1" noChangeShapeType="1"/>
          </p:cNvSpPr>
          <p:nvPr userDrawn="1"/>
        </p:nvSpPr>
        <p:spPr>
          <a:xfrm>
            <a:off x="640665" y="2303750"/>
            <a:ext cx="10910669"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Locations convenient for customer-owners with minimal stops to get all their needs addressed</a:t>
            </a:r>
          </a:p>
        </p:txBody>
      </p:sp>
      <p:sp>
        <p:nvSpPr>
          <p:cNvPr id="7" name="TextBox 6">
            <a:extLst>
              <a:ext uri="{FF2B5EF4-FFF2-40B4-BE49-F238E27FC236}">
                <a16:creationId xmlns:a16="http://schemas.microsoft.com/office/drawing/2014/main" id="{DA895FCE-B5D4-C5A1-15A9-A92DF8D7E28C}"/>
              </a:ext>
            </a:extLst>
          </p:cNvPr>
          <p:cNvSpPr txBox="1">
            <a:spLocks noGrp="1" noRot="1" noMove="1" noResize="1" noEditPoints="1" noAdjustHandles="1" noChangeArrowheads="1" noChangeShapeType="1"/>
          </p:cNvSpPr>
          <p:nvPr userDrawn="1"/>
        </p:nvSpPr>
        <p:spPr>
          <a:xfrm>
            <a:off x="640665" y="2699244"/>
            <a:ext cx="10910669"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Access optimized and waiting times limited</a:t>
            </a:r>
          </a:p>
        </p:txBody>
      </p:sp>
      <p:sp>
        <p:nvSpPr>
          <p:cNvPr id="8" name="TextBox 7">
            <a:extLst>
              <a:ext uri="{FF2B5EF4-FFF2-40B4-BE49-F238E27FC236}">
                <a16:creationId xmlns:a16="http://schemas.microsoft.com/office/drawing/2014/main" id="{8277B00F-8975-7E2B-6049-23E681847FA3}"/>
              </a:ext>
            </a:extLst>
          </p:cNvPr>
          <p:cNvSpPr txBox="1">
            <a:spLocks noGrp="1" noRot="1" noMove="1" noResize="1" noEditPoints="1" noAdjustHandles="1" noChangeArrowheads="1" noChangeShapeType="1"/>
          </p:cNvSpPr>
          <p:nvPr userDrawn="1"/>
        </p:nvSpPr>
        <p:spPr>
          <a:xfrm>
            <a:off x="640665" y="3094738"/>
            <a:ext cx="10910669"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Together with the customer-owner as an active partner</a:t>
            </a:r>
          </a:p>
        </p:txBody>
      </p:sp>
      <p:sp>
        <p:nvSpPr>
          <p:cNvPr id="9" name="TextBox 8">
            <a:extLst>
              <a:ext uri="{FF2B5EF4-FFF2-40B4-BE49-F238E27FC236}">
                <a16:creationId xmlns:a16="http://schemas.microsoft.com/office/drawing/2014/main" id="{DFDF90E4-4CC1-6E92-E2EB-DA5DBFC2746F}"/>
              </a:ext>
            </a:extLst>
          </p:cNvPr>
          <p:cNvSpPr txBox="1">
            <a:spLocks noGrp="1" noRot="1" noMove="1" noResize="1" noEditPoints="1" noAdjustHandles="1" noChangeArrowheads="1" noChangeShapeType="1"/>
          </p:cNvSpPr>
          <p:nvPr userDrawn="1"/>
        </p:nvSpPr>
        <p:spPr>
          <a:xfrm>
            <a:off x="640665" y="3490232"/>
            <a:ext cx="10910669"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Intentional whole-system design to maximize coordination and minimize duplication</a:t>
            </a:r>
          </a:p>
        </p:txBody>
      </p:sp>
      <p:sp>
        <p:nvSpPr>
          <p:cNvPr id="10" name="TextBox 9">
            <a:extLst>
              <a:ext uri="{FF2B5EF4-FFF2-40B4-BE49-F238E27FC236}">
                <a16:creationId xmlns:a16="http://schemas.microsoft.com/office/drawing/2014/main" id="{B12A8DED-5C7C-2AD9-9061-A6C217234795}"/>
              </a:ext>
            </a:extLst>
          </p:cNvPr>
          <p:cNvSpPr txBox="1">
            <a:spLocks noGrp="1" noRot="1" noMove="1" noResize="1" noEditPoints="1" noAdjustHandles="1" noChangeArrowheads="1" noChangeShapeType="1"/>
          </p:cNvSpPr>
          <p:nvPr userDrawn="1"/>
        </p:nvSpPr>
        <p:spPr>
          <a:xfrm>
            <a:off x="640665" y="3883378"/>
            <a:ext cx="10910669"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Outcome and process measures continuously evaluated and improved</a:t>
            </a:r>
          </a:p>
        </p:txBody>
      </p:sp>
      <p:sp>
        <p:nvSpPr>
          <p:cNvPr id="11" name="TextBox 10">
            <a:extLst>
              <a:ext uri="{FF2B5EF4-FFF2-40B4-BE49-F238E27FC236}">
                <a16:creationId xmlns:a16="http://schemas.microsoft.com/office/drawing/2014/main" id="{BE0D2ADE-7087-D13B-761B-3951900C582A}"/>
              </a:ext>
            </a:extLst>
          </p:cNvPr>
          <p:cNvSpPr txBox="1">
            <a:spLocks noGrp="1" noRot="1" noMove="1" noResize="1" noEditPoints="1" noAdjustHandles="1" noChangeArrowheads="1" noChangeShapeType="1"/>
          </p:cNvSpPr>
          <p:nvPr userDrawn="1"/>
        </p:nvSpPr>
        <p:spPr>
          <a:xfrm>
            <a:off x="640665" y="4281220"/>
            <a:ext cx="10910669"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Not complicated but simple and easy to use</a:t>
            </a:r>
          </a:p>
        </p:txBody>
      </p:sp>
      <p:sp>
        <p:nvSpPr>
          <p:cNvPr id="12" name="TextBox 11">
            <a:extLst>
              <a:ext uri="{FF2B5EF4-FFF2-40B4-BE49-F238E27FC236}">
                <a16:creationId xmlns:a16="http://schemas.microsoft.com/office/drawing/2014/main" id="{5B9F53ED-7DFE-992F-A4DA-829DC26D7C14}"/>
              </a:ext>
            </a:extLst>
          </p:cNvPr>
          <p:cNvSpPr txBox="1">
            <a:spLocks noGrp="1" noRot="1" noMove="1" noResize="1" noEditPoints="1" noAdjustHandles="1" noChangeArrowheads="1" noChangeShapeType="1"/>
          </p:cNvSpPr>
          <p:nvPr userDrawn="1"/>
        </p:nvSpPr>
        <p:spPr>
          <a:xfrm>
            <a:off x="640665" y="4676714"/>
            <a:ext cx="10910669"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Services financially sustainable and viable</a:t>
            </a:r>
          </a:p>
        </p:txBody>
      </p:sp>
      <p:sp>
        <p:nvSpPr>
          <p:cNvPr id="13" name="TextBox 12">
            <a:extLst>
              <a:ext uri="{FF2B5EF4-FFF2-40B4-BE49-F238E27FC236}">
                <a16:creationId xmlns:a16="http://schemas.microsoft.com/office/drawing/2014/main" id="{D2937C67-DE60-BF6E-740E-C607FC555EE1}"/>
              </a:ext>
            </a:extLst>
          </p:cNvPr>
          <p:cNvSpPr txBox="1">
            <a:spLocks noGrp="1" noRot="1" noMove="1" noResize="1" noEditPoints="1" noAdjustHandles="1" noChangeArrowheads="1" noChangeShapeType="1"/>
          </p:cNvSpPr>
          <p:nvPr userDrawn="1"/>
        </p:nvSpPr>
        <p:spPr>
          <a:xfrm>
            <a:off x="640665" y="5072208"/>
            <a:ext cx="10910669"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Hub of the system is the family</a:t>
            </a:r>
          </a:p>
        </p:txBody>
      </p:sp>
      <p:sp>
        <p:nvSpPr>
          <p:cNvPr id="14" name="TextBox 13">
            <a:extLst>
              <a:ext uri="{FF2B5EF4-FFF2-40B4-BE49-F238E27FC236}">
                <a16:creationId xmlns:a16="http://schemas.microsoft.com/office/drawing/2014/main" id="{03CC2941-AE6D-DDA2-55FB-F6C05611BB7A}"/>
              </a:ext>
            </a:extLst>
          </p:cNvPr>
          <p:cNvSpPr txBox="1">
            <a:spLocks noGrp="1" noRot="1" noMove="1" noResize="1" noEditPoints="1" noAdjustHandles="1" noChangeArrowheads="1" noChangeShapeType="1"/>
          </p:cNvSpPr>
          <p:nvPr userDrawn="1"/>
        </p:nvSpPr>
        <p:spPr>
          <a:xfrm>
            <a:off x="640665" y="5467702"/>
            <a:ext cx="10910669"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Interests of customer-owners drive the system to determine what we do and how we do it</a:t>
            </a:r>
          </a:p>
        </p:txBody>
      </p:sp>
      <p:sp>
        <p:nvSpPr>
          <p:cNvPr id="15" name="TextBox 14">
            <a:extLst>
              <a:ext uri="{FF2B5EF4-FFF2-40B4-BE49-F238E27FC236}">
                <a16:creationId xmlns:a16="http://schemas.microsoft.com/office/drawing/2014/main" id="{88EDFAFF-995C-7E60-3920-CC8E8E2D4283}"/>
              </a:ext>
            </a:extLst>
          </p:cNvPr>
          <p:cNvSpPr txBox="1">
            <a:spLocks noGrp="1" noRot="1" noMove="1" noResize="1" noEditPoints="1" noAdjustHandles="1" noChangeArrowheads="1" noChangeShapeType="1"/>
          </p:cNvSpPr>
          <p:nvPr userDrawn="1"/>
        </p:nvSpPr>
        <p:spPr>
          <a:xfrm>
            <a:off x="640665" y="5863196"/>
            <a:ext cx="10910669"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Population-Based system and services</a:t>
            </a:r>
          </a:p>
        </p:txBody>
      </p:sp>
      <p:sp>
        <p:nvSpPr>
          <p:cNvPr id="16" name="TextBox 15">
            <a:extLst>
              <a:ext uri="{FF2B5EF4-FFF2-40B4-BE49-F238E27FC236}">
                <a16:creationId xmlns:a16="http://schemas.microsoft.com/office/drawing/2014/main" id="{DF54DB91-8716-02B1-36F1-2D184EBF63EE}"/>
              </a:ext>
            </a:extLst>
          </p:cNvPr>
          <p:cNvSpPr txBox="1">
            <a:spLocks noGrp="1" noRot="1" noMove="1" noResize="1" noEditPoints="1" noAdjustHandles="1" noChangeArrowheads="1" noChangeShapeType="1"/>
          </p:cNvSpPr>
          <p:nvPr userDrawn="1"/>
        </p:nvSpPr>
        <p:spPr>
          <a:xfrm>
            <a:off x="640665" y="6258687"/>
            <a:ext cx="10910669"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Services and systems build on the strengths of Alaska Native cultures</a:t>
            </a:r>
          </a:p>
        </p:txBody>
      </p:sp>
      <p:sp>
        <p:nvSpPr>
          <p:cNvPr id="17" name="TextBox 16">
            <a:extLst>
              <a:ext uri="{FF2B5EF4-FFF2-40B4-BE49-F238E27FC236}">
                <a16:creationId xmlns:a16="http://schemas.microsoft.com/office/drawing/2014/main" id="{75B8A6F9-C030-45E6-9AD8-8821ADEF8168}"/>
              </a:ext>
            </a:extLst>
          </p:cNvPr>
          <p:cNvSpPr txBox="1">
            <a:spLocks noGrp="1" noRot="1" noMove="1" noResize="1" noEditPoints="1" noAdjustHandles="1" noChangeArrowheads="1" noChangeShapeType="1"/>
          </p:cNvSpPr>
          <p:nvPr userDrawn="1"/>
        </p:nvSpPr>
        <p:spPr>
          <a:xfrm>
            <a:off x="242133" y="1420429"/>
            <a:ext cx="536909" cy="523220"/>
          </a:xfrm>
          <a:prstGeom prst="rect">
            <a:avLst/>
          </a:prstGeom>
          <a:noFill/>
        </p:spPr>
        <p:txBody>
          <a:bodyPr wrap="square" rtlCol="0">
            <a:spAutoFit/>
          </a:bodyPr>
          <a:lstStyle/>
          <a:p>
            <a:pPr algn="ctr"/>
            <a:r>
              <a:rPr lang="en-US" sz="2800" b="1" dirty="0">
                <a:solidFill>
                  <a:srgbClr val="FFC70E"/>
                </a:solidFill>
                <a:latin typeface="Arial" panose="020B0604020202020204" pitchFamily="34" charset="0"/>
                <a:cs typeface="Arial" panose="020B0604020202020204" pitchFamily="34" charset="0"/>
              </a:rPr>
              <a:t>R</a:t>
            </a:r>
          </a:p>
        </p:txBody>
      </p:sp>
      <p:sp>
        <p:nvSpPr>
          <p:cNvPr id="18" name="TextBox 17">
            <a:extLst>
              <a:ext uri="{FF2B5EF4-FFF2-40B4-BE49-F238E27FC236}">
                <a16:creationId xmlns:a16="http://schemas.microsoft.com/office/drawing/2014/main" id="{7113567B-9A72-D2AF-3F57-AD5B1054CF0B}"/>
              </a:ext>
            </a:extLst>
          </p:cNvPr>
          <p:cNvSpPr txBox="1">
            <a:spLocks noGrp="1" noRot="1" noMove="1" noResize="1" noEditPoints="1" noAdjustHandles="1" noChangeArrowheads="1" noChangeShapeType="1"/>
          </p:cNvSpPr>
          <p:nvPr userDrawn="1"/>
        </p:nvSpPr>
        <p:spPr>
          <a:xfrm>
            <a:off x="242133" y="1817744"/>
            <a:ext cx="536909" cy="523220"/>
          </a:xfrm>
          <a:prstGeom prst="rect">
            <a:avLst/>
          </a:prstGeom>
          <a:noFill/>
        </p:spPr>
        <p:txBody>
          <a:bodyPr wrap="square" rtlCol="0">
            <a:spAutoFit/>
          </a:bodyPr>
          <a:lstStyle>
            <a:defPPr>
              <a:defRPr lang="en-US"/>
            </a:defPPr>
            <a:lvl1pPr>
              <a:defRPr sz="3600" b="1">
                <a:solidFill>
                  <a:schemeClr val="accent4"/>
                </a:solidFill>
                <a:latin typeface="Arial" panose="020B0604020202020204" pitchFamily="34" charset="0"/>
                <a:cs typeface="Arial" panose="020B0604020202020204" pitchFamily="34" charset="0"/>
              </a:defRPr>
            </a:lvl1pPr>
          </a:lstStyle>
          <a:p>
            <a:pPr algn="ctr"/>
            <a:r>
              <a:rPr lang="en-US" sz="2800">
                <a:solidFill>
                  <a:srgbClr val="FFC70E"/>
                </a:solidFill>
              </a:rPr>
              <a:t>E</a:t>
            </a:r>
          </a:p>
        </p:txBody>
      </p:sp>
      <p:sp>
        <p:nvSpPr>
          <p:cNvPr id="19" name="TextBox 18">
            <a:extLst>
              <a:ext uri="{FF2B5EF4-FFF2-40B4-BE49-F238E27FC236}">
                <a16:creationId xmlns:a16="http://schemas.microsoft.com/office/drawing/2014/main" id="{D3CA6081-7180-2638-F0B9-82A55CB70E0D}"/>
              </a:ext>
            </a:extLst>
          </p:cNvPr>
          <p:cNvSpPr txBox="1">
            <a:spLocks noGrp="1" noRot="1" noMove="1" noResize="1" noEditPoints="1" noAdjustHandles="1" noChangeArrowheads="1" noChangeShapeType="1"/>
          </p:cNvSpPr>
          <p:nvPr userDrawn="1"/>
        </p:nvSpPr>
        <p:spPr>
          <a:xfrm>
            <a:off x="242133" y="2213072"/>
            <a:ext cx="536909" cy="523220"/>
          </a:xfrm>
          <a:prstGeom prst="rect">
            <a:avLst/>
          </a:prstGeom>
          <a:noFill/>
        </p:spPr>
        <p:txBody>
          <a:bodyPr wrap="square" rtlCol="0">
            <a:spAutoFit/>
          </a:bodyPr>
          <a:lstStyle>
            <a:defPPr>
              <a:defRPr lang="en-US"/>
            </a:defPPr>
            <a:lvl1pPr>
              <a:defRPr sz="3600" b="1">
                <a:solidFill>
                  <a:schemeClr val="accent4"/>
                </a:solidFill>
                <a:latin typeface="Arial" panose="020B0604020202020204" pitchFamily="34" charset="0"/>
                <a:cs typeface="Arial" panose="020B0604020202020204" pitchFamily="34" charset="0"/>
              </a:defRPr>
            </a:lvl1pPr>
          </a:lstStyle>
          <a:p>
            <a:pPr algn="ctr"/>
            <a:r>
              <a:rPr lang="en-US" sz="2800">
                <a:solidFill>
                  <a:srgbClr val="FFC70E"/>
                </a:solidFill>
              </a:rPr>
              <a:t>L</a:t>
            </a:r>
          </a:p>
        </p:txBody>
      </p:sp>
      <p:sp>
        <p:nvSpPr>
          <p:cNvPr id="20" name="TextBox 19">
            <a:extLst>
              <a:ext uri="{FF2B5EF4-FFF2-40B4-BE49-F238E27FC236}">
                <a16:creationId xmlns:a16="http://schemas.microsoft.com/office/drawing/2014/main" id="{1FEADCB9-170D-723F-71D2-E4B05D0E1FA4}"/>
              </a:ext>
            </a:extLst>
          </p:cNvPr>
          <p:cNvSpPr txBox="1">
            <a:spLocks noGrp="1" noRot="1" noMove="1" noResize="1" noEditPoints="1" noAdjustHandles="1" noChangeArrowheads="1" noChangeShapeType="1"/>
          </p:cNvSpPr>
          <p:nvPr userDrawn="1"/>
        </p:nvSpPr>
        <p:spPr>
          <a:xfrm>
            <a:off x="242133" y="2608400"/>
            <a:ext cx="536909" cy="523220"/>
          </a:xfrm>
          <a:prstGeom prst="rect">
            <a:avLst/>
          </a:prstGeom>
          <a:noFill/>
        </p:spPr>
        <p:txBody>
          <a:bodyPr wrap="square" rtlCol="0">
            <a:spAutoFit/>
          </a:bodyPr>
          <a:lstStyle>
            <a:defPPr>
              <a:defRPr lang="en-US"/>
            </a:defPPr>
            <a:lvl1pPr algn="ctr">
              <a:defRPr sz="2800" b="1">
                <a:solidFill>
                  <a:srgbClr val="FFC70E"/>
                </a:solidFill>
                <a:latin typeface="Arial" panose="020B0604020202020204" pitchFamily="34" charset="0"/>
                <a:cs typeface="Arial" panose="020B0604020202020204" pitchFamily="34" charset="0"/>
              </a:defRPr>
            </a:lvl1pPr>
          </a:lstStyle>
          <a:p>
            <a:r>
              <a:rPr lang="en-US"/>
              <a:t>A</a:t>
            </a:r>
          </a:p>
        </p:txBody>
      </p:sp>
      <p:sp>
        <p:nvSpPr>
          <p:cNvPr id="21" name="TextBox 20">
            <a:extLst>
              <a:ext uri="{FF2B5EF4-FFF2-40B4-BE49-F238E27FC236}">
                <a16:creationId xmlns:a16="http://schemas.microsoft.com/office/drawing/2014/main" id="{662DAB15-B12C-4F20-273D-6DF0E634B574}"/>
              </a:ext>
            </a:extLst>
          </p:cNvPr>
          <p:cNvSpPr txBox="1">
            <a:spLocks noGrp="1" noRot="1" noMove="1" noResize="1" noEditPoints="1" noAdjustHandles="1" noChangeArrowheads="1" noChangeShapeType="1"/>
          </p:cNvSpPr>
          <p:nvPr userDrawn="1"/>
        </p:nvSpPr>
        <p:spPr>
          <a:xfrm>
            <a:off x="242133" y="3003728"/>
            <a:ext cx="536909" cy="523220"/>
          </a:xfrm>
          <a:prstGeom prst="rect">
            <a:avLst/>
          </a:prstGeom>
          <a:noFill/>
        </p:spPr>
        <p:txBody>
          <a:bodyPr wrap="square" rtlCol="0">
            <a:spAutoFit/>
          </a:bodyPr>
          <a:lstStyle>
            <a:defPPr>
              <a:defRPr lang="en-US"/>
            </a:defPPr>
            <a:lvl1pPr algn="ctr">
              <a:defRPr sz="2800" b="1">
                <a:solidFill>
                  <a:srgbClr val="FFC70E"/>
                </a:solidFill>
                <a:latin typeface="Arial" panose="020B0604020202020204" pitchFamily="34" charset="0"/>
                <a:cs typeface="Arial" panose="020B0604020202020204" pitchFamily="34" charset="0"/>
              </a:defRPr>
            </a:lvl1pPr>
          </a:lstStyle>
          <a:p>
            <a:r>
              <a:rPr lang="en-US"/>
              <a:t>T</a:t>
            </a:r>
          </a:p>
        </p:txBody>
      </p:sp>
      <p:sp>
        <p:nvSpPr>
          <p:cNvPr id="22" name="TextBox 21">
            <a:extLst>
              <a:ext uri="{FF2B5EF4-FFF2-40B4-BE49-F238E27FC236}">
                <a16:creationId xmlns:a16="http://schemas.microsoft.com/office/drawing/2014/main" id="{61E41BE5-9AF7-E9D0-7ECD-12BFB59B7832}"/>
              </a:ext>
            </a:extLst>
          </p:cNvPr>
          <p:cNvSpPr txBox="1">
            <a:spLocks noGrp="1" noRot="1" noMove="1" noResize="1" noEditPoints="1" noAdjustHandles="1" noChangeArrowheads="1" noChangeShapeType="1"/>
          </p:cNvSpPr>
          <p:nvPr userDrawn="1"/>
        </p:nvSpPr>
        <p:spPr>
          <a:xfrm>
            <a:off x="242133" y="3399056"/>
            <a:ext cx="536909" cy="523220"/>
          </a:xfrm>
          <a:prstGeom prst="rect">
            <a:avLst/>
          </a:prstGeom>
          <a:noFill/>
        </p:spPr>
        <p:txBody>
          <a:bodyPr wrap="square" rtlCol="0">
            <a:spAutoFit/>
          </a:bodyPr>
          <a:lstStyle>
            <a:defPPr>
              <a:defRPr lang="en-US"/>
            </a:defPPr>
            <a:lvl1pPr algn="ctr">
              <a:defRPr sz="2800" b="1">
                <a:solidFill>
                  <a:srgbClr val="FFC70E"/>
                </a:solidFill>
                <a:latin typeface="Arial" panose="020B0604020202020204" pitchFamily="34" charset="0"/>
                <a:cs typeface="Arial" panose="020B0604020202020204" pitchFamily="34" charset="0"/>
              </a:defRPr>
            </a:lvl1pPr>
          </a:lstStyle>
          <a:p>
            <a:r>
              <a:rPr lang="en-US"/>
              <a:t>I</a:t>
            </a:r>
          </a:p>
        </p:txBody>
      </p:sp>
      <p:sp>
        <p:nvSpPr>
          <p:cNvPr id="23" name="TextBox 22">
            <a:extLst>
              <a:ext uri="{FF2B5EF4-FFF2-40B4-BE49-F238E27FC236}">
                <a16:creationId xmlns:a16="http://schemas.microsoft.com/office/drawing/2014/main" id="{D4BE6702-03FE-4E66-F51C-790D2DF26680}"/>
              </a:ext>
            </a:extLst>
          </p:cNvPr>
          <p:cNvSpPr txBox="1">
            <a:spLocks noGrp="1" noRot="1" noMove="1" noResize="1" noEditPoints="1" noAdjustHandles="1" noChangeArrowheads="1" noChangeShapeType="1"/>
          </p:cNvSpPr>
          <p:nvPr userDrawn="1"/>
        </p:nvSpPr>
        <p:spPr>
          <a:xfrm>
            <a:off x="242133" y="3794384"/>
            <a:ext cx="536909" cy="523220"/>
          </a:xfrm>
          <a:prstGeom prst="rect">
            <a:avLst/>
          </a:prstGeom>
          <a:noFill/>
        </p:spPr>
        <p:txBody>
          <a:bodyPr wrap="square" rtlCol="0">
            <a:spAutoFit/>
          </a:bodyPr>
          <a:lstStyle>
            <a:defPPr>
              <a:defRPr lang="en-US"/>
            </a:defPPr>
            <a:lvl1pPr algn="ctr">
              <a:defRPr sz="2800" b="1">
                <a:solidFill>
                  <a:srgbClr val="FFC70E"/>
                </a:solidFill>
                <a:latin typeface="Arial" panose="020B0604020202020204" pitchFamily="34" charset="0"/>
                <a:cs typeface="Arial" panose="020B0604020202020204" pitchFamily="34" charset="0"/>
              </a:defRPr>
            </a:lvl1pPr>
          </a:lstStyle>
          <a:p>
            <a:r>
              <a:rPr lang="en-US"/>
              <a:t>O</a:t>
            </a:r>
          </a:p>
        </p:txBody>
      </p:sp>
      <p:sp>
        <p:nvSpPr>
          <p:cNvPr id="24" name="TextBox 23">
            <a:extLst>
              <a:ext uri="{FF2B5EF4-FFF2-40B4-BE49-F238E27FC236}">
                <a16:creationId xmlns:a16="http://schemas.microsoft.com/office/drawing/2014/main" id="{5B647EE9-2CEB-7110-A940-68DC6E90F8B3}"/>
              </a:ext>
            </a:extLst>
          </p:cNvPr>
          <p:cNvSpPr txBox="1">
            <a:spLocks noGrp="1" noRot="1" noMove="1" noResize="1" noEditPoints="1" noAdjustHandles="1" noChangeArrowheads="1" noChangeShapeType="1"/>
          </p:cNvSpPr>
          <p:nvPr userDrawn="1"/>
        </p:nvSpPr>
        <p:spPr>
          <a:xfrm>
            <a:off x="242133" y="4189712"/>
            <a:ext cx="536909" cy="523220"/>
          </a:xfrm>
          <a:prstGeom prst="rect">
            <a:avLst/>
          </a:prstGeom>
          <a:noFill/>
        </p:spPr>
        <p:txBody>
          <a:bodyPr wrap="square" rtlCol="0">
            <a:spAutoFit/>
          </a:bodyPr>
          <a:lstStyle>
            <a:defPPr>
              <a:defRPr lang="en-US"/>
            </a:defPPr>
            <a:lvl1pPr algn="ctr">
              <a:defRPr sz="2800" b="1">
                <a:solidFill>
                  <a:srgbClr val="FFC70E"/>
                </a:solidFill>
                <a:latin typeface="Arial" panose="020B0604020202020204" pitchFamily="34" charset="0"/>
                <a:cs typeface="Arial" panose="020B0604020202020204" pitchFamily="34" charset="0"/>
              </a:defRPr>
            </a:lvl1pPr>
          </a:lstStyle>
          <a:p>
            <a:r>
              <a:rPr lang="en-US"/>
              <a:t>N</a:t>
            </a:r>
          </a:p>
        </p:txBody>
      </p:sp>
      <p:sp>
        <p:nvSpPr>
          <p:cNvPr id="25" name="TextBox 24">
            <a:extLst>
              <a:ext uri="{FF2B5EF4-FFF2-40B4-BE49-F238E27FC236}">
                <a16:creationId xmlns:a16="http://schemas.microsoft.com/office/drawing/2014/main" id="{00CE3590-F31C-9204-94D5-8497A94B6AEE}"/>
              </a:ext>
            </a:extLst>
          </p:cNvPr>
          <p:cNvSpPr txBox="1">
            <a:spLocks noGrp="1" noRot="1" noMove="1" noResize="1" noEditPoints="1" noAdjustHandles="1" noChangeArrowheads="1" noChangeShapeType="1"/>
          </p:cNvSpPr>
          <p:nvPr userDrawn="1"/>
        </p:nvSpPr>
        <p:spPr>
          <a:xfrm>
            <a:off x="242133" y="4585040"/>
            <a:ext cx="536909" cy="523220"/>
          </a:xfrm>
          <a:prstGeom prst="rect">
            <a:avLst/>
          </a:prstGeom>
          <a:noFill/>
        </p:spPr>
        <p:txBody>
          <a:bodyPr wrap="square" rtlCol="0">
            <a:spAutoFit/>
          </a:bodyPr>
          <a:lstStyle>
            <a:defPPr>
              <a:defRPr lang="en-US"/>
            </a:defPPr>
            <a:lvl1pPr algn="ctr">
              <a:defRPr sz="2800" b="1">
                <a:solidFill>
                  <a:srgbClr val="FFC70E"/>
                </a:solidFill>
                <a:latin typeface="Arial" panose="020B0604020202020204" pitchFamily="34" charset="0"/>
                <a:cs typeface="Arial" panose="020B0604020202020204" pitchFamily="34" charset="0"/>
              </a:defRPr>
            </a:lvl1pPr>
          </a:lstStyle>
          <a:p>
            <a:r>
              <a:rPr lang="en-US"/>
              <a:t>S</a:t>
            </a:r>
          </a:p>
        </p:txBody>
      </p:sp>
      <p:sp>
        <p:nvSpPr>
          <p:cNvPr id="26" name="TextBox 25">
            <a:extLst>
              <a:ext uri="{FF2B5EF4-FFF2-40B4-BE49-F238E27FC236}">
                <a16:creationId xmlns:a16="http://schemas.microsoft.com/office/drawing/2014/main" id="{C8C43530-6248-43DE-F9C4-6084F10282E1}"/>
              </a:ext>
            </a:extLst>
          </p:cNvPr>
          <p:cNvSpPr txBox="1">
            <a:spLocks noGrp="1" noRot="1" noMove="1" noResize="1" noEditPoints="1" noAdjustHandles="1" noChangeArrowheads="1" noChangeShapeType="1"/>
          </p:cNvSpPr>
          <p:nvPr userDrawn="1"/>
        </p:nvSpPr>
        <p:spPr>
          <a:xfrm>
            <a:off x="242133" y="4980368"/>
            <a:ext cx="536909" cy="523220"/>
          </a:xfrm>
          <a:prstGeom prst="rect">
            <a:avLst/>
          </a:prstGeom>
          <a:noFill/>
        </p:spPr>
        <p:txBody>
          <a:bodyPr wrap="square" rtlCol="0">
            <a:spAutoFit/>
          </a:bodyPr>
          <a:lstStyle>
            <a:defPPr>
              <a:defRPr lang="en-US"/>
            </a:defPPr>
            <a:lvl1pPr algn="ctr">
              <a:defRPr sz="2800" b="1">
                <a:solidFill>
                  <a:srgbClr val="FFC70E"/>
                </a:solidFill>
                <a:latin typeface="Arial" panose="020B0604020202020204" pitchFamily="34" charset="0"/>
                <a:cs typeface="Arial" panose="020B0604020202020204" pitchFamily="34" charset="0"/>
              </a:defRPr>
            </a:lvl1pPr>
          </a:lstStyle>
          <a:p>
            <a:r>
              <a:rPr lang="en-US"/>
              <a:t>H</a:t>
            </a:r>
          </a:p>
        </p:txBody>
      </p:sp>
      <p:sp>
        <p:nvSpPr>
          <p:cNvPr id="27" name="TextBox 26">
            <a:extLst>
              <a:ext uri="{FF2B5EF4-FFF2-40B4-BE49-F238E27FC236}">
                <a16:creationId xmlns:a16="http://schemas.microsoft.com/office/drawing/2014/main" id="{B60A597E-FD86-AA50-2B1C-4CE26EAD7AA4}"/>
              </a:ext>
            </a:extLst>
          </p:cNvPr>
          <p:cNvSpPr txBox="1">
            <a:spLocks noGrp="1" noRot="1" noMove="1" noResize="1" noEditPoints="1" noAdjustHandles="1" noChangeArrowheads="1" noChangeShapeType="1"/>
          </p:cNvSpPr>
          <p:nvPr userDrawn="1"/>
        </p:nvSpPr>
        <p:spPr>
          <a:xfrm>
            <a:off x="242133" y="5375696"/>
            <a:ext cx="536909" cy="523220"/>
          </a:xfrm>
          <a:prstGeom prst="rect">
            <a:avLst/>
          </a:prstGeom>
          <a:noFill/>
        </p:spPr>
        <p:txBody>
          <a:bodyPr wrap="square" rtlCol="0">
            <a:spAutoFit/>
          </a:bodyPr>
          <a:lstStyle>
            <a:defPPr>
              <a:defRPr lang="en-US"/>
            </a:defPPr>
            <a:lvl1pPr algn="ctr">
              <a:defRPr sz="2800" b="1">
                <a:solidFill>
                  <a:srgbClr val="FFC70E"/>
                </a:solidFill>
                <a:latin typeface="Arial" panose="020B0604020202020204" pitchFamily="34" charset="0"/>
                <a:cs typeface="Arial" panose="020B0604020202020204" pitchFamily="34" charset="0"/>
              </a:defRPr>
            </a:lvl1pPr>
          </a:lstStyle>
          <a:p>
            <a:r>
              <a:rPr lang="en-US"/>
              <a:t>I</a:t>
            </a:r>
          </a:p>
        </p:txBody>
      </p:sp>
      <p:sp>
        <p:nvSpPr>
          <p:cNvPr id="28" name="TextBox 27">
            <a:extLst>
              <a:ext uri="{FF2B5EF4-FFF2-40B4-BE49-F238E27FC236}">
                <a16:creationId xmlns:a16="http://schemas.microsoft.com/office/drawing/2014/main" id="{7B78090A-9C19-5187-F295-A154141EB034}"/>
              </a:ext>
            </a:extLst>
          </p:cNvPr>
          <p:cNvSpPr txBox="1">
            <a:spLocks noGrp="1" noRot="1" noMove="1" noResize="1" noEditPoints="1" noAdjustHandles="1" noChangeArrowheads="1" noChangeShapeType="1"/>
          </p:cNvSpPr>
          <p:nvPr userDrawn="1"/>
        </p:nvSpPr>
        <p:spPr>
          <a:xfrm>
            <a:off x="242133" y="5771024"/>
            <a:ext cx="536909" cy="523220"/>
          </a:xfrm>
          <a:prstGeom prst="rect">
            <a:avLst/>
          </a:prstGeom>
          <a:noFill/>
        </p:spPr>
        <p:txBody>
          <a:bodyPr wrap="square" rtlCol="0">
            <a:spAutoFit/>
          </a:bodyPr>
          <a:lstStyle>
            <a:defPPr>
              <a:defRPr lang="en-US"/>
            </a:defPPr>
            <a:lvl1pPr algn="ctr">
              <a:defRPr sz="2800" b="1">
                <a:solidFill>
                  <a:srgbClr val="FFC70E"/>
                </a:solidFill>
                <a:latin typeface="Arial" panose="020B0604020202020204" pitchFamily="34" charset="0"/>
                <a:cs typeface="Arial" panose="020B0604020202020204" pitchFamily="34" charset="0"/>
              </a:defRPr>
            </a:lvl1pPr>
          </a:lstStyle>
          <a:p>
            <a:r>
              <a:rPr lang="en-US"/>
              <a:t>P</a:t>
            </a:r>
          </a:p>
        </p:txBody>
      </p:sp>
      <p:sp>
        <p:nvSpPr>
          <p:cNvPr id="29" name="TextBox 28">
            <a:extLst>
              <a:ext uri="{FF2B5EF4-FFF2-40B4-BE49-F238E27FC236}">
                <a16:creationId xmlns:a16="http://schemas.microsoft.com/office/drawing/2014/main" id="{D2F93DE5-E8DA-77E9-4A80-E56AC5EEC288}"/>
              </a:ext>
            </a:extLst>
          </p:cNvPr>
          <p:cNvSpPr txBox="1">
            <a:spLocks noGrp="1" noRot="1" noMove="1" noResize="1" noEditPoints="1" noAdjustHandles="1" noChangeArrowheads="1" noChangeShapeType="1"/>
          </p:cNvSpPr>
          <p:nvPr userDrawn="1"/>
        </p:nvSpPr>
        <p:spPr>
          <a:xfrm>
            <a:off x="242133" y="6166354"/>
            <a:ext cx="536909" cy="523220"/>
          </a:xfrm>
          <a:prstGeom prst="rect">
            <a:avLst/>
          </a:prstGeom>
          <a:noFill/>
        </p:spPr>
        <p:txBody>
          <a:bodyPr wrap="square" rtlCol="0">
            <a:spAutoFit/>
          </a:bodyPr>
          <a:lstStyle>
            <a:defPPr>
              <a:defRPr lang="en-US"/>
            </a:defPPr>
            <a:lvl1pPr algn="ctr">
              <a:defRPr sz="2800" b="1">
                <a:solidFill>
                  <a:srgbClr val="FFC70E"/>
                </a:solidFill>
                <a:latin typeface="Arial" panose="020B0604020202020204" pitchFamily="34" charset="0"/>
                <a:cs typeface="Arial" panose="020B0604020202020204" pitchFamily="34" charset="0"/>
              </a:defRPr>
            </a:lvl1pPr>
          </a:lstStyle>
          <a:p>
            <a:r>
              <a:rPr lang="en-US"/>
              <a:t>S</a:t>
            </a:r>
          </a:p>
        </p:txBody>
      </p:sp>
      <p:sp>
        <p:nvSpPr>
          <p:cNvPr id="30" name="TextBox 29">
            <a:extLst>
              <a:ext uri="{FF2B5EF4-FFF2-40B4-BE49-F238E27FC236}">
                <a16:creationId xmlns:a16="http://schemas.microsoft.com/office/drawing/2014/main" id="{D6DE5FBF-1F20-E62A-9604-5E3082B74F96}"/>
              </a:ext>
            </a:extLst>
          </p:cNvPr>
          <p:cNvSpPr txBox="1">
            <a:spLocks noGrp="1" noRot="1" noMove="1" noResize="1" noEditPoints="1" noAdjustHandles="1" noChangeArrowheads="1" noChangeShapeType="1"/>
          </p:cNvSpPr>
          <p:nvPr userDrawn="1"/>
        </p:nvSpPr>
        <p:spPr>
          <a:xfrm>
            <a:off x="640665" y="1512762"/>
            <a:ext cx="8610600"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Relationships between customer-owners, family and provider must be fostered and supported</a:t>
            </a:r>
          </a:p>
        </p:txBody>
      </p:sp>
      <p:pic>
        <p:nvPicPr>
          <p:cNvPr id="31" name="Picture 30" descr="A yellow lines on a black background&#10;&#10;Description automatically generated">
            <a:extLst>
              <a:ext uri="{FF2B5EF4-FFF2-40B4-BE49-F238E27FC236}">
                <a16:creationId xmlns:a16="http://schemas.microsoft.com/office/drawing/2014/main" id="{66D97EDF-7E02-F056-DC34-C371A106EF8C}"/>
              </a:ext>
            </a:extLst>
          </p:cNvPr>
          <p:cNvPicPr>
            <a:picLocks noGrp="1" noRot="1" noChangeAspect="1" noMove="1" noResize="1" noEditPoints="1" noAdjustHandles="1" noChangeArrowheads="1" noChangeShapeType="1" noCrop="1"/>
          </p:cNvPicPr>
          <p:nvPr userDrawn="1"/>
        </p:nvPicPr>
        <p:blipFill rotWithShape="1">
          <a:blip r:embed="rId3" cstate="email">
            <a:alphaModFix/>
            <a:extLst>
              <a:ext uri="{28A0092B-C50C-407E-A947-70E740481C1C}">
                <a14:useLocalDpi xmlns:a14="http://schemas.microsoft.com/office/drawing/2010/main"/>
              </a:ext>
            </a:extLst>
          </a:blip>
          <a:srcRect/>
          <a:stretch/>
        </p:blipFill>
        <p:spPr>
          <a:xfrm>
            <a:off x="8188657" y="4783088"/>
            <a:ext cx="4003343" cy="2074912"/>
          </a:xfrm>
          <a:prstGeom prst="rect">
            <a:avLst/>
          </a:prstGeom>
        </p:spPr>
      </p:pic>
      <p:sp>
        <p:nvSpPr>
          <p:cNvPr id="32" name="TextBox 31">
            <a:extLst>
              <a:ext uri="{FF2B5EF4-FFF2-40B4-BE49-F238E27FC236}">
                <a16:creationId xmlns:a16="http://schemas.microsoft.com/office/drawing/2014/main" id="{CE4D0FC8-2B40-EA54-C3F1-E4F9BE556B4F}"/>
              </a:ext>
            </a:extLst>
          </p:cNvPr>
          <p:cNvSpPr txBox="1">
            <a:spLocks noGrp="1" noRot="1" noMove="1" noResize="1" noEditPoints="1" noAdjustHandles="1" noChangeArrowheads="1" noChangeShapeType="1"/>
          </p:cNvSpPr>
          <p:nvPr userDrawn="1"/>
        </p:nvSpPr>
        <p:spPr>
          <a:xfrm>
            <a:off x="504825" y="329652"/>
            <a:ext cx="6858000" cy="769441"/>
          </a:xfrm>
          <a:prstGeom prst="rect">
            <a:avLst/>
          </a:prstGeom>
          <a:noFill/>
        </p:spPr>
        <p:txBody>
          <a:bodyPr wrap="square" rtlCol="0">
            <a:spAutoFit/>
          </a:bodyPr>
          <a:lstStyle/>
          <a:p>
            <a:r>
              <a:rPr lang="en-US" sz="4400" b="1" dirty="0">
                <a:solidFill>
                  <a:schemeClr val="bg1"/>
                </a:solidFill>
                <a:latin typeface="Arial" panose="020B0604020202020204" pitchFamily="34" charset="0"/>
                <a:cs typeface="Arial" panose="020B0604020202020204" pitchFamily="34" charset="0"/>
              </a:rPr>
              <a:t>Operational Principles</a:t>
            </a:r>
          </a:p>
        </p:txBody>
      </p:sp>
      <p:cxnSp>
        <p:nvCxnSpPr>
          <p:cNvPr id="33" name="Straight Connector 32">
            <a:extLst>
              <a:ext uri="{FF2B5EF4-FFF2-40B4-BE49-F238E27FC236}">
                <a16:creationId xmlns:a16="http://schemas.microsoft.com/office/drawing/2014/main" id="{79DAA78B-93CF-592D-B465-03D1B31B22BA}"/>
              </a:ext>
            </a:extLst>
          </p:cNvPr>
          <p:cNvCxnSpPr/>
          <p:nvPr userDrawn="1"/>
        </p:nvCxnSpPr>
        <p:spPr>
          <a:xfrm>
            <a:off x="368632" y="390522"/>
            <a:ext cx="0" cy="70857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56444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ore Concepts Slide">
    <p:spTree>
      <p:nvGrpSpPr>
        <p:cNvPr id="1" name=""/>
        <p:cNvGrpSpPr/>
        <p:nvPr/>
      </p:nvGrpSpPr>
      <p:grpSpPr>
        <a:xfrm>
          <a:off x="0" y="0"/>
          <a:ext cx="0" cy="0"/>
          <a:chOff x="0" y="0"/>
          <a:chExt cx="0" cy="0"/>
        </a:xfrm>
      </p:grpSpPr>
      <p:pic>
        <p:nvPicPr>
          <p:cNvPr id="4" name="Picture 3" descr="A person smiling at a computer&#10;&#10;Description automatically generated">
            <a:extLst>
              <a:ext uri="{FF2B5EF4-FFF2-40B4-BE49-F238E27FC236}">
                <a16:creationId xmlns:a16="http://schemas.microsoft.com/office/drawing/2014/main" id="{20F0288F-BBD9-3417-24C3-F2D0DF2F609E}"/>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0" y="-10662"/>
            <a:ext cx="12192000" cy="6858000"/>
          </a:xfrm>
          <a:prstGeom prst="rect">
            <a:avLst/>
          </a:prstGeom>
        </p:spPr>
      </p:pic>
      <p:sp>
        <p:nvSpPr>
          <p:cNvPr id="5" name="TextBox 4">
            <a:extLst>
              <a:ext uri="{FF2B5EF4-FFF2-40B4-BE49-F238E27FC236}">
                <a16:creationId xmlns:a16="http://schemas.microsoft.com/office/drawing/2014/main" id="{1F972F83-63E8-D6F5-1FC9-E6CEE5BC866B}"/>
              </a:ext>
            </a:extLst>
          </p:cNvPr>
          <p:cNvSpPr txBox="1">
            <a:spLocks noGrp="1" noRot="1" noMove="1" noResize="1" noEditPoints="1" noAdjustHandles="1" noChangeArrowheads="1" noChangeShapeType="1"/>
          </p:cNvSpPr>
          <p:nvPr userDrawn="1"/>
        </p:nvSpPr>
        <p:spPr>
          <a:xfrm>
            <a:off x="192505" y="251833"/>
            <a:ext cx="4993106" cy="769441"/>
          </a:xfrm>
          <a:prstGeom prst="rect">
            <a:avLst/>
          </a:prstGeom>
          <a:noFill/>
        </p:spPr>
        <p:txBody>
          <a:bodyPr wrap="square" rtlCol="0">
            <a:spAutoFit/>
          </a:bodyPr>
          <a:lstStyle/>
          <a:p>
            <a:r>
              <a:rPr lang="en-US" sz="4400" b="1" dirty="0">
                <a:solidFill>
                  <a:schemeClr val="bg1"/>
                </a:solidFill>
                <a:latin typeface="Arial" panose="020B0604020202020204" pitchFamily="34" charset="0"/>
                <a:cs typeface="Arial" panose="020B0604020202020204" pitchFamily="34" charset="0"/>
              </a:rPr>
              <a:t>Core Concepts</a:t>
            </a:r>
          </a:p>
        </p:txBody>
      </p:sp>
      <p:sp>
        <p:nvSpPr>
          <p:cNvPr id="6" name="Arrow: Pentagon 5">
            <a:extLst>
              <a:ext uri="{FF2B5EF4-FFF2-40B4-BE49-F238E27FC236}">
                <a16:creationId xmlns:a16="http://schemas.microsoft.com/office/drawing/2014/main" id="{596B1E35-1D51-3813-EF17-089566F27715}"/>
              </a:ext>
            </a:extLst>
          </p:cNvPr>
          <p:cNvSpPr>
            <a:spLocks noGrp="1" noRot="1" noMove="1" noResize="1" noEditPoints="1" noAdjustHandles="1" noChangeArrowheads="1" noChangeShapeType="1"/>
          </p:cNvSpPr>
          <p:nvPr userDrawn="1"/>
        </p:nvSpPr>
        <p:spPr>
          <a:xfrm>
            <a:off x="0" y="1438367"/>
            <a:ext cx="1022684" cy="461665"/>
          </a:xfrm>
          <a:prstGeom prst="homePlate">
            <a:avLst/>
          </a:prstGeom>
          <a:gradFill flip="none" rotWithShape="1">
            <a:gsLst>
              <a:gs pos="65000">
                <a:srgbClr val="1EA6BD"/>
              </a:gs>
              <a:gs pos="0">
                <a:schemeClr val="tx2">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E1986AF-5158-8CC2-BAE5-2B8CC49848CA}"/>
              </a:ext>
            </a:extLst>
          </p:cNvPr>
          <p:cNvSpPr txBox="1">
            <a:spLocks noGrp="1" noRot="1" noMove="1" noResize="1" noEditPoints="1" noAdjustHandles="1" noChangeArrowheads="1" noChangeShapeType="1"/>
          </p:cNvSpPr>
          <p:nvPr userDrawn="1"/>
        </p:nvSpPr>
        <p:spPr>
          <a:xfrm>
            <a:off x="457200" y="1438367"/>
            <a:ext cx="565484" cy="461665"/>
          </a:xfrm>
          <a:prstGeom prst="rect">
            <a:avLst/>
          </a:prstGeom>
          <a:no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W</a:t>
            </a:r>
          </a:p>
        </p:txBody>
      </p:sp>
      <p:sp>
        <p:nvSpPr>
          <p:cNvPr id="8" name="TextBox 7">
            <a:extLst>
              <a:ext uri="{FF2B5EF4-FFF2-40B4-BE49-F238E27FC236}">
                <a16:creationId xmlns:a16="http://schemas.microsoft.com/office/drawing/2014/main" id="{C7914DC8-5730-7799-A45D-33D744E4A4FB}"/>
              </a:ext>
            </a:extLst>
          </p:cNvPr>
          <p:cNvSpPr txBox="1">
            <a:spLocks noGrp="1" noRot="1" noMove="1" noResize="1" noEditPoints="1" noAdjustHandles="1" noChangeArrowheads="1" noChangeShapeType="1"/>
          </p:cNvSpPr>
          <p:nvPr userDrawn="1"/>
        </p:nvSpPr>
        <p:spPr>
          <a:xfrm>
            <a:off x="461443" y="4371367"/>
            <a:ext cx="565484" cy="461665"/>
          </a:xfrm>
          <a:prstGeom prst="rect">
            <a:avLst/>
          </a:prstGeom>
          <a:noFill/>
        </p:spPr>
        <p:txBody>
          <a:bodyPr wrap="square" rtlCol="0">
            <a:spAutoFit/>
          </a:bodyPr>
          <a:lstStyle/>
          <a:p>
            <a:endParaRPr lang="en-US" sz="2400" b="1">
              <a:solidFill>
                <a:schemeClr val="accent4"/>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5282B7A-0F3F-D587-D4FA-CC354BB93451}"/>
              </a:ext>
            </a:extLst>
          </p:cNvPr>
          <p:cNvSpPr txBox="1">
            <a:spLocks noGrp="1" noRot="1" noMove="1" noResize="1" noEditPoints="1" noAdjustHandles="1" noChangeArrowheads="1" noChangeShapeType="1"/>
          </p:cNvSpPr>
          <p:nvPr userDrawn="1"/>
        </p:nvSpPr>
        <p:spPr>
          <a:xfrm>
            <a:off x="1043560" y="1438367"/>
            <a:ext cx="7291136"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Work together in relationship to learn and grow</a:t>
            </a:r>
          </a:p>
        </p:txBody>
      </p:sp>
      <p:sp>
        <p:nvSpPr>
          <p:cNvPr id="10" name="TextBox 9">
            <a:extLst>
              <a:ext uri="{FF2B5EF4-FFF2-40B4-BE49-F238E27FC236}">
                <a16:creationId xmlns:a16="http://schemas.microsoft.com/office/drawing/2014/main" id="{378F0258-E047-96FD-B732-92BE4AEED7DD}"/>
              </a:ext>
            </a:extLst>
          </p:cNvPr>
          <p:cNvSpPr txBox="1">
            <a:spLocks noGrp="1" noRot="1" noMove="1" noResize="1" noEditPoints="1" noAdjustHandles="1" noChangeArrowheads="1" noChangeShapeType="1"/>
          </p:cNvSpPr>
          <p:nvPr userDrawn="1"/>
        </p:nvSpPr>
        <p:spPr>
          <a:xfrm>
            <a:off x="1043560" y="1998281"/>
            <a:ext cx="4656221"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Encourage understanding</a:t>
            </a:r>
          </a:p>
        </p:txBody>
      </p:sp>
      <p:sp>
        <p:nvSpPr>
          <p:cNvPr id="11" name="TextBox 10">
            <a:extLst>
              <a:ext uri="{FF2B5EF4-FFF2-40B4-BE49-F238E27FC236}">
                <a16:creationId xmlns:a16="http://schemas.microsoft.com/office/drawing/2014/main" id="{7D2D9827-058A-36CC-FEA5-D11A5FC36157}"/>
              </a:ext>
            </a:extLst>
          </p:cNvPr>
          <p:cNvSpPr txBox="1">
            <a:spLocks noGrp="1" noRot="1" noMove="1" noResize="1" noEditPoints="1" noAdjustHandles="1" noChangeArrowheads="1" noChangeShapeType="1"/>
          </p:cNvSpPr>
          <p:nvPr userDrawn="1"/>
        </p:nvSpPr>
        <p:spPr>
          <a:xfrm>
            <a:off x="1043560" y="2558195"/>
            <a:ext cx="4656221"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Listen with an open mind</a:t>
            </a:r>
          </a:p>
        </p:txBody>
      </p:sp>
      <p:sp>
        <p:nvSpPr>
          <p:cNvPr id="12" name="TextBox 11">
            <a:extLst>
              <a:ext uri="{FF2B5EF4-FFF2-40B4-BE49-F238E27FC236}">
                <a16:creationId xmlns:a16="http://schemas.microsoft.com/office/drawing/2014/main" id="{C90739BB-D513-07C1-EB59-B56F5326D1DE}"/>
              </a:ext>
            </a:extLst>
          </p:cNvPr>
          <p:cNvSpPr txBox="1">
            <a:spLocks noGrp="1" noRot="1" noMove="1" noResize="1" noEditPoints="1" noAdjustHandles="1" noChangeArrowheads="1" noChangeShapeType="1"/>
          </p:cNvSpPr>
          <p:nvPr userDrawn="1"/>
        </p:nvSpPr>
        <p:spPr>
          <a:xfrm>
            <a:off x="1043560" y="3198167"/>
            <a:ext cx="6384167"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Laugh and enjoy humor throughout the day</a:t>
            </a:r>
          </a:p>
        </p:txBody>
      </p:sp>
      <p:sp>
        <p:nvSpPr>
          <p:cNvPr id="13" name="TextBox 12">
            <a:extLst>
              <a:ext uri="{FF2B5EF4-FFF2-40B4-BE49-F238E27FC236}">
                <a16:creationId xmlns:a16="http://schemas.microsoft.com/office/drawing/2014/main" id="{EC11F24C-AB49-800A-FA9E-338BD86823E2}"/>
              </a:ext>
            </a:extLst>
          </p:cNvPr>
          <p:cNvSpPr txBox="1">
            <a:spLocks noGrp="1" noRot="1" noMove="1" noResize="1" noEditPoints="1" noAdjustHandles="1" noChangeArrowheads="1" noChangeShapeType="1"/>
          </p:cNvSpPr>
          <p:nvPr userDrawn="1"/>
        </p:nvSpPr>
        <p:spPr>
          <a:xfrm>
            <a:off x="1043560" y="3784767"/>
            <a:ext cx="7291136"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Notice the dignity and value of ourselves and others</a:t>
            </a:r>
          </a:p>
        </p:txBody>
      </p:sp>
      <p:sp>
        <p:nvSpPr>
          <p:cNvPr id="14" name="TextBox 13">
            <a:extLst>
              <a:ext uri="{FF2B5EF4-FFF2-40B4-BE49-F238E27FC236}">
                <a16:creationId xmlns:a16="http://schemas.microsoft.com/office/drawing/2014/main" id="{CF6F815C-B0E5-432F-3021-6B1E2A7C68A5}"/>
              </a:ext>
            </a:extLst>
          </p:cNvPr>
          <p:cNvSpPr txBox="1">
            <a:spLocks noGrp="1" noRot="1" noMove="1" noResize="1" noEditPoints="1" noAdjustHandles="1" noChangeArrowheads="1" noChangeShapeType="1"/>
          </p:cNvSpPr>
          <p:nvPr userDrawn="1"/>
        </p:nvSpPr>
        <p:spPr>
          <a:xfrm>
            <a:off x="1043560" y="4371367"/>
            <a:ext cx="4656221"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Engage others with compassion</a:t>
            </a:r>
          </a:p>
        </p:txBody>
      </p:sp>
      <p:sp>
        <p:nvSpPr>
          <p:cNvPr id="15" name="TextBox 14">
            <a:extLst>
              <a:ext uri="{FF2B5EF4-FFF2-40B4-BE49-F238E27FC236}">
                <a16:creationId xmlns:a16="http://schemas.microsoft.com/office/drawing/2014/main" id="{0E804C7F-25F3-1FAC-BB1A-90C8DAE0CC47}"/>
              </a:ext>
            </a:extLst>
          </p:cNvPr>
          <p:cNvSpPr txBox="1">
            <a:spLocks noGrp="1" noRot="1" noMove="1" noResize="1" noEditPoints="1" noAdjustHandles="1" noChangeArrowheads="1" noChangeShapeType="1"/>
          </p:cNvSpPr>
          <p:nvPr userDrawn="1"/>
        </p:nvSpPr>
        <p:spPr>
          <a:xfrm>
            <a:off x="1043560" y="4957967"/>
            <a:ext cx="4656221"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Share our stories and our hearts</a:t>
            </a:r>
          </a:p>
        </p:txBody>
      </p:sp>
      <p:sp>
        <p:nvSpPr>
          <p:cNvPr id="16" name="TextBox 15">
            <a:extLst>
              <a:ext uri="{FF2B5EF4-FFF2-40B4-BE49-F238E27FC236}">
                <a16:creationId xmlns:a16="http://schemas.microsoft.com/office/drawing/2014/main" id="{C9FC0E8D-88DD-3B0E-665F-EB7CEC307CB3}"/>
              </a:ext>
            </a:extLst>
          </p:cNvPr>
          <p:cNvSpPr txBox="1">
            <a:spLocks noGrp="1" noRot="1" noMove="1" noResize="1" noEditPoints="1" noAdjustHandles="1" noChangeArrowheads="1" noChangeShapeType="1"/>
          </p:cNvSpPr>
          <p:nvPr userDrawn="1"/>
        </p:nvSpPr>
        <p:spPr>
          <a:xfrm>
            <a:off x="1043560" y="5544567"/>
            <a:ext cx="7130125"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Strive to honor and respect ourselves and others</a:t>
            </a:r>
          </a:p>
        </p:txBody>
      </p:sp>
      <p:sp>
        <p:nvSpPr>
          <p:cNvPr id="17" name="Arrow: Pentagon 16">
            <a:extLst>
              <a:ext uri="{FF2B5EF4-FFF2-40B4-BE49-F238E27FC236}">
                <a16:creationId xmlns:a16="http://schemas.microsoft.com/office/drawing/2014/main" id="{E7AA220B-A108-BE3C-8C27-7BFEB2340CD3}"/>
              </a:ext>
            </a:extLst>
          </p:cNvPr>
          <p:cNvSpPr>
            <a:spLocks noGrp="1" noRot="1" noMove="1" noResize="1" noEditPoints="1" noAdjustHandles="1" noChangeArrowheads="1" noChangeShapeType="1"/>
          </p:cNvSpPr>
          <p:nvPr userDrawn="1"/>
        </p:nvSpPr>
        <p:spPr>
          <a:xfrm>
            <a:off x="0" y="2020920"/>
            <a:ext cx="1022684" cy="461665"/>
          </a:xfrm>
          <a:prstGeom prst="homePlate">
            <a:avLst/>
          </a:prstGeom>
          <a:gradFill flip="none" rotWithShape="1">
            <a:gsLst>
              <a:gs pos="65000">
                <a:srgbClr val="1EA6BD"/>
              </a:gs>
              <a:gs pos="0">
                <a:schemeClr val="tx2">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C0B537E-C960-FBA7-EEBF-BFDC1FDC165D}"/>
              </a:ext>
            </a:extLst>
          </p:cNvPr>
          <p:cNvSpPr txBox="1">
            <a:spLocks noGrp="1" noRot="1" noMove="1" noResize="1" noEditPoints="1" noAdjustHandles="1" noChangeArrowheads="1" noChangeShapeType="1"/>
          </p:cNvSpPr>
          <p:nvPr userDrawn="1"/>
        </p:nvSpPr>
        <p:spPr>
          <a:xfrm>
            <a:off x="457200" y="2020920"/>
            <a:ext cx="565484" cy="461665"/>
          </a:xfrm>
          <a:prstGeom prst="rect">
            <a:avLst/>
          </a:prstGeom>
          <a:no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E</a:t>
            </a:r>
          </a:p>
        </p:txBody>
      </p:sp>
      <p:sp>
        <p:nvSpPr>
          <p:cNvPr id="19" name="Arrow: Pentagon 18">
            <a:extLst>
              <a:ext uri="{FF2B5EF4-FFF2-40B4-BE49-F238E27FC236}">
                <a16:creationId xmlns:a16="http://schemas.microsoft.com/office/drawing/2014/main" id="{733E5743-96CE-EDDF-8129-EDC974F83838}"/>
              </a:ext>
            </a:extLst>
          </p:cNvPr>
          <p:cNvSpPr>
            <a:spLocks noGrp="1" noRot="1" noMove="1" noResize="1" noEditPoints="1" noAdjustHandles="1" noChangeArrowheads="1" noChangeShapeType="1"/>
          </p:cNvSpPr>
          <p:nvPr userDrawn="1"/>
        </p:nvSpPr>
        <p:spPr>
          <a:xfrm>
            <a:off x="0" y="2605789"/>
            <a:ext cx="1022684" cy="461665"/>
          </a:xfrm>
          <a:prstGeom prst="homePlate">
            <a:avLst/>
          </a:prstGeom>
          <a:gradFill flip="none" rotWithShape="1">
            <a:gsLst>
              <a:gs pos="65000">
                <a:srgbClr val="1EA6BD"/>
              </a:gs>
              <a:gs pos="0">
                <a:schemeClr val="tx2">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E145628-8234-04FE-CCD7-586FCD1A1EA6}"/>
              </a:ext>
            </a:extLst>
          </p:cNvPr>
          <p:cNvSpPr txBox="1">
            <a:spLocks noGrp="1" noRot="1" noMove="1" noResize="1" noEditPoints="1" noAdjustHandles="1" noChangeArrowheads="1" noChangeShapeType="1"/>
          </p:cNvSpPr>
          <p:nvPr userDrawn="1"/>
        </p:nvSpPr>
        <p:spPr>
          <a:xfrm>
            <a:off x="457200" y="2605789"/>
            <a:ext cx="565484" cy="461665"/>
          </a:xfrm>
          <a:prstGeom prst="rect">
            <a:avLst/>
          </a:prstGeom>
          <a:no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L</a:t>
            </a:r>
          </a:p>
        </p:txBody>
      </p:sp>
      <p:sp>
        <p:nvSpPr>
          <p:cNvPr id="21" name="Arrow: Pentagon 20">
            <a:extLst>
              <a:ext uri="{FF2B5EF4-FFF2-40B4-BE49-F238E27FC236}">
                <a16:creationId xmlns:a16="http://schemas.microsoft.com/office/drawing/2014/main" id="{C7B30D07-EB0C-88FA-81EB-AF0768A7DE53}"/>
              </a:ext>
            </a:extLst>
          </p:cNvPr>
          <p:cNvSpPr>
            <a:spLocks noGrp="1" noRot="1" noMove="1" noResize="1" noEditPoints="1" noAdjustHandles="1" noChangeArrowheads="1" noChangeShapeType="1"/>
          </p:cNvSpPr>
          <p:nvPr userDrawn="1"/>
        </p:nvSpPr>
        <p:spPr>
          <a:xfrm>
            <a:off x="0" y="3192389"/>
            <a:ext cx="1022684" cy="461665"/>
          </a:xfrm>
          <a:prstGeom prst="homePlate">
            <a:avLst/>
          </a:prstGeom>
          <a:gradFill flip="none" rotWithShape="1">
            <a:gsLst>
              <a:gs pos="65000">
                <a:srgbClr val="1EA6BD"/>
              </a:gs>
              <a:gs pos="0">
                <a:schemeClr val="tx2">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1DD07E2-C048-D413-A671-496CD580FAA1}"/>
              </a:ext>
            </a:extLst>
          </p:cNvPr>
          <p:cNvSpPr txBox="1">
            <a:spLocks noGrp="1" noRot="1" noMove="1" noResize="1" noEditPoints="1" noAdjustHandles="1" noChangeArrowheads="1" noChangeShapeType="1"/>
          </p:cNvSpPr>
          <p:nvPr userDrawn="1"/>
        </p:nvSpPr>
        <p:spPr>
          <a:xfrm>
            <a:off x="457200" y="3192389"/>
            <a:ext cx="565484" cy="461665"/>
          </a:xfrm>
          <a:prstGeom prst="rect">
            <a:avLst/>
          </a:prstGeom>
          <a:no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L</a:t>
            </a:r>
          </a:p>
        </p:txBody>
      </p:sp>
      <p:sp>
        <p:nvSpPr>
          <p:cNvPr id="23" name="Arrow: Pentagon 22">
            <a:extLst>
              <a:ext uri="{FF2B5EF4-FFF2-40B4-BE49-F238E27FC236}">
                <a16:creationId xmlns:a16="http://schemas.microsoft.com/office/drawing/2014/main" id="{2DE59660-6B6A-98D2-36C0-A8059783C00F}"/>
              </a:ext>
            </a:extLst>
          </p:cNvPr>
          <p:cNvSpPr>
            <a:spLocks noGrp="1" noRot="1" noMove="1" noResize="1" noEditPoints="1" noAdjustHandles="1" noChangeArrowheads="1" noChangeShapeType="1"/>
          </p:cNvSpPr>
          <p:nvPr userDrawn="1"/>
        </p:nvSpPr>
        <p:spPr>
          <a:xfrm>
            <a:off x="0" y="3775527"/>
            <a:ext cx="1022684" cy="461665"/>
          </a:xfrm>
          <a:prstGeom prst="homePlate">
            <a:avLst/>
          </a:prstGeom>
          <a:gradFill flip="none" rotWithShape="1">
            <a:gsLst>
              <a:gs pos="65000">
                <a:srgbClr val="1EA6BD"/>
              </a:gs>
              <a:gs pos="0">
                <a:schemeClr val="tx2">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17645A8-348F-12B0-9E54-68618C697D06}"/>
              </a:ext>
            </a:extLst>
          </p:cNvPr>
          <p:cNvSpPr txBox="1">
            <a:spLocks noGrp="1" noRot="1" noMove="1" noResize="1" noEditPoints="1" noAdjustHandles="1" noChangeArrowheads="1" noChangeShapeType="1"/>
          </p:cNvSpPr>
          <p:nvPr userDrawn="1"/>
        </p:nvSpPr>
        <p:spPr>
          <a:xfrm>
            <a:off x="457200" y="3775527"/>
            <a:ext cx="565484" cy="461665"/>
          </a:xfrm>
          <a:prstGeom prst="rect">
            <a:avLst/>
          </a:prstGeom>
          <a:no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N</a:t>
            </a:r>
          </a:p>
        </p:txBody>
      </p:sp>
      <p:sp>
        <p:nvSpPr>
          <p:cNvPr id="25" name="Arrow: Pentagon 24">
            <a:extLst>
              <a:ext uri="{FF2B5EF4-FFF2-40B4-BE49-F238E27FC236}">
                <a16:creationId xmlns:a16="http://schemas.microsoft.com/office/drawing/2014/main" id="{D07798F1-EB46-3809-1B6E-BBE0C0C9167B}"/>
              </a:ext>
            </a:extLst>
          </p:cNvPr>
          <p:cNvSpPr>
            <a:spLocks noGrp="1" noRot="1" noMove="1" noResize="1" noEditPoints="1" noAdjustHandles="1" noChangeArrowheads="1" noChangeShapeType="1"/>
          </p:cNvSpPr>
          <p:nvPr userDrawn="1"/>
        </p:nvSpPr>
        <p:spPr>
          <a:xfrm>
            <a:off x="0" y="4359811"/>
            <a:ext cx="1022684" cy="461665"/>
          </a:xfrm>
          <a:prstGeom prst="homePlate">
            <a:avLst/>
          </a:prstGeom>
          <a:gradFill flip="none" rotWithShape="1">
            <a:gsLst>
              <a:gs pos="65000">
                <a:srgbClr val="1EA6BD"/>
              </a:gs>
              <a:gs pos="0">
                <a:schemeClr val="tx2">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01D7A2C-8144-03B2-6919-B83E68542126}"/>
              </a:ext>
            </a:extLst>
          </p:cNvPr>
          <p:cNvSpPr txBox="1">
            <a:spLocks noGrp="1" noRot="1" noMove="1" noResize="1" noEditPoints="1" noAdjustHandles="1" noChangeArrowheads="1" noChangeShapeType="1"/>
          </p:cNvSpPr>
          <p:nvPr userDrawn="1"/>
        </p:nvSpPr>
        <p:spPr>
          <a:xfrm>
            <a:off x="457200" y="4359811"/>
            <a:ext cx="565484" cy="461665"/>
          </a:xfrm>
          <a:prstGeom prst="rect">
            <a:avLst/>
          </a:prstGeom>
          <a:no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E</a:t>
            </a:r>
          </a:p>
        </p:txBody>
      </p:sp>
      <p:sp>
        <p:nvSpPr>
          <p:cNvPr id="27" name="Arrow: Pentagon 26">
            <a:extLst>
              <a:ext uri="{FF2B5EF4-FFF2-40B4-BE49-F238E27FC236}">
                <a16:creationId xmlns:a16="http://schemas.microsoft.com/office/drawing/2014/main" id="{F6061256-C381-800C-13AA-CB4C5039F545}"/>
              </a:ext>
            </a:extLst>
          </p:cNvPr>
          <p:cNvSpPr>
            <a:spLocks noGrp="1" noRot="1" noMove="1" noResize="1" noEditPoints="1" noAdjustHandles="1" noChangeArrowheads="1" noChangeShapeType="1"/>
          </p:cNvSpPr>
          <p:nvPr userDrawn="1"/>
        </p:nvSpPr>
        <p:spPr>
          <a:xfrm>
            <a:off x="0" y="4945850"/>
            <a:ext cx="1022684" cy="461665"/>
          </a:xfrm>
          <a:prstGeom prst="homePlate">
            <a:avLst/>
          </a:prstGeom>
          <a:gradFill flip="none" rotWithShape="1">
            <a:gsLst>
              <a:gs pos="65000">
                <a:srgbClr val="1EA6BD"/>
              </a:gs>
              <a:gs pos="0">
                <a:schemeClr val="tx2">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8F03C05-4D29-37E4-5E8A-CD98A91F9653}"/>
              </a:ext>
            </a:extLst>
          </p:cNvPr>
          <p:cNvSpPr txBox="1">
            <a:spLocks noGrp="1" noRot="1" noMove="1" noResize="1" noEditPoints="1" noAdjustHandles="1" noChangeArrowheads="1" noChangeShapeType="1"/>
          </p:cNvSpPr>
          <p:nvPr userDrawn="1"/>
        </p:nvSpPr>
        <p:spPr>
          <a:xfrm>
            <a:off x="457200" y="4945850"/>
            <a:ext cx="565484" cy="461665"/>
          </a:xfrm>
          <a:prstGeom prst="rect">
            <a:avLst/>
          </a:prstGeom>
          <a:no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S</a:t>
            </a:r>
          </a:p>
        </p:txBody>
      </p:sp>
      <p:sp>
        <p:nvSpPr>
          <p:cNvPr id="29" name="Arrow: Pentagon 28">
            <a:extLst>
              <a:ext uri="{FF2B5EF4-FFF2-40B4-BE49-F238E27FC236}">
                <a16:creationId xmlns:a16="http://schemas.microsoft.com/office/drawing/2014/main" id="{B56D48EC-C6B0-8679-90ED-59CB5E892E89}"/>
              </a:ext>
            </a:extLst>
          </p:cNvPr>
          <p:cNvSpPr>
            <a:spLocks noGrp="1" noRot="1" noMove="1" noResize="1" noEditPoints="1" noAdjustHandles="1" noChangeArrowheads="1" noChangeShapeType="1"/>
          </p:cNvSpPr>
          <p:nvPr userDrawn="1"/>
        </p:nvSpPr>
        <p:spPr>
          <a:xfrm>
            <a:off x="0" y="5518781"/>
            <a:ext cx="1022684" cy="461665"/>
          </a:xfrm>
          <a:prstGeom prst="homePlate">
            <a:avLst/>
          </a:prstGeom>
          <a:gradFill flip="none" rotWithShape="1">
            <a:gsLst>
              <a:gs pos="65000">
                <a:srgbClr val="1EA6BD"/>
              </a:gs>
              <a:gs pos="0">
                <a:schemeClr val="tx2">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4C0AAED-FD72-9B70-70E1-68C994DFE5CC}"/>
              </a:ext>
            </a:extLst>
          </p:cNvPr>
          <p:cNvSpPr txBox="1">
            <a:spLocks noGrp="1" noRot="1" noMove="1" noResize="1" noEditPoints="1" noAdjustHandles="1" noChangeArrowheads="1" noChangeShapeType="1"/>
          </p:cNvSpPr>
          <p:nvPr userDrawn="1"/>
        </p:nvSpPr>
        <p:spPr>
          <a:xfrm>
            <a:off x="457200" y="5518781"/>
            <a:ext cx="565484" cy="461665"/>
          </a:xfrm>
          <a:prstGeom prst="rect">
            <a:avLst/>
          </a:prstGeom>
          <a:no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S</a:t>
            </a:r>
          </a:p>
        </p:txBody>
      </p:sp>
      <p:cxnSp>
        <p:nvCxnSpPr>
          <p:cNvPr id="31" name="Straight Connector 30">
            <a:extLst>
              <a:ext uri="{FF2B5EF4-FFF2-40B4-BE49-F238E27FC236}">
                <a16:creationId xmlns:a16="http://schemas.microsoft.com/office/drawing/2014/main" id="{5F1B9F03-33DA-6353-2304-CB0E029C02E4}"/>
              </a:ext>
            </a:extLst>
          </p:cNvPr>
          <p:cNvCxnSpPr>
            <a:cxnSpLocks noGrp="1" noRot="1" noMove="1" noResize="1" noEditPoints="1" noAdjustHandles="1" noChangeArrowheads="1" noChangeShapeType="1"/>
          </p:cNvCxnSpPr>
          <p:nvPr userDrawn="1"/>
        </p:nvCxnSpPr>
        <p:spPr>
          <a:xfrm>
            <a:off x="295275" y="1011749"/>
            <a:ext cx="3962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4192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estions Slide">
    <p:spTree>
      <p:nvGrpSpPr>
        <p:cNvPr id="1" name=""/>
        <p:cNvGrpSpPr/>
        <p:nvPr/>
      </p:nvGrpSpPr>
      <p:grpSpPr>
        <a:xfrm>
          <a:off x="0" y="0"/>
          <a:ext cx="0" cy="0"/>
          <a:chOff x="0" y="0"/>
          <a:chExt cx="0" cy="0"/>
        </a:xfrm>
      </p:grpSpPr>
      <p:pic>
        <p:nvPicPr>
          <p:cNvPr id="4" name="Picture 3" descr="A group of people holding hands on a table&#10;&#10;Description automatically generated">
            <a:extLst>
              <a:ext uri="{FF2B5EF4-FFF2-40B4-BE49-F238E27FC236}">
                <a16:creationId xmlns:a16="http://schemas.microsoft.com/office/drawing/2014/main" id="{A8CD3AB1-CC18-9ED3-21B1-2354F1EA9BB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5" name="TextBox 4">
            <a:extLst>
              <a:ext uri="{FF2B5EF4-FFF2-40B4-BE49-F238E27FC236}">
                <a16:creationId xmlns:a16="http://schemas.microsoft.com/office/drawing/2014/main" id="{819BE803-CB39-50D9-C0B2-97BCA02EF2E3}"/>
              </a:ext>
            </a:extLst>
          </p:cNvPr>
          <p:cNvSpPr txBox="1"/>
          <p:nvPr userDrawn="1"/>
        </p:nvSpPr>
        <p:spPr>
          <a:xfrm>
            <a:off x="3440350" y="2828835"/>
            <a:ext cx="5311301" cy="1200329"/>
          </a:xfrm>
          <a:prstGeom prst="rect">
            <a:avLst/>
          </a:prstGeom>
          <a:noFill/>
        </p:spPr>
        <p:txBody>
          <a:bodyPr wrap="square" rtlCol="0">
            <a:spAutoFit/>
          </a:bodyPr>
          <a:lstStyle/>
          <a:p>
            <a:r>
              <a:rPr lang="en-US" sz="7200" b="1" dirty="0">
                <a:solidFill>
                  <a:schemeClr val="bg1"/>
                </a:solidFill>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27132338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4" name="Picture 3" descr="A group of people holding hands on a table&#10;&#10;Description automatically generated">
            <a:extLst>
              <a:ext uri="{FF2B5EF4-FFF2-40B4-BE49-F238E27FC236}">
                <a16:creationId xmlns:a16="http://schemas.microsoft.com/office/drawing/2014/main" id="{A8CD3AB1-CC18-9ED3-21B1-2354F1EA9BB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4235652-D511-964B-38D4-836891ABCDF4}"/>
              </a:ext>
            </a:extLst>
          </p:cNvPr>
          <p:cNvSpPr txBox="1">
            <a:spLocks noGrp="1" noRot="1" noMove="1" noResize="1" noEditPoints="1" noAdjustHandles="1" noChangeArrowheads="1" noChangeShapeType="1"/>
          </p:cNvSpPr>
          <p:nvPr userDrawn="1"/>
        </p:nvSpPr>
        <p:spPr bwMode="auto">
          <a:xfrm>
            <a:off x="8891792" y="1529196"/>
            <a:ext cx="180377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8288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3F3F4"/>
                </a:solidFill>
                <a:effectLst/>
                <a:uLnTx/>
                <a:uFillTx/>
                <a:latin typeface="Arial" panose="020B0604020202020204"/>
                <a:ea typeface="+mn-ea"/>
                <a:cs typeface="+mn-cs"/>
              </a:rPr>
              <a:t>Háw'aa</a:t>
            </a:r>
            <a:r>
              <a:rPr kumimoji="0" lang="en-US" sz="5600" b="1" i="0" u="none" strike="noStrike" kern="1200" cap="none" spc="0" normalizeH="0" baseline="0" noProof="0" dirty="0">
                <a:ln>
                  <a:noFill/>
                </a:ln>
                <a:solidFill>
                  <a:srgbClr val="F3F3F4"/>
                </a:solidFill>
                <a:effectLst/>
                <a:uLnTx/>
                <a:uFillTx/>
                <a:latin typeface="Candara" pitchFamily="34" charset="0"/>
                <a:ea typeface="+mn-ea"/>
                <a:cs typeface="+mn-cs"/>
              </a:rPr>
              <a:t> </a:t>
            </a:r>
          </a:p>
          <a:p>
            <a:pPr marL="0" marR="0" lvl="0" indent="0" algn="ctr" defTabSz="18288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err="1">
                <a:ln>
                  <a:noFill/>
                </a:ln>
                <a:solidFill>
                  <a:srgbClr val="F3F3F4"/>
                </a:solidFill>
                <a:effectLst/>
                <a:uLnTx/>
                <a:uFillTx/>
                <a:latin typeface="Arial" panose="020B0604020202020204"/>
                <a:ea typeface="+mn-ea"/>
                <a:cs typeface="+mn-cs"/>
              </a:rPr>
              <a:t>Haida</a:t>
            </a:r>
            <a:endParaRPr kumimoji="0" lang="en-US" sz="2400" b="0" i="1" u="none" strike="noStrike" kern="1200" cap="none" spc="0" normalizeH="0" baseline="0" noProof="0" dirty="0">
              <a:ln>
                <a:noFill/>
              </a:ln>
              <a:solidFill>
                <a:srgbClr val="F3F3F4"/>
              </a:solidFill>
              <a:effectLst/>
              <a:uLnTx/>
              <a:uFillTx/>
              <a:latin typeface="Arial" panose="020B0604020202020204"/>
              <a:ea typeface="+mn-ea"/>
              <a:cs typeface="+mn-cs"/>
            </a:endParaRPr>
          </a:p>
        </p:txBody>
      </p:sp>
      <p:sp>
        <p:nvSpPr>
          <p:cNvPr id="3" name="TextBox 9">
            <a:extLst>
              <a:ext uri="{FF2B5EF4-FFF2-40B4-BE49-F238E27FC236}">
                <a16:creationId xmlns:a16="http://schemas.microsoft.com/office/drawing/2014/main" id="{9B98C076-127F-B26B-54F7-E4F24A9E2615}"/>
              </a:ext>
            </a:extLst>
          </p:cNvPr>
          <p:cNvSpPr txBox="1">
            <a:spLocks noGrp="1" noRot="1" noMove="1" noResize="1" noEditPoints="1" noAdjustHandles="1" noChangeArrowheads="1" noChangeShapeType="1"/>
          </p:cNvSpPr>
          <p:nvPr userDrawn="1"/>
        </p:nvSpPr>
        <p:spPr bwMode="auto">
          <a:xfrm>
            <a:off x="483305" y="1683084"/>
            <a:ext cx="331680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8288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3F3F4"/>
                </a:solidFill>
                <a:effectLst/>
                <a:uLnTx/>
                <a:uFillTx/>
                <a:latin typeface="Arial" panose="020B0604020202020204"/>
                <a:ea typeface="+mn-ea"/>
                <a:cs typeface="+mn-cs"/>
              </a:rPr>
              <a:t>Mahsi</a:t>
            </a:r>
            <a:r>
              <a:rPr kumimoji="0" lang="en-US" sz="3600" b="1" i="0" u="none" strike="noStrike" kern="1200" cap="none" spc="0" normalizeH="0" baseline="0" noProof="0" dirty="0">
                <a:ln>
                  <a:noFill/>
                </a:ln>
                <a:solidFill>
                  <a:srgbClr val="F3F3F4"/>
                </a:solidFill>
                <a:effectLst/>
                <a:uLnTx/>
                <a:uFillTx/>
                <a:latin typeface="Arial" panose="020B0604020202020204"/>
                <a:ea typeface="+mn-ea"/>
                <a:cs typeface="+mn-cs"/>
              </a:rPr>
              <a:t>’</a:t>
            </a:r>
            <a:br>
              <a:rPr kumimoji="0" lang="en-US" sz="5600" b="1" i="0" u="none" strike="noStrike" kern="1200" cap="none" spc="0" normalizeH="0" baseline="0" noProof="0" dirty="0">
                <a:ln>
                  <a:noFill/>
                </a:ln>
                <a:solidFill>
                  <a:srgbClr val="F3F3F4"/>
                </a:solidFill>
                <a:effectLst/>
                <a:uLnTx/>
                <a:uFillTx/>
                <a:latin typeface="Arial" panose="020B0604020202020204"/>
                <a:ea typeface="+mn-ea"/>
                <a:cs typeface="+mn-cs"/>
              </a:rPr>
            </a:br>
            <a:r>
              <a:rPr kumimoji="0" lang="en-US" sz="2400" b="0" i="1" u="none" strike="noStrike" kern="1200" cap="none" spc="0" normalizeH="0" baseline="0" noProof="0" dirty="0">
                <a:ln>
                  <a:noFill/>
                </a:ln>
                <a:solidFill>
                  <a:srgbClr val="F3F3F4"/>
                </a:solidFill>
                <a:effectLst/>
                <a:uLnTx/>
                <a:uFillTx/>
                <a:latin typeface="Arial" panose="020B0604020202020204"/>
                <a:ea typeface="+mn-ea"/>
                <a:cs typeface="+mn-cs"/>
              </a:rPr>
              <a:t>Gwich’in Athabascan</a:t>
            </a:r>
          </a:p>
        </p:txBody>
      </p:sp>
      <p:sp>
        <p:nvSpPr>
          <p:cNvPr id="5" name="TextBox 10">
            <a:extLst>
              <a:ext uri="{FF2B5EF4-FFF2-40B4-BE49-F238E27FC236}">
                <a16:creationId xmlns:a16="http://schemas.microsoft.com/office/drawing/2014/main" id="{431D1C9D-A7B4-5D1F-232C-FECB3D111B2B}"/>
              </a:ext>
            </a:extLst>
          </p:cNvPr>
          <p:cNvSpPr txBox="1">
            <a:spLocks noGrp="1" noRot="1" noMove="1" noResize="1" noEditPoints="1" noAdjustHandles="1" noChangeArrowheads="1" noChangeShapeType="1"/>
          </p:cNvSpPr>
          <p:nvPr userDrawn="1"/>
        </p:nvSpPr>
        <p:spPr bwMode="auto">
          <a:xfrm>
            <a:off x="3667590" y="1683084"/>
            <a:ext cx="441960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8288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3F3F4"/>
                </a:solidFill>
                <a:effectLst/>
                <a:uLnTx/>
                <a:uFillTx/>
                <a:latin typeface="Arial" panose="020B0604020202020204"/>
                <a:ea typeface="+mn-ea"/>
                <a:cs typeface="+mn-cs"/>
              </a:rPr>
              <a:t>Igamsiqanaghalek</a:t>
            </a:r>
            <a:endParaRPr kumimoji="0" lang="en-US" sz="3600" b="1" i="0" u="none" strike="noStrike" kern="1200" cap="none" spc="0" normalizeH="0" baseline="0" noProof="0" dirty="0">
              <a:ln>
                <a:noFill/>
              </a:ln>
              <a:solidFill>
                <a:srgbClr val="F3F3F4"/>
              </a:solidFill>
              <a:effectLst/>
              <a:uLnTx/>
              <a:uFillTx/>
              <a:latin typeface="Arial" panose="020B0604020202020204"/>
              <a:ea typeface="+mn-ea"/>
              <a:cs typeface="+mn-cs"/>
            </a:endParaRPr>
          </a:p>
          <a:p>
            <a:pPr marL="0" marR="0" lvl="0" indent="0" algn="ctr" defTabSz="18288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F3F3F4"/>
                </a:solidFill>
                <a:effectLst/>
                <a:uLnTx/>
                <a:uFillTx/>
                <a:latin typeface="Arial" panose="020B0604020202020204"/>
                <a:ea typeface="+mn-ea"/>
                <a:cs typeface="+mn-cs"/>
              </a:rPr>
              <a:t>Siberian Yupik</a:t>
            </a:r>
          </a:p>
        </p:txBody>
      </p:sp>
      <p:grpSp>
        <p:nvGrpSpPr>
          <p:cNvPr id="6" name="Group 5">
            <a:extLst>
              <a:ext uri="{FF2B5EF4-FFF2-40B4-BE49-F238E27FC236}">
                <a16:creationId xmlns:a16="http://schemas.microsoft.com/office/drawing/2014/main" id="{7B7CF394-B071-DA1B-394D-CBFB41EACC09}"/>
              </a:ext>
            </a:extLst>
          </p:cNvPr>
          <p:cNvGrpSpPr>
            <a:grpSpLocks noGrp="1" noUngrp="1" noRot="1" noMove="1" noResize="1"/>
          </p:cNvGrpSpPr>
          <p:nvPr userDrawn="1"/>
        </p:nvGrpSpPr>
        <p:grpSpPr>
          <a:xfrm>
            <a:off x="1362505" y="2910569"/>
            <a:ext cx="9466990" cy="1015664"/>
            <a:chOff x="1362505" y="2910569"/>
            <a:chExt cx="9466990" cy="1015664"/>
          </a:xfrm>
        </p:grpSpPr>
        <p:sp>
          <p:nvSpPr>
            <p:cNvPr id="7" name="TextBox 12">
              <a:extLst>
                <a:ext uri="{FF2B5EF4-FFF2-40B4-BE49-F238E27FC236}">
                  <a16:creationId xmlns:a16="http://schemas.microsoft.com/office/drawing/2014/main" id="{3C22C2E0-0475-B6CD-5D5A-05B3786C8D30}"/>
                </a:ext>
              </a:extLst>
            </p:cNvPr>
            <p:cNvSpPr txBox="1">
              <a:spLocks noGrp="1" noRot="1" noMove="1" noResize="1" noEditPoints="1" noAdjustHandles="1" noChangeArrowheads="1" noChangeShapeType="1"/>
            </p:cNvSpPr>
            <p:nvPr userDrawn="1"/>
          </p:nvSpPr>
          <p:spPr bwMode="auto">
            <a:xfrm>
              <a:off x="4285843" y="2910570"/>
              <a:ext cx="255584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8288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a:ln>
                    <a:noFill/>
                  </a:ln>
                  <a:solidFill>
                    <a:srgbClr val="F3F3F4"/>
                  </a:solidFill>
                  <a:effectLst/>
                  <a:uLnTx/>
                  <a:uFillTx/>
                  <a:latin typeface="Arial" panose="020B0604020202020204"/>
                  <a:ea typeface="+mn-ea"/>
                  <a:cs typeface="+mn-cs"/>
                </a:rPr>
                <a:t>T’oyaxsm</a:t>
              </a:r>
              <a:endParaRPr kumimoji="0" lang="en-US" altLang="en-US" sz="3600" b="1" i="0" u="none" strike="noStrike" kern="1200" cap="none" spc="0" normalizeH="0" baseline="0" noProof="0" dirty="0">
                <a:ln>
                  <a:noFill/>
                </a:ln>
                <a:solidFill>
                  <a:srgbClr val="F3F3F4"/>
                </a:solidFill>
                <a:effectLst/>
                <a:uLnTx/>
                <a:uFillTx/>
                <a:latin typeface="Arial" panose="020B0604020202020204"/>
                <a:ea typeface="+mn-ea"/>
                <a:cs typeface="+mn-cs"/>
              </a:endParaRPr>
            </a:p>
            <a:p>
              <a:pPr marL="0" marR="0" lvl="0" indent="0" algn="ctr" defTabSz="18288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3F3F4"/>
                  </a:solidFill>
                  <a:effectLst/>
                  <a:uLnTx/>
                  <a:uFillTx/>
                  <a:latin typeface="Arial" panose="020B0604020202020204"/>
                  <a:ea typeface="+mn-ea"/>
                  <a:cs typeface="+mn-cs"/>
                </a:rPr>
                <a:t>Tsimshian</a:t>
              </a:r>
            </a:p>
          </p:txBody>
        </p:sp>
        <p:sp>
          <p:nvSpPr>
            <p:cNvPr id="8" name="TextBox 13">
              <a:extLst>
                <a:ext uri="{FF2B5EF4-FFF2-40B4-BE49-F238E27FC236}">
                  <a16:creationId xmlns:a16="http://schemas.microsoft.com/office/drawing/2014/main" id="{8C622329-AB3F-48DE-3894-844679675B2D}"/>
                </a:ext>
              </a:extLst>
            </p:cNvPr>
            <p:cNvSpPr txBox="1">
              <a:spLocks noGrp="1" noRot="1" noMove="1" noResize="1" noEditPoints="1" noAdjustHandles="1" noChangeArrowheads="1" noChangeShapeType="1"/>
            </p:cNvSpPr>
            <p:nvPr userDrawn="1"/>
          </p:nvSpPr>
          <p:spPr bwMode="auto">
            <a:xfrm>
              <a:off x="7438749" y="2910570"/>
              <a:ext cx="33907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8288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3F3F4"/>
                  </a:solidFill>
                  <a:effectLst/>
                  <a:uLnTx/>
                  <a:uFillTx/>
                  <a:latin typeface="Arial" panose="020B0604020202020204"/>
                  <a:ea typeface="+mn-ea"/>
                  <a:cs typeface="+mn-cs"/>
                </a:rPr>
                <a:t>Gunalchéesh</a:t>
              </a:r>
              <a:endParaRPr lang="en-US" sz="5600" dirty="0">
                <a:solidFill>
                  <a:srgbClr val="F3F3F4"/>
                </a:solidFill>
              </a:endParaRPr>
            </a:p>
            <a:p>
              <a:pPr marL="0" marR="0" lvl="0" indent="0" algn="ctr" defTabSz="18288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F3F3F4"/>
                  </a:solidFill>
                  <a:effectLst/>
                  <a:uLnTx/>
                  <a:uFillTx/>
                  <a:latin typeface="Arial" panose="020B0604020202020204"/>
                  <a:ea typeface="+mn-ea"/>
                  <a:cs typeface="+mn-cs"/>
                </a:rPr>
                <a:t>Tlingit</a:t>
              </a:r>
            </a:p>
          </p:txBody>
        </p:sp>
        <p:sp>
          <p:nvSpPr>
            <p:cNvPr id="9" name="TextBox 14">
              <a:extLst>
                <a:ext uri="{FF2B5EF4-FFF2-40B4-BE49-F238E27FC236}">
                  <a16:creationId xmlns:a16="http://schemas.microsoft.com/office/drawing/2014/main" id="{2B4F648A-0810-2189-CAEA-09C0D3C9458E}"/>
                </a:ext>
              </a:extLst>
            </p:cNvPr>
            <p:cNvSpPr txBox="1">
              <a:spLocks noGrp="1" noRot="1" noMove="1" noResize="1" noEditPoints="1" noAdjustHandles="1" noChangeArrowheads="1" noChangeShapeType="1"/>
            </p:cNvSpPr>
            <p:nvPr userDrawn="1"/>
          </p:nvSpPr>
          <p:spPr bwMode="auto">
            <a:xfrm>
              <a:off x="1362505" y="2910569"/>
              <a:ext cx="1985732" cy="101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8288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3F3F4"/>
                  </a:solidFill>
                  <a:effectLst/>
                  <a:uLnTx/>
                  <a:uFillTx/>
                  <a:latin typeface="Arial" panose="020B0604020202020204"/>
                  <a:ea typeface="+mn-ea"/>
                  <a:cs typeface="+mn-cs"/>
                </a:rPr>
                <a:t>Quyana</a:t>
              </a:r>
              <a:endParaRPr kumimoji="0" lang="en-US" sz="3600" b="1" i="0" u="none" strike="noStrike" kern="1200" cap="none" spc="0" normalizeH="0" baseline="0" noProof="0" dirty="0">
                <a:ln>
                  <a:noFill/>
                </a:ln>
                <a:solidFill>
                  <a:srgbClr val="F3F3F4"/>
                </a:solidFill>
                <a:effectLst/>
                <a:uLnTx/>
                <a:uFillTx/>
                <a:latin typeface="Arial" panose="020B0604020202020204"/>
                <a:ea typeface="+mn-ea"/>
                <a:cs typeface="+mn-cs"/>
              </a:endParaRPr>
            </a:p>
            <a:p>
              <a:pPr marL="0" marR="0" lvl="0" indent="0" algn="ctr" defTabSz="18288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err="1">
                  <a:ln>
                    <a:noFill/>
                  </a:ln>
                  <a:solidFill>
                    <a:srgbClr val="F3F3F4"/>
                  </a:solidFill>
                  <a:effectLst/>
                  <a:uLnTx/>
                  <a:uFillTx/>
                  <a:latin typeface="Arial" panose="020B0604020202020204"/>
                  <a:ea typeface="+mn-ea"/>
                  <a:cs typeface="+mn-cs"/>
                </a:rPr>
                <a:t>Yup’ik</a:t>
              </a:r>
              <a:endParaRPr kumimoji="0" lang="en-US" sz="2400" b="0" i="1" u="none" strike="noStrike" kern="1200" cap="none" spc="0" normalizeH="0" baseline="0" noProof="0" dirty="0">
                <a:ln>
                  <a:noFill/>
                </a:ln>
                <a:solidFill>
                  <a:srgbClr val="F3F3F4"/>
                </a:solidFill>
                <a:effectLst/>
                <a:uLnTx/>
                <a:uFillTx/>
                <a:latin typeface="Arial" panose="020B0604020202020204"/>
                <a:ea typeface="+mn-ea"/>
                <a:cs typeface="+mn-cs"/>
              </a:endParaRPr>
            </a:p>
          </p:txBody>
        </p:sp>
      </p:grpSp>
      <p:sp>
        <p:nvSpPr>
          <p:cNvPr id="10" name="TextBox 11">
            <a:extLst>
              <a:ext uri="{FF2B5EF4-FFF2-40B4-BE49-F238E27FC236}">
                <a16:creationId xmlns:a16="http://schemas.microsoft.com/office/drawing/2014/main" id="{35AC190F-3BD9-5C7F-4507-299F1CD83BCA}"/>
              </a:ext>
            </a:extLst>
          </p:cNvPr>
          <p:cNvSpPr txBox="1">
            <a:spLocks noGrp="1" noRot="1" noMove="1" noResize="1" noEditPoints="1" noAdjustHandles="1" noChangeArrowheads="1" noChangeShapeType="1"/>
          </p:cNvSpPr>
          <p:nvPr userDrawn="1"/>
        </p:nvSpPr>
        <p:spPr bwMode="auto">
          <a:xfrm>
            <a:off x="2743288" y="4000443"/>
            <a:ext cx="27793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8288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3F3F4"/>
                </a:solidFill>
                <a:effectLst/>
                <a:uLnTx/>
                <a:uFillTx/>
                <a:latin typeface="Arial" panose="020B0604020202020204"/>
                <a:ea typeface="+mn-ea"/>
                <a:cs typeface="+mn-cs"/>
              </a:rPr>
              <a:t>Tsin'aen</a:t>
            </a:r>
            <a:endParaRPr kumimoji="0" lang="en-US" sz="3600" b="1" i="0" u="none" strike="noStrike" kern="1200" cap="none" spc="0" normalizeH="0" baseline="0" noProof="0" dirty="0">
              <a:ln>
                <a:noFill/>
              </a:ln>
              <a:solidFill>
                <a:srgbClr val="F3F3F4"/>
              </a:solidFill>
              <a:effectLst/>
              <a:uLnTx/>
              <a:uFillTx/>
              <a:latin typeface="Arial" panose="020B0604020202020204"/>
              <a:ea typeface="+mn-ea"/>
              <a:cs typeface="+mn-cs"/>
            </a:endParaRPr>
          </a:p>
          <a:p>
            <a:pPr marL="0" marR="0" lvl="0" indent="0" algn="ctr" defTabSz="18288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F3F3F4"/>
                </a:solidFill>
                <a:effectLst/>
                <a:uLnTx/>
                <a:uFillTx/>
                <a:latin typeface="Arial" panose="020B0604020202020204"/>
                <a:ea typeface="+mn-ea"/>
                <a:cs typeface="+mn-cs"/>
              </a:rPr>
              <a:t>Ahtna Athabascan</a:t>
            </a:r>
          </a:p>
        </p:txBody>
      </p:sp>
      <p:sp>
        <p:nvSpPr>
          <p:cNvPr id="11" name="TextBox 15">
            <a:extLst>
              <a:ext uri="{FF2B5EF4-FFF2-40B4-BE49-F238E27FC236}">
                <a16:creationId xmlns:a16="http://schemas.microsoft.com/office/drawing/2014/main" id="{7194B4EF-953F-4CC9-BC7D-DCEC0210EA84}"/>
              </a:ext>
            </a:extLst>
          </p:cNvPr>
          <p:cNvSpPr txBox="1">
            <a:spLocks noGrp="1" noRot="1" noMove="1" noResize="1" noEditPoints="1" noAdjustHandles="1" noChangeArrowheads="1" noChangeShapeType="1"/>
          </p:cNvSpPr>
          <p:nvPr userDrawn="1"/>
        </p:nvSpPr>
        <p:spPr bwMode="auto">
          <a:xfrm>
            <a:off x="6255947" y="4000443"/>
            <a:ext cx="31927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8288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3F3F4"/>
                </a:solidFill>
                <a:effectLst/>
                <a:uLnTx/>
                <a:uFillTx/>
                <a:latin typeface="Arial" panose="020B0604020202020204"/>
                <a:ea typeface="+mn-ea"/>
                <a:cs typeface="+mn-cs"/>
              </a:rPr>
              <a:t>Chin’an</a:t>
            </a:r>
            <a:endParaRPr kumimoji="0" lang="en-US" sz="3600" b="1" i="0" u="none" strike="noStrike" kern="1200" cap="none" spc="0" normalizeH="0" baseline="0" noProof="0" dirty="0">
              <a:ln>
                <a:noFill/>
              </a:ln>
              <a:solidFill>
                <a:srgbClr val="F3F3F4"/>
              </a:solidFill>
              <a:effectLst/>
              <a:uLnTx/>
              <a:uFillTx/>
              <a:latin typeface="Arial" panose="020B0604020202020204"/>
              <a:ea typeface="+mn-ea"/>
              <a:cs typeface="+mn-cs"/>
            </a:endParaRPr>
          </a:p>
          <a:p>
            <a:pPr marL="0" marR="0" lvl="0" indent="0" algn="ctr" defTabSz="18288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err="1">
                <a:ln>
                  <a:noFill/>
                </a:ln>
                <a:solidFill>
                  <a:srgbClr val="F3F3F4"/>
                </a:solidFill>
                <a:effectLst/>
                <a:uLnTx/>
                <a:uFillTx/>
                <a:latin typeface="Arial" panose="020B0604020202020204"/>
                <a:ea typeface="+mn-ea"/>
                <a:cs typeface="+mn-cs"/>
              </a:rPr>
              <a:t>Dena’ina</a:t>
            </a:r>
            <a:r>
              <a:rPr kumimoji="0" lang="en-US" sz="2400" b="0" i="1" u="none" strike="noStrike" kern="1200" cap="none" spc="0" normalizeH="0" baseline="0" noProof="0" dirty="0">
                <a:ln>
                  <a:noFill/>
                </a:ln>
                <a:solidFill>
                  <a:srgbClr val="F3F3F4"/>
                </a:solidFill>
                <a:effectLst/>
                <a:uLnTx/>
                <a:uFillTx/>
                <a:latin typeface="Arial" panose="020B0604020202020204"/>
                <a:ea typeface="+mn-ea"/>
                <a:cs typeface="+mn-cs"/>
              </a:rPr>
              <a:t> Athabascan</a:t>
            </a:r>
          </a:p>
        </p:txBody>
      </p:sp>
      <p:sp>
        <p:nvSpPr>
          <p:cNvPr id="12" name="TextBox 1">
            <a:extLst>
              <a:ext uri="{FF2B5EF4-FFF2-40B4-BE49-F238E27FC236}">
                <a16:creationId xmlns:a16="http://schemas.microsoft.com/office/drawing/2014/main" id="{2B395C54-E36C-F8EC-CB10-2DD221BBA29F}"/>
              </a:ext>
            </a:extLst>
          </p:cNvPr>
          <p:cNvSpPr txBox="1">
            <a:spLocks noGrp="1" noRot="1" noMove="1" noResize="1" noEditPoints="1" noAdjustHandles="1" noChangeArrowheads="1" noChangeShapeType="1"/>
          </p:cNvSpPr>
          <p:nvPr userDrawn="1"/>
        </p:nvSpPr>
        <p:spPr bwMode="auto">
          <a:xfrm>
            <a:off x="234116" y="492746"/>
            <a:ext cx="358087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8288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3F3F4"/>
                </a:solidFill>
                <a:effectLst/>
                <a:uLnTx/>
                <a:uFillTx/>
                <a:latin typeface="Arial" panose="020B0604020202020204"/>
                <a:ea typeface="+mn-ea"/>
                <a:cs typeface="+mn-cs"/>
              </a:rPr>
              <a:t>Qaĝaasakung</a:t>
            </a:r>
            <a:endParaRPr kumimoji="0" lang="en-US" sz="3600" b="1" i="0" u="none" strike="noStrike" kern="1200" cap="none" spc="0" normalizeH="0" baseline="0" noProof="0" dirty="0">
              <a:ln>
                <a:noFill/>
              </a:ln>
              <a:solidFill>
                <a:srgbClr val="F3F3F4"/>
              </a:solidFill>
              <a:effectLst/>
              <a:uLnTx/>
              <a:uFillTx/>
              <a:latin typeface="Arial" panose="020B0604020202020204"/>
              <a:ea typeface="+mn-ea"/>
              <a:cs typeface="+mn-cs"/>
            </a:endParaRPr>
          </a:p>
          <a:p>
            <a:pPr marL="0" marR="0" lvl="0" indent="0" algn="ctr" defTabSz="18288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F3F3F4"/>
                </a:solidFill>
                <a:effectLst/>
                <a:uLnTx/>
                <a:uFillTx/>
                <a:latin typeface="Arial" panose="020B0604020202020204"/>
                <a:ea typeface="+mn-ea"/>
                <a:cs typeface="+mn-cs"/>
              </a:rPr>
              <a:t>Aleut</a:t>
            </a:r>
          </a:p>
        </p:txBody>
      </p:sp>
      <p:sp>
        <p:nvSpPr>
          <p:cNvPr id="13" name="TextBox 6">
            <a:extLst>
              <a:ext uri="{FF2B5EF4-FFF2-40B4-BE49-F238E27FC236}">
                <a16:creationId xmlns:a16="http://schemas.microsoft.com/office/drawing/2014/main" id="{525BB138-A450-7BE6-EE91-CE96E199866A}"/>
              </a:ext>
            </a:extLst>
          </p:cNvPr>
          <p:cNvSpPr txBox="1">
            <a:spLocks noGrp="1" noRot="1" noMove="1" noResize="1" noEditPoints="1" noAdjustHandles="1" noChangeArrowheads="1" noChangeShapeType="1"/>
          </p:cNvSpPr>
          <p:nvPr userDrawn="1"/>
        </p:nvSpPr>
        <p:spPr bwMode="auto">
          <a:xfrm>
            <a:off x="6414347" y="492746"/>
            <a:ext cx="239723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8288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3F3F4"/>
                </a:solidFill>
                <a:effectLst/>
                <a:uLnTx/>
                <a:uFillTx/>
                <a:latin typeface="Arial" panose="020B0604020202020204"/>
                <a:ea typeface="+mn-ea"/>
                <a:cs typeface="+mn-cs"/>
              </a:rPr>
              <a:t>Quyanaq</a:t>
            </a:r>
            <a:endParaRPr kumimoji="0" lang="en-US" sz="3600" b="1" i="0" u="none" strike="noStrike" kern="1200" cap="none" spc="0" normalizeH="0" baseline="0" noProof="0" dirty="0">
              <a:ln>
                <a:noFill/>
              </a:ln>
              <a:solidFill>
                <a:srgbClr val="F3F3F4"/>
              </a:solidFill>
              <a:effectLst/>
              <a:uLnTx/>
              <a:uFillTx/>
              <a:latin typeface="Arial" panose="020B0604020202020204"/>
              <a:ea typeface="+mn-ea"/>
              <a:cs typeface="+mn-cs"/>
            </a:endParaRPr>
          </a:p>
          <a:p>
            <a:pPr marL="0" marR="0" lvl="0" indent="0" algn="ctr" defTabSz="18288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F3F3F4"/>
                </a:solidFill>
                <a:effectLst/>
                <a:uLnTx/>
                <a:uFillTx/>
                <a:latin typeface="Arial" panose="020B0604020202020204"/>
                <a:ea typeface="+mn-ea"/>
                <a:cs typeface="+mn-cs"/>
              </a:rPr>
              <a:t>Inupiaq</a:t>
            </a:r>
          </a:p>
        </p:txBody>
      </p:sp>
      <p:sp>
        <p:nvSpPr>
          <p:cNvPr id="14" name="TextBox 8">
            <a:extLst>
              <a:ext uri="{FF2B5EF4-FFF2-40B4-BE49-F238E27FC236}">
                <a16:creationId xmlns:a16="http://schemas.microsoft.com/office/drawing/2014/main" id="{F96A05BF-87EC-6038-D841-826D02996AE2}"/>
              </a:ext>
            </a:extLst>
          </p:cNvPr>
          <p:cNvSpPr txBox="1">
            <a:spLocks noGrp="1" noRot="1" noMove="1" noResize="1" noEditPoints="1" noAdjustHandles="1" noChangeArrowheads="1" noChangeShapeType="1"/>
          </p:cNvSpPr>
          <p:nvPr userDrawn="1"/>
        </p:nvSpPr>
        <p:spPr bwMode="auto">
          <a:xfrm>
            <a:off x="8894645" y="492746"/>
            <a:ext cx="306324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8288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3F3F4"/>
                </a:solidFill>
                <a:effectLst/>
                <a:uLnTx/>
                <a:uFillTx/>
                <a:latin typeface="Arial" panose="020B0604020202020204"/>
                <a:ea typeface="+mn-ea"/>
                <a:cs typeface="+mn-cs"/>
              </a:rPr>
              <a:t>AwA'ahdah</a:t>
            </a:r>
            <a:endParaRPr kumimoji="0" lang="en-US" sz="3600" b="1" i="0" u="none" strike="noStrike" kern="1200" cap="none" spc="0" normalizeH="0" baseline="0" noProof="0" dirty="0">
              <a:ln>
                <a:noFill/>
              </a:ln>
              <a:solidFill>
                <a:srgbClr val="F3F3F4"/>
              </a:solidFill>
              <a:effectLst/>
              <a:uLnTx/>
              <a:uFillTx/>
              <a:latin typeface="Arial" panose="020B0604020202020204"/>
              <a:ea typeface="+mn-ea"/>
              <a:cs typeface="+mn-cs"/>
            </a:endParaRPr>
          </a:p>
          <a:p>
            <a:pPr marL="0" marR="0" lvl="0" indent="0" algn="ctr" defTabSz="18288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err="1">
                <a:ln>
                  <a:noFill/>
                </a:ln>
                <a:solidFill>
                  <a:srgbClr val="F3F3F4"/>
                </a:solidFill>
                <a:effectLst/>
                <a:uLnTx/>
                <a:uFillTx/>
                <a:latin typeface="Arial" panose="020B0604020202020204"/>
                <a:ea typeface="+mn-ea"/>
                <a:cs typeface="+mn-cs"/>
              </a:rPr>
              <a:t>Eyak</a:t>
            </a:r>
            <a:endParaRPr kumimoji="0" lang="en-US" sz="2400" b="0" i="1" u="none" strike="noStrike" kern="1200" cap="none" spc="0" normalizeH="0" baseline="0" noProof="0" dirty="0">
              <a:ln>
                <a:noFill/>
              </a:ln>
              <a:solidFill>
                <a:srgbClr val="F3F3F4"/>
              </a:solidFill>
              <a:effectLst/>
              <a:uLnTx/>
              <a:uFillTx/>
              <a:latin typeface="Arial" panose="020B0604020202020204"/>
              <a:ea typeface="+mn-ea"/>
              <a:cs typeface="+mn-cs"/>
            </a:endParaRPr>
          </a:p>
        </p:txBody>
      </p:sp>
      <p:sp>
        <p:nvSpPr>
          <p:cNvPr id="15" name="TextBox 11">
            <a:extLst>
              <a:ext uri="{FF2B5EF4-FFF2-40B4-BE49-F238E27FC236}">
                <a16:creationId xmlns:a16="http://schemas.microsoft.com/office/drawing/2014/main" id="{48D6B10A-75EC-EC39-49B9-CCC27929252B}"/>
              </a:ext>
            </a:extLst>
          </p:cNvPr>
          <p:cNvSpPr txBox="1">
            <a:spLocks noGrp="1" noRot="1" noMove="1" noResize="1" noEditPoints="1" noAdjustHandles="1" noChangeArrowheads="1" noChangeShapeType="1"/>
          </p:cNvSpPr>
          <p:nvPr userDrawn="1"/>
        </p:nvSpPr>
        <p:spPr bwMode="auto">
          <a:xfrm>
            <a:off x="3898059" y="492746"/>
            <a:ext cx="243322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8288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3F3F4"/>
                </a:solidFill>
                <a:effectLst/>
                <a:uLnTx/>
                <a:uFillTx/>
                <a:latin typeface="Arial" panose="020B0604020202020204"/>
                <a:ea typeface="+mn-ea"/>
                <a:cs typeface="+mn-cs"/>
              </a:rPr>
              <a:t>Quyanaa</a:t>
            </a:r>
            <a:endParaRPr kumimoji="0" lang="en-US" sz="3600" b="1" i="0" u="none" strike="noStrike" kern="1200" cap="none" spc="0" normalizeH="0" baseline="0" noProof="0" dirty="0">
              <a:ln>
                <a:noFill/>
              </a:ln>
              <a:solidFill>
                <a:srgbClr val="F3F3F4"/>
              </a:solidFill>
              <a:effectLst/>
              <a:uLnTx/>
              <a:uFillTx/>
              <a:latin typeface="Arial" panose="020B0604020202020204"/>
              <a:ea typeface="+mn-ea"/>
              <a:cs typeface="+mn-cs"/>
            </a:endParaRPr>
          </a:p>
          <a:p>
            <a:pPr marL="0" marR="0" lvl="0" indent="0" algn="ctr" defTabSz="18288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F3F3F4"/>
                </a:solidFill>
                <a:effectLst/>
                <a:uLnTx/>
                <a:uFillTx/>
                <a:latin typeface="Arial" panose="020B0604020202020204"/>
                <a:ea typeface="+mn-ea"/>
                <a:cs typeface="+mn-cs"/>
              </a:rPr>
              <a:t>Alutiiq</a:t>
            </a:r>
          </a:p>
        </p:txBody>
      </p:sp>
      <p:sp>
        <p:nvSpPr>
          <p:cNvPr id="16" name="TextBox 15">
            <a:extLst>
              <a:ext uri="{FF2B5EF4-FFF2-40B4-BE49-F238E27FC236}">
                <a16:creationId xmlns:a16="http://schemas.microsoft.com/office/drawing/2014/main" id="{C1739570-C338-8936-D464-CB1DB968CF6A}"/>
              </a:ext>
            </a:extLst>
          </p:cNvPr>
          <p:cNvSpPr txBox="1">
            <a:spLocks noGrp="1" noRot="1" noMove="1" noResize="1" noEditPoints="1" noAdjustHandles="1" noChangeArrowheads="1" noChangeShapeType="1"/>
          </p:cNvSpPr>
          <p:nvPr userDrawn="1"/>
        </p:nvSpPr>
        <p:spPr>
          <a:xfrm>
            <a:off x="3440350" y="5386018"/>
            <a:ext cx="5311301"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16909043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59911-D7FF-3720-DC4A-789578B736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036DC8-DB2C-A71C-9841-7D32AA2E0B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E0B559-678A-34DE-A57C-63BFE3479D9D}"/>
              </a:ext>
            </a:extLst>
          </p:cNvPr>
          <p:cNvSpPr>
            <a:spLocks noGrp="1"/>
          </p:cNvSpPr>
          <p:nvPr>
            <p:ph type="dt" sz="half" idx="10"/>
          </p:nvPr>
        </p:nvSpPr>
        <p:spPr/>
        <p:txBody>
          <a:bodyPr/>
          <a:lstStyle/>
          <a:p>
            <a:fld id="{DCD1D990-0429-4678-830B-B41CC751FE44}" type="datetimeFigureOut">
              <a:rPr lang="en-US" smtClean="0"/>
              <a:t>4/6/26</a:t>
            </a:fld>
            <a:endParaRPr lang="en-US"/>
          </a:p>
        </p:txBody>
      </p:sp>
      <p:sp>
        <p:nvSpPr>
          <p:cNvPr id="5" name="Footer Placeholder 4">
            <a:extLst>
              <a:ext uri="{FF2B5EF4-FFF2-40B4-BE49-F238E27FC236}">
                <a16:creationId xmlns:a16="http://schemas.microsoft.com/office/drawing/2014/main" id="{BFFBAE85-6B9B-4A66-87C7-F3F85518B7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660C0C-060A-C859-DC8C-5CD8546CFCF2}"/>
              </a:ext>
            </a:extLst>
          </p:cNvPr>
          <p:cNvSpPr>
            <a:spLocks noGrp="1"/>
          </p:cNvSpPr>
          <p:nvPr>
            <p:ph type="sldNum" sz="quarter" idx="12"/>
          </p:nvPr>
        </p:nvSpPr>
        <p:spPr/>
        <p:txBody>
          <a:bodyPr/>
          <a:lstStyle/>
          <a:p>
            <a:fld id="{C38CC88F-58AD-4871-97A8-955DF02DFE56}" type="slidenum">
              <a:rPr lang="en-US" smtClean="0"/>
              <a:t>‹#›</a:t>
            </a:fld>
            <a:endParaRPr lang="en-US"/>
          </a:p>
        </p:txBody>
      </p:sp>
    </p:spTree>
    <p:extLst>
      <p:ext uri="{BB962C8B-B14F-4D97-AF65-F5344CB8AC3E}">
        <p14:creationId xmlns:p14="http://schemas.microsoft.com/office/powerpoint/2010/main" val="12775739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83CAB-37D4-82A7-F4BC-E57298D3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6C68D8-5D48-B1A8-2FE4-6E5B114BE3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8128D-7E24-0D42-4363-AE845A2E82A6}"/>
              </a:ext>
            </a:extLst>
          </p:cNvPr>
          <p:cNvSpPr>
            <a:spLocks noGrp="1"/>
          </p:cNvSpPr>
          <p:nvPr>
            <p:ph type="dt" sz="half" idx="10"/>
          </p:nvPr>
        </p:nvSpPr>
        <p:spPr/>
        <p:txBody>
          <a:bodyPr/>
          <a:lstStyle/>
          <a:p>
            <a:fld id="{DCD1D990-0429-4678-830B-B41CC751FE44}" type="datetimeFigureOut">
              <a:rPr lang="en-US" smtClean="0"/>
              <a:t>4/6/26</a:t>
            </a:fld>
            <a:endParaRPr lang="en-US"/>
          </a:p>
        </p:txBody>
      </p:sp>
      <p:sp>
        <p:nvSpPr>
          <p:cNvPr id="5" name="Footer Placeholder 4">
            <a:extLst>
              <a:ext uri="{FF2B5EF4-FFF2-40B4-BE49-F238E27FC236}">
                <a16:creationId xmlns:a16="http://schemas.microsoft.com/office/drawing/2014/main" id="{F6FD9304-CF67-4AAD-2404-09374FC36E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D9D34-EAB3-9080-6193-C36C2100297E}"/>
              </a:ext>
            </a:extLst>
          </p:cNvPr>
          <p:cNvSpPr>
            <a:spLocks noGrp="1"/>
          </p:cNvSpPr>
          <p:nvPr>
            <p:ph type="sldNum" sz="quarter" idx="12"/>
          </p:nvPr>
        </p:nvSpPr>
        <p:spPr/>
        <p:txBody>
          <a:bodyPr/>
          <a:lstStyle/>
          <a:p>
            <a:fld id="{C38CC88F-58AD-4871-97A8-955DF02DFE56}" type="slidenum">
              <a:rPr lang="en-US" smtClean="0"/>
              <a:t>‹#›</a:t>
            </a:fld>
            <a:endParaRPr lang="en-US"/>
          </a:p>
        </p:txBody>
      </p:sp>
    </p:spTree>
    <p:extLst>
      <p:ext uri="{BB962C8B-B14F-4D97-AF65-F5344CB8AC3E}">
        <p14:creationId xmlns:p14="http://schemas.microsoft.com/office/powerpoint/2010/main" val="23271885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587CF-CBF2-ADBB-8F6A-1522D818D2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AE9537-9CB3-5518-EDA5-F2CEFB8A9A7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CB3860-6803-36BF-BB87-4C58B213C217}"/>
              </a:ext>
            </a:extLst>
          </p:cNvPr>
          <p:cNvSpPr>
            <a:spLocks noGrp="1"/>
          </p:cNvSpPr>
          <p:nvPr>
            <p:ph type="dt" sz="half" idx="10"/>
          </p:nvPr>
        </p:nvSpPr>
        <p:spPr/>
        <p:txBody>
          <a:bodyPr/>
          <a:lstStyle/>
          <a:p>
            <a:fld id="{DCD1D990-0429-4678-830B-B41CC751FE44}" type="datetimeFigureOut">
              <a:rPr lang="en-US" smtClean="0"/>
              <a:t>4/6/26</a:t>
            </a:fld>
            <a:endParaRPr lang="en-US"/>
          </a:p>
        </p:txBody>
      </p:sp>
      <p:sp>
        <p:nvSpPr>
          <p:cNvPr id="5" name="Footer Placeholder 4">
            <a:extLst>
              <a:ext uri="{FF2B5EF4-FFF2-40B4-BE49-F238E27FC236}">
                <a16:creationId xmlns:a16="http://schemas.microsoft.com/office/drawing/2014/main" id="{42CA837E-673D-1CD3-D01B-93AA6AD5B6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399718-8810-3EEA-DC0E-265077B54536}"/>
              </a:ext>
            </a:extLst>
          </p:cNvPr>
          <p:cNvSpPr>
            <a:spLocks noGrp="1"/>
          </p:cNvSpPr>
          <p:nvPr>
            <p:ph type="sldNum" sz="quarter" idx="12"/>
          </p:nvPr>
        </p:nvSpPr>
        <p:spPr/>
        <p:txBody>
          <a:bodyPr/>
          <a:lstStyle/>
          <a:p>
            <a:fld id="{C38CC88F-58AD-4871-97A8-955DF02DFE56}" type="slidenum">
              <a:rPr lang="en-US" smtClean="0"/>
              <a:t>‹#›</a:t>
            </a:fld>
            <a:endParaRPr lang="en-US"/>
          </a:p>
        </p:txBody>
      </p:sp>
    </p:spTree>
    <p:extLst>
      <p:ext uri="{BB962C8B-B14F-4D97-AF65-F5344CB8AC3E}">
        <p14:creationId xmlns:p14="http://schemas.microsoft.com/office/powerpoint/2010/main" val="1002352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9D139-F698-F0E4-E5FE-8EA2B8A5EE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7688CD-3C06-ADED-2463-E8277CF123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679739-860F-ED33-B2CC-F4CB581814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2142D7-DA2B-7A10-3595-BB16AFFA40C2}"/>
              </a:ext>
            </a:extLst>
          </p:cNvPr>
          <p:cNvSpPr>
            <a:spLocks noGrp="1"/>
          </p:cNvSpPr>
          <p:nvPr>
            <p:ph type="dt" sz="half" idx="10"/>
          </p:nvPr>
        </p:nvSpPr>
        <p:spPr/>
        <p:txBody>
          <a:bodyPr/>
          <a:lstStyle/>
          <a:p>
            <a:fld id="{DCD1D990-0429-4678-830B-B41CC751FE44}" type="datetimeFigureOut">
              <a:rPr lang="en-US" smtClean="0"/>
              <a:t>4/6/26</a:t>
            </a:fld>
            <a:endParaRPr lang="en-US"/>
          </a:p>
        </p:txBody>
      </p:sp>
      <p:sp>
        <p:nvSpPr>
          <p:cNvPr id="6" name="Footer Placeholder 5">
            <a:extLst>
              <a:ext uri="{FF2B5EF4-FFF2-40B4-BE49-F238E27FC236}">
                <a16:creationId xmlns:a16="http://schemas.microsoft.com/office/drawing/2014/main" id="{B0F0823E-0AF3-399C-AF0E-911D1E9B74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87D540-29BA-5E69-1720-9D2FCACEA723}"/>
              </a:ext>
            </a:extLst>
          </p:cNvPr>
          <p:cNvSpPr>
            <a:spLocks noGrp="1"/>
          </p:cNvSpPr>
          <p:nvPr>
            <p:ph type="sldNum" sz="quarter" idx="12"/>
          </p:nvPr>
        </p:nvSpPr>
        <p:spPr/>
        <p:txBody>
          <a:bodyPr/>
          <a:lstStyle/>
          <a:p>
            <a:fld id="{C38CC88F-58AD-4871-97A8-955DF02DFE56}" type="slidenum">
              <a:rPr lang="en-US" smtClean="0"/>
              <a:t>‹#›</a:t>
            </a:fld>
            <a:endParaRPr lang="en-US"/>
          </a:p>
        </p:txBody>
      </p:sp>
    </p:spTree>
    <p:extLst>
      <p:ext uri="{BB962C8B-B14F-4D97-AF65-F5344CB8AC3E}">
        <p14:creationId xmlns:p14="http://schemas.microsoft.com/office/powerpoint/2010/main" val="2292450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94099-8D98-7647-8A10-E1DC1FBC31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5DA45B-A21E-DD4F-B719-CA42E324D2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70EB0C4-F725-7B48-9923-F200A58E68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2FE52E-8294-1D43-A5A5-A5995F7DA4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808A55-BEA7-864A-8C39-2E713470D89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AD0362-8F21-3348-BB86-9A36A4AEFD89}"/>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8" name="Footer Placeholder 7">
            <a:extLst>
              <a:ext uri="{FF2B5EF4-FFF2-40B4-BE49-F238E27FC236}">
                <a16:creationId xmlns:a16="http://schemas.microsoft.com/office/drawing/2014/main" id="{E0ADC56D-F2BF-3F43-A497-82F51200B5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F76180-BA15-4349-B8A4-8DB216798169}"/>
              </a:ext>
            </a:extLst>
          </p:cNvPr>
          <p:cNvSpPr>
            <a:spLocks noGrp="1"/>
          </p:cNvSpPr>
          <p:nvPr>
            <p:ph type="sldNum" sz="quarter" idx="12"/>
          </p:nvPr>
        </p:nvSpPr>
        <p:spPr/>
        <p:txBody>
          <a:bodyPr/>
          <a:lstStyle/>
          <a:p>
            <a:fld id="{0C012FC4-4C32-E84B-BAE1-5E70B562053D}" type="slidenum">
              <a:rPr lang="en-US" altLang="en-US" smtClean="0"/>
              <a:pPr/>
              <a:t>‹#›</a:t>
            </a:fld>
            <a:endParaRPr lang="en-US" altLang="en-US"/>
          </a:p>
        </p:txBody>
      </p:sp>
    </p:spTree>
    <p:extLst>
      <p:ext uri="{BB962C8B-B14F-4D97-AF65-F5344CB8AC3E}">
        <p14:creationId xmlns:p14="http://schemas.microsoft.com/office/powerpoint/2010/main" val="12872209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24CD5-2EE3-CB8D-84A9-6686912CB6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4BE568-6B24-B8E3-B22F-4AC0822FA5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321B77-50E5-749F-8E1B-0B67B5B293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426222-0028-ABE5-0F0C-70C2753919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8E9BC2-05A3-401D-B65D-261A84B735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0E1502-6600-9365-0731-6CE27D5FF69E}"/>
              </a:ext>
            </a:extLst>
          </p:cNvPr>
          <p:cNvSpPr>
            <a:spLocks noGrp="1"/>
          </p:cNvSpPr>
          <p:nvPr>
            <p:ph type="dt" sz="half" idx="10"/>
          </p:nvPr>
        </p:nvSpPr>
        <p:spPr/>
        <p:txBody>
          <a:bodyPr/>
          <a:lstStyle/>
          <a:p>
            <a:fld id="{DCD1D990-0429-4678-830B-B41CC751FE44}" type="datetimeFigureOut">
              <a:rPr lang="en-US" smtClean="0"/>
              <a:t>4/6/26</a:t>
            </a:fld>
            <a:endParaRPr lang="en-US"/>
          </a:p>
        </p:txBody>
      </p:sp>
      <p:sp>
        <p:nvSpPr>
          <p:cNvPr id="8" name="Footer Placeholder 7">
            <a:extLst>
              <a:ext uri="{FF2B5EF4-FFF2-40B4-BE49-F238E27FC236}">
                <a16:creationId xmlns:a16="http://schemas.microsoft.com/office/drawing/2014/main" id="{645FBD0F-2E67-0497-242E-61C217CE0A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AA7B47-08E2-C79F-9BFF-608D658E0354}"/>
              </a:ext>
            </a:extLst>
          </p:cNvPr>
          <p:cNvSpPr>
            <a:spLocks noGrp="1"/>
          </p:cNvSpPr>
          <p:nvPr>
            <p:ph type="sldNum" sz="quarter" idx="12"/>
          </p:nvPr>
        </p:nvSpPr>
        <p:spPr/>
        <p:txBody>
          <a:bodyPr/>
          <a:lstStyle/>
          <a:p>
            <a:fld id="{C38CC88F-58AD-4871-97A8-955DF02DFE56}" type="slidenum">
              <a:rPr lang="en-US" smtClean="0"/>
              <a:t>‹#›</a:t>
            </a:fld>
            <a:endParaRPr lang="en-US"/>
          </a:p>
        </p:txBody>
      </p:sp>
    </p:spTree>
    <p:extLst>
      <p:ext uri="{BB962C8B-B14F-4D97-AF65-F5344CB8AC3E}">
        <p14:creationId xmlns:p14="http://schemas.microsoft.com/office/powerpoint/2010/main" val="5594347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78F9F-7068-2DD3-48C7-9487276335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259438-4F1B-41BC-F74C-D2F25B6FD18A}"/>
              </a:ext>
            </a:extLst>
          </p:cNvPr>
          <p:cNvSpPr>
            <a:spLocks noGrp="1"/>
          </p:cNvSpPr>
          <p:nvPr>
            <p:ph type="dt" sz="half" idx="10"/>
          </p:nvPr>
        </p:nvSpPr>
        <p:spPr/>
        <p:txBody>
          <a:bodyPr/>
          <a:lstStyle/>
          <a:p>
            <a:fld id="{DCD1D990-0429-4678-830B-B41CC751FE44}" type="datetimeFigureOut">
              <a:rPr lang="en-US" smtClean="0"/>
              <a:t>4/6/26</a:t>
            </a:fld>
            <a:endParaRPr lang="en-US"/>
          </a:p>
        </p:txBody>
      </p:sp>
      <p:sp>
        <p:nvSpPr>
          <p:cNvPr id="4" name="Footer Placeholder 3">
            <a:extLst>
              <a:ext uri="{FF2B5EF4-FFF2-40B4-BE49-F238E27FC236}">
                <a16:creationId xmlns:a16="http://schemas.microsoft.com/office/drawing/2014/main" id="{F70F75EB-DC6F-919A-8820-79FC444D51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17E9DB-9214-EE60-6911-0BF2B05FD2FE}"/>
              </a:ext>
            </a:extLst>
          </p:cNvPr>
          <p:cNvSpPr>
            <a:spLocks noGrp="1"/>
          </p:cNvSpPr>
          <p:nvPr>
            <p:ph type="sldNum" sz="quarter" idx="12"/>
          </p:nvPr>
        </p:nvSpPr>
        <p:spPr/>
        <p:txBody>
          <a:bodyPr/>
          <a:lstStyle/>
          <a:p>
            <a:fld id="{C38CC88F-58AD-4871-97A8-955DF02DFE56}" type="slidenum">
              <a:rPr lang="en-US" smtClean="0"/>
              <a:t>‹#›</a:t>
            </a:fld>
            <a:endParaRPr lang="en-US"/>
          </a:p>
        </p:txBody>
      </p:sp>
    </p:spTree>
    <p:extLst>
      <p:ext uri="{BB962C8B-B14F-4D97-AF65-F5344CB8AC3E}">
        <p14:creationId xmlns:p14="http://schemas.microsoft.com/office/powerpoint/2010/main" val="2202793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1B55EF-151D-2BF3-EBCD-185CFAEF2939}"/>
              </a:ext>
            </a:extLst>
          </p:cNvPr>
          <p:cNvSpPr>
            <a:spLocks noGrp="1"/>
          </p:cNvSpPr>
          <p:nvPr>
            <p:ph type="dt" sz="half" idx="10"/>
          </p:nvPr>
        </p:nvSpPr>
        <p:spPr/>
        <p:txBody>
          <a:bodyPr/>
          <a:lstStyle/>
          <a:p>
            <a:fld id="{DCD1D990-0429-4678-830B-B41CC751FE44}" type="datetimeFigureOut">
              <a:rPr lang="en-US" smtClean="0"/>
              <a:t>4/6/26</a:t>
            </a:fld>
            <a:endParaRPr lang="en-US"/>
          </a:p>
        </p:txBody>
      </p:sp>
      <p:sp>
        <p:nvSpPr>
          <p:cNvPr id="3" name="Footer Placeholder 2">
            <a:extLst>
              <a:ext uri="{FF2B5EF4-FFF2-40B4-BE49-F238E27FC236}">
                <a16:creationId xmlns:a16="http://schemas.microsoft.com/office/drawing/2014/main" id="{C6F0D073-6CCF-5CF6-DCD5-1EA964ACE6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0EEE71-FD49-9B9D-8989-859FB365CC57}"/>
              </a:ext>
            </a:extLst>
          </p:cNvPr>
          <p:cNvSpPr>
            <a:spLocks noGrp="1"/>
          </p:cNvSpPr>
          <p:nvPr>
            <p:ph type="sldNum" sz="quarter" idx="12"/>
          </p:nvPr>
        </p:nvSpPr>
        <p:spPr/>
        <p:txBody>
          <a:bodyPr/>
          <a:lstStyle/>
          <a:p>
            <a:fld id="{C38CC88F-58AD-4871-97A8-955DF02DFE56}" type="slidenum">
              <a:rPr lang="en-US" smtClean="0"/>
              <a:t>‹#›</a:t>
            </a:fld>
            <a:endParaRPr lang="en-US"/>
          </a:p>
        </p:txBody>
      </p:sp>
    </p:spTree>
    <p:extLst>
      <p:ext uri="{BB962C8B-B14F-4D97-AF65-F5344CB8AC3E}">
        <p14:creationId xmlns:p14="http://schemas.microsoft.com/office/powerpoint/2010/main" val="1541083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A3970-A402-D397-C699-305F54869E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44BA00-5D5F-34E0-3446-BA4861E60E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452490-428E-19D3-F553-C61F6582FF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CDBCC1-13A4-7A23-A8EE-56F23B294DBB}"/>
              </a:ext>
            </a:extLst>
          </p:cNvPr>
          <p:cNvSpPr>
            <a:spLocks noGrp="1"/>
          </p:cNvSpPr>
          <p:nvPr>
            <p:ph type="dt" sz="half" idx="10"/>
          </p:nvPr>
        </p:nvSpPr>
        <p:spPr/>
        <p:txBody>
          <a:bodyPr/>
          <a:lstStyle/>
          <a:p>
            <a:fld id="{DCD1D990-0429-4678-830B-B41CC751FE44}" type="datetimeFigureOut">
              <a:rPr lang="en-US" smtClean="0"/>
              <a:t>4/6/26</a:t>
            </a:fld>
            <a:endParaRPr lang="en-US"/>
          </a:p>
        </p:txBody>
      </p:sp>
      <p:sp>
        <p:nvSpPr>
          <p:cNvPr id="6" name="Footer Placeholder 5">
            <a:extLst>
              <a:ext uri="{FF2B5EF4-FFF2-40B4-BE49-F238E27FC236}">
                <a16:creationId xmlns:a16="http://schemas.microsoft.com/office/drawing/2014/main" id="{620A38C5-576D-2E4F-11D9-663D25A630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DC553F-B737-BE04-B79C-E3D678D81F75}"/>
              </a:ext>
            </a:extLst>
          </p:cNvPr>
          <p:cNvSpPr>
            <a:spLocks noGrp="1"/>
          </p:cNvSpPr>
          <p:nvPr>
            <p:ph type="sldNum" sz="quarter" idx="12"/>
          </p:nvPr>
        </p:nvSpPr>
        <p:spPr/>
        <p:txBody>
          <a:bodyPr/>
          <a:lstStyle/>
          <a:p>
            <a:fld id="{C38CC88F-58AD-4871-97A8-955DF02DFE56}" type="slidenum">
              <a:rPr lang="en-US" smtClean="0"/>
              <a:t>‹#›</a:t>
            </a:fld>
            <a:endParaRPr lang="en-US"/>
          </a:p>
        </p:txBody>
      </p:sp>
    </p:spTree>
    <p:extLst>
      <p:ext uri="{BB962C8B-B14F-4D97-AF65-F5344CB8AC3E}">
        <p14:creationId xmlns:p14="http://schemas.microsoft.com/office/powerpoint/2010/main" val="41899149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5AF46-C7BA-2A27-DFA3-35611BA697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197BA2-176D-B499-B8FB-0786A475ED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9EE4A9-96B8-F1BD-0000-4D8074FBCB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1CCA0D-C966-A5C7-C108-20005ECC8933}"/>
              </a:ext>
            </a:extLst>
          </p:cNvPr>
          <p:cNvSpPr>
            <a:spLocks noGrp="1"/>
          </p:cNvSpPr>
          <p:nvPr>
            <p:ph type="dt" sz="half" idx="10"/>
          </p:nvPr>
        </p:nvSpPr>
        <p:spPr/>
        <p:txBody>
          <a:bodyPr/>
          <a:lstStyle/>
          <a:p>
            <a:fld id="{DCD1D990-0429-4678-830B-B41CC751FE44}" type="datetimeFigureOut">
              <a:rPr lang="en-US" smtClean="0"/>
              <a:t>4/6/26</a:t>
            </a:fld>
            <a:endParaRPr lang="en-US"/>
          </a:p>
        </p:txBody>
      </p:sp>
      <p:sp>
        <p:nvSpPr>
          <p:cNvPr id="6" name="Footer Placeholder 5">
            <a:extLst>
              <a:ext uri="{FF2B5EF4-FFF2-40B4-BE49-F238E27FC236}">
                <a16:creationId xmlns:a16="http://schemas.microsoft.com/office/drawing/2014/main" id="{D3134B1A-DEEC-FD4F-7923-34EBBA64C3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0495B9-2B17-0CA8-60E3-26EC5A8EF978}"/>
              </a:ext>
            </a:extLst>
          </p:cNvPr>
          <p:cNvSpPr>
            <a:spLocks noGrp="1"/>
          </p:cNvSpPr>
          <p:nvPr>
            <p:ph type="sldNum" sz="quarter" idx="12"/>
          </p:nvPr>
        </p:nvSpPr>
        <p:spPr/>
        <p:txBody>
          <a:bodyPr/>
          <a:lstStyle/>
          <a:p>
            <a:fld id="{C38CC88F-58AD-4871-97A8-955DF02DFE56}" type="slidenum">
              <a:rPr lang="en-US" smtClean="0"/>
              <a:t>‹#›</a:t>
            </a:fld>
            <a:endParaRPr lang="en-US"/>
          </a:p>
        </p:txBody>
      </p:sp>
    </p:spTree>
    <p:extLst>
      <p:ext uri="{BB962C8B-B14F-4D97-AF65-F5344CB8AC3E}">
        <p14:creationId xmlns:p14="http://schemas.microsoft.com/office/powerpoint/2010/main" val="41930312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35C94-994B-B657-4D07-70BC722CD4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586877-1497-C043-095F-6FF3CA3813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201278-0309-DE08-BC59-36877B5E2D42}"/>
              </a:ext>
            </a:extLst>
          </p:cNvPr>
          <p:cNvSpPr>
            <a:spLocks noGrp="1"/>
          </p:cNvSpPr>
          <p:nvPr>
            <p:ph type="dt" sz="half" idx="10"/>
          </p:nvPr>
        </p:nvSpPr>
        <p:spPr/>
        <p:txBody>
          <a:bodyPr/>
          <a:lstStyle/>
          <a:p>
            <a:fld id="{DCD1D990-0429-4678-830B-B41CC751FE44}" type="datetimeFigureOut">
              <a:rPr lang="en-US" smtClean="0"/>
              <a:t>4/6/26</a:t>
            </a:fld>
            <a:endParaRPr lang="en-US"/>
          </a:p>
        </p:txBody>
      </p:sp>
      <p:sp>
        <p:nvSpPr>
          <p:cNvPr id="5" name="Footer Placeholder 4">
            <a:extLst>
              <a:ext uri="{FF2B5EF4-FFF2-40B4-BE49-F238E27FC236}">
                <a16:creationId xmlns:a16="http://schemas.microsoft.com/office/drawing/2014/main" id="{500B7D9D-E999-35F3-9259-86030905F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3BA1B4-44BA-F00C-EF78-8E27750758F0}"/>
              </a:ext>
            </a:extLst>
          </p:cNvPr>
          <p:cNvSpPr>
            <a:spLocks noGrp="1"/>
          </p:cNvSpPr>
          <p:nvPr>
            <p:ph type="sldNum" sz="quarter" idx="12"/>
          </p:nvPr>
        </p:nvSpPr>
        <p:spPr/>
        <p:txBody>
          <a:bodyPr/>
          <a:lstStyle/>
          <a:p>
            <a:fld id="{C38CC88F-58AD-4871-97A8-955DF02DFE56}" type="slidenum">
              <a:rPr lang="en-US" smtClean="0"/>
              <a:t>‹#›</a:t>
            </a:fld>
            <a:endParaRPr lang="en-US"/>
          </a:p>
        </p:txBody>
      </p:sp>
    </p:spTree>
    <p:extLst>
      <p:ext uri="{BB962C8B-B14F-4D97-AF65-F5344CB8AC3E}">
        <p14:creationId xmlns:p14="http://schemas.microsoft.com/office/powerpoint/2010/main" val="6708074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E33725-D736-3D8C-A58F-1420BAF070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C5BB07-AA60-5DB8-A2ED-42BB44F9F0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A72E86-BF2A-6710-2AFF-7465539D5066}"/>
              </a:ext>
            </a:extLst>
          </p:cNvPr>
          <p:cNvSpPr>
            <a:spLocks noGrp="1"/>
          </p:cNvSpPr>
          <p:nvPr>
            <p:ph type="dt" sz="half" idx="10"/>
          </p:nvPr>
        </p:nvSpPr>
        <p:spPr/>
        <p:txBody>
          <a:bodyPr/>
          <a:lstStyle/>
          <a:p>
            <a:fld id="{DCD1D990-0429-4678-830B-B41CC751FE44}" type="datetimeFigureOut">
              <a:rPr lang="en-US" smtClean="0"/>
              <a:t>4/6/26</a:t>
            </a:fld>
            <a:endParaRPr lang="en-US"/>
          </a:p>
        </p:txBody>
      </p:sp>
      <p:sp>
        <p:nvSpPr>
          <p:cNvPr id="5" name="Footer Placeholder 4">
            <a:extLst>
              <a:ext uri="{FF2B5EF4-FFF2-40B4-BE49-F238E27FC236}">
                <a16:creationId xmlns:a16="http://schemas.microsoft.com/office/drawing/2014/main" id="{C17296DB-5B46-9DDA-99F8-1338EE2862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58F2EB-9548-2111-93BE-65221A3D7544}"/>
              </a:ext>
            </a:extLst>
          </p:cNvPr>
          <p:cNvSpPr>
            <a:spLocks noGrp="1"/>
          </p:cNvSpPr>
          <p:nvPr>
            <p:ph type="sldNum" sz="quarter" idx="12"/>
          </p:nvPr>
        </p:nvSpPr>
        <p:spPr/>
        <p:txBody>
          <a:bodyPr/>
          <a:lstStyle/>
          <a:p>
            <a:fld id="{C38CC88F-58AD-4871-97A8-955DF02DFE56}" type="slidenum">
              <a:rPr lang="en-US" smtClean="0"/>
              <a:t>‹#›</a:t>
            </a:fld>
            <a:endParaRPr lang="en-US"/>
          </a:p>
        </p:txBody>
      </p:sp>
    </p:spTree>
    <p:extLst>
      <p:ext uri="{BB962C8B-B14F-4D97-AF65-F5344CB8AC3E}">
        <p14:creationId xmlns:p14="http://schemas.microsoft.com/office/powerpoint/2010/main" val="30388765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accent3"/>
        </a:solidFill>
        <a:effectLst/>
      </p:bgPr>
    </p:bg>
    <p:spTree>
      <p:nvGrpSpPr>
        <p:cNvPr id="1" name=""/>
        <p:cNvGrpSpPr/>
        <p:nvPr/>
      </p:nvGrpSpPr>
      <p:grpSpPr>
        <a:xfrm>
          <a:off x="0" y="0"/>
          <a:ext cx="0" cy="0"/>
          <a:chOff x="0" y="0"/>
          <a:chExt cx="0" cy="0"/>
        </a:xfrm>
      </p:grpSpPr>
      <p:pic>
        <p:nvPicPr>
          <p:cNvPr id="5" name="Picture 4" descr="A person and person standing together&#10;&#10;AI-generated content may be incorrect.">
            <a:extLst>
              <a:ext uri="{FF2B5EF4-FFF2-40B4-BE49-F238E27FC236}">
                <a16:creationId xmlns:a16="http://schemas.microsoft.com/office/drawing/2014/main" id="{43E61C8C-0A7B-0707-D26B-6D52487DB6CA}"/>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3AC8AF4-FDF9-C4F0-69BF-F769B5855CD9}"/>
              </a:ext>
            </a:extLst>
          </p:cNvPr>
          <p:cNvSpPr>
            <a:spLocks noGrp="1"/>
          </p:cNvSpPr>
          <p:nvPr>
            <p:ph type="ctrTitle" hasCustomPrompt="1"/>
          </p:nvPr>
        </p:nvSpPr>
        <p:spPr>
          <a:xfrm>
            <a:off x="342900" y="202857"/>
            <a:ext cx="3776712" cy="2451756"/>
          </a:xfrm>
        </p:spPr>
        <p:txBody>
          <a:bodyPr anchor="ctr">
            <a:noAutofit/>
          </a:bodyPr>
          <a:lstStyle>
            <a:lvl1pPr algn="l">
              <a:defRPr sz="3600">
                <a:solidFill>
                  <a:srgbClr val="FFC70E"/>
                </a:solidFill>
              </a:defRPr>
            </a:lvl1pPr>
          </a:lstStyle>
          <a:p>
            <a:r>
              <a:rPr lang="en-US"/>
              <a:t>Title of Presentation</a:t>
            </a:r>
          </a:p>
        </p:txBody>
      </p:sp>
      <p:sp>
        <p:nvSpPr>
          <p:cNvPr id="3" name="Subtitle 2">
            <a:extLst>
              <a:ext uri="{FF2B5EF4-FFF2-40B4-BE49-F238E27FC236}">
                <a16:creationId xmlns:a16="http://schemas.microsoft.com/office/drawing/2014/main" id="{639D780F-5140-5B4C-3C27-BC182F77166B}"/>
              </a:ext>
            </a:extLst>
          </p:cNvPr>
          <p:cNvSpPr>
            <a:spLocks noGrp="1"/>
          </p:cNvSpPr>
          <p:nvPr>
            <p:ph type="subTitle" idx="1" hasCustomPrompt="1"/>
          </p:nvPr>
        </p:nvSpPr>
        <p:spPr>
          <a:xfrm>
            <a:off x="342900" y="2808533"/>
            <a:ext cx="3776712" cy="797124"/>
          </a:xfrm>
        </p:spPr>
        <p:txBody>
          <a:bodyPr anchor="t"/>
          <a:lstStyle>
            <a:lvl1pPr marL="0" indent="0" algn="l">
              <a:buNone/>
              <a:defRPr sz="2400" i="0">
                <a:solidFill>
                  <a:srgbClr val="FFC70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of Presentation</a:t>
            </a:r>
          </a:p>
        </p:txBody>
      </p:sp>
      <p:sp>
        <p:nvSpPr>
          <p:cNvPr id="9" name="Text Placeholder 8">
            <a:extLst>
              <a:ext uri="{FF2B5EF4-FFF2-40B4-BE49-F238E27FC236}">
                <a16:creationId xmlns:a16="http://schemas.microsoft.com/office/drawing/2014/main" id="{CBA39BBD-3540-EC99-1509-36EA6ECA0FCC}"/>
              </a:ext>
            </a:extLst>
          </p:cNvPr>
          <p:cNvSpPr>
            <a:spLocks noGrp="1"/>
          </p:cNvSpPr>
          <p:nvPr>
            <p:ph type="body" sz="quarter" idx="10" hasCustomPrompt="1"/>
          </p:nvPr>
        </p:nvSpPr>
        <p:spPr>
          <a:xfrm>
            <a:off x="342900" y="3810000"/>
            <a:ext cx="3776663" cy="860425"/>
          </a:xfrm>
        </p:spPr>
        <p:txBody>
          <a:bodyPr>
            <a:normAutofit/>
          </a:bodyPr>
          <a:lstStyle>
            <a:lvl1pPr marL="0" indent="0">
              <a:buFont typeface="Arial" panose="020B0604020202020204" pitchFamily="34" charset="0"/>
              <a:buNone/>
              <a:defRPr lang="en-US" sz="1800" dirty="0" smtClean="0"/>
            </a:lvl1pPr>
            <a:lvl2pPr marL="228600" indent="0">
              <a:buNone/>
              <a:defRPr lang="en-US" dirty="0" smtClean="0"/>
            </a:lvl2pPr>
            <a:lvl3pPr marL="457200" indent="0">
              <a:buNone/>
              <a:defRPr lang="en-US" dirty="0" smtClean="0"/>
            </a:lvl3pPr>
            <a:lvl4pPr marL="685800" indent="0">
              <a:buNone/>
              <a:defRPr lang="en-US" dirty="0" smtClean="0"/>
            </a:lvl4pPr>
            <a:lvl5pPr marL="971550" indent="0">
              <a:buNone/>
              <a:defRPr lang="en-US" dirty="0"/>
            </a:lvl5pPr>
          </a:lstStyle>
          <a:p>
            <a:r>
              <a:rPr lang="en-US" sz="1800">
                <a:solidFill>
                  <a:schemeClr val="bg1"/>
                </a:solidFill>
              </a:rPr>
              <a:t>Presented By:</a:t>
            </a:r>
            <a:br>
              <a:rPr lang="en-US" sz="1800">
                <a:solidFill>
                  <a:schemeClr val="bg1"/>
                </a:solidFill>
              </a:rPr>
            </a:br>
            <a:r>
              <a:rPr lang="en-US" sz="1800">
                <a:solidFill>
                  <a:schemeClr val="bg1"/>
                </a:solidFill>
              </a:rPr>
              <a:t>Presenter Name, ABC, Job Title</a:t>
            </a:r>
          </a:p>
        </p:txBody>
      </p:sp>
    </p:spTree>
    <p:extLst>
      <p:ext uri="{BB962C8B-B14F-4D97-AF65-F5344CB8AC3E}">
        <p14:creationId xmlns:p14="http://schemas.microsoft.com/office/powerpoint/2010/main" val="20500330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accent3"/>
        </a:solidFill>
        <a:effectLst/>
      </p:bgPr>
    </p:bg>
    <p:spTree>
      <p:nvGrpSpPr>
        <p:cNvPr id="1" name=""/>
        <p:cNvGrpSpPr/>
        <p:nvPr/>
      </p:nvGrpSpPr>
      <p:grpSpPr>
        <a:xfrm>
          <a:off x="0" y="0"/>
          <a:ext cx="0" cy="0"/>
          <a:chOff x="0" y="0"/>
          <a:chExt cx="0" cy="0"/>
        </a:xfrm>
      </p:grpSpPr>
      <p:pic>
        <p:nvPicPr>
          <p:cNvPr id="6" name="Picture 5" descr="A person in a red cape&#10;&#10;AI-generated content may be incorrect.">
            <a:extLst>
              <a:ext uri="{FF2B5EF4-FFF2-40B4-BE49-F238E27FC236}">
                <a16:creationId xmlns:a16="http://schemas.microsoft.com/office/drawing/2014/main" id="{045FA70F-9450-4732-FC0E-C42DEA8387EB}"/>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AF16B026-AFE4-F32E-EAF7-4F26399CA0CB}"/>
              </a:ext>
            </a:extLst>
          </p:cNvPr>
          <p:cNvSpPr>
            <a:spLocks noGrp="1"/>
          </p:cNvSpPr>
          <p:nvPr>
            <p:ph type="ctrTitle" hasCustomPrompt="1"/>
          </p:nvPr>
        </p:nvSpPr>
        <p:spPr>
          <a:xfrm>
            <a:off x="342900" y="202857"/>
            <a:ext cx="3776712" cy="2451756"/>
          </a:xfrm>
        </p:spPr>
        <p:txBody>
          <a:bodyPr anchor="ctr">
            <a:noAutofit/>
          </a:bodyPr>
          <a:lstStyle>
            <a:lvl1pPr algn="l">
              <a:defRPr sz="3600">
                <a:solidFill>
                  <a:srgbClr val="FFC70E"/>
                </a:solidFill>
              </a:defRPr>
            </a:lvl1pPr>
          </a:lstStyle>
          <a:p>
            <a:r>
              <a:rPr lang="en-US"/>
              <a:t>Title of Presentation</a:t>
            </a:r>
          </a:p>
        </p:txBody>
      </p:sp>
      <p:sp>
        <p:nvSpPr>
          <p:cNvPr id="5" name="Subtitle 2">
            <a:extLst>
              <a:ext uri="{FF2B5EF4-FFF2-40B4-BE49-F238E27FC236}">
                <a16:creationId xmlns:a16="http://schemas.microsoft.com/office/drawing/2014/main" id="{0F2E1EA9-459B-16AC-5812-6B7BC1E68BC4}"/>
              </a:ext>
            </a:extLst>
          </p:cNvPr>
          <p:cNvSpPr>
            <a:spLocks noGrp="1"/>
          </p:cNvSpPr>
          <p:nvPr>
            <p:ph type="subTitle" idx="1" hasCustomPrompt="1"/>
          </p:nvPr>
        </p:nvSpPr>
        <p:spPr>
          <a:xfrm>
            <a:off x="342900" y="2808533"/>
            <a:ext cx="3776712" cy="797124"/>
          </a:xfrm>
        </p:spPr>
        <p:txBody>
          <a:bodyPr anchor="t"/>
          <a:lstStyle>
            <a:lvl1pPr marL="0" indent="0" algn="l">
              <a:buNone/>
              <a:defRPr sz="2400" i="0">
                <a:solidFill>
                  <a:srgbClr val="FFC70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of Presentation</a:t>
            </a:r>
          </a:p>
        </p:txBody>
      </p:sp>
      <p:sp>
        <p:nvSpPr>
          <p:cNvPr id="7" name="Text Placeholder 8">
            <a:extLst>
              <a:ext uri="{FF2B5EF4-FFF2-40B4-BE49-F238E27FC236}">
                <a16:creationId xmlns:a16="http://schemas.microsoft.com/office/drawing/2014/main" id="{C3CD2478-37D5-4770-0B65-89F0A45F5440}"/>
              </a:ext>
            </a:extLst>
          </p:cNvPr>
          <p:cNvSpPr>
            <a:spLocks noGrp="1"/>
          </p:cNvSpPr>
          <p:nvPr>
            <p:ph type="body" sz="quarter" idx="10" hasCustomPrompt="1"/>
          </p:nvPr>
        </p:nvSpPr>
        <p:spPr>
          <a:xfrm>
            <a:off x="342900" y="3810000"/>
            <a:ext cx="3776663" cy="860425"/>
          </a:xfrm>
        </p:spPr>
        <p:txBody>
          <a:bodyPr>
            <a:normAutofit/>
          </a:bodyPr>
          <a:lstStyle>
            <a:lvl1pPr marL="0" indent="0">
              <a:buFont typeface="Arial" panose="020B0604020202020204" pitchFamily="34" charset="0"/>
              <a:buNone/>
              <a:defRPr lang="en-US" sz="1800" dirty="0" smtClean="0"/>
            </a:lvl1pPr>
            <a:lvl2pPr marL="228600" indent="0">
              <a:buNone/>
              <a:defRPr lang="en-US" dirty="0" smtClean="0"/>
            </a:lvl2pPr>
            <a:lvl3pPr marL="457200" indent="0">
              <a:buNone/>
              <a:defRPr lang="en-US" dirty="0" smtClean="0"/>
            </a:lvl3pPr>
            <a:lvl4pPr marL="685800" indent="0">
              <a:buNone/>
              <a:defRPr lang="en-US" dirty="0" smtClean="0"/>
            </a:lvl4pPr>
            <a:lvl5pPr marL="971550" indent="0">
              <a:buNone/>
              <a:defRPr lang="en-US" dirty="0"/>
            </a:lvl5pPr>
          </a:lstStyle>
          <a:p>
            <a:r>
              <a:rPr lang="en-US" sz="1800">
                <a:solidFill>
                  <a:schemeClr val="bg1"/>
                </a:solidFill>
              </a:rPr>
              <a:t>Presented By:</a:t>
            </a:r>
            <a:br>
              <a:rPr lang="en-US" sz="1800">
                <a:solidFill>
                  <a:schemeClr val="bg1"/>
                </a:solidFill>
              </a:rPr>
            </a:br>
            <a:r>
              <a:rPr lang="en-US" sz="1800">
                <a:solidFill>
                  <a:schemeClr val="bg1"/>
                </a:solidFill>
              </a:rPr>
              <a:t>Presenter Name, ABC, Job Title</a:t>
            </a:r>
          </a:p>
        </p:txBody>
      </p:sp>
    </p:spTree>
    <p:extLst>
      <p:ext uri="{BB962C8B-B14F-4D97-AF65-F5344CB8AC3E}">
        <p14:creationId xmlns:p14="http://schemas.microsoft.com/office/powerpoint/2010/main" val="10336688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accent3"/>
        </a:solidFill>
        <a:effectLst/>
      </p:bgPr>
    </p:bg>
    <p:spTree>
      <p:nvGrpSpPr>
        <p:cNvPr id="1" name=""/>
        <p:cNvGrpSpPr/>
        <p:nvPr/>
      </p:nvGrpSpPr>
      <p:grpSpPr>
        <a:xfrm>
          <a:off x="0" y="0"/>
          <a:ext cx="0" cy="0"/>
          <a:chOff x="0" y="0"/>
          <a:chExt cx="0" cy="0"/>
        </a:xfrm>
      </p:grpSpPr>
      <p:pic>
        <p:nvPicPr>
          <p:cNvPr id="5" name="Picture 4" descr="A close up of purple flowers&#10;&#10;AI-generated content may be incorrect.">
            <a:extLst>
              <a:ext uri="{FF2B5EF4-FFF2-40B4-BE49-F238E27FC236}">
                <a16:creationId xmlns:a16="http://schemas.microsoft.com/office/drawing/2014/main" id="{18D7AD5A-2EA8-D229-D449-0FEA0205D039}"/>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DB39B3C4-1A6C-0999-E957-2172E631BADD}"/>
              </a:ext>
            </a:extLst>
          </p:cNvPr>
          <p:cNvSpPr>
            <a:spLocks noGrp="1"/>
          </p:cNvSpPr>
          <p:nvPr>
            <p:ph type="ctrTitle" hasCustomPrompt="1"/>
          </p:nvPr>
        </p:nvSpPr>
        <p:spPr>
          <a:xfrm>
            <a:off x="342900" y="202857"/>
            <a:ext cx="3776712" cy="2451756"/>
          </a:xfrm>
        </p:spPr>
        <p:txBody>
          <a:bodyPr anchor="ctr">
            <a:noAutofit/>
          </a:bodyPr>
          <a:lstStyle>
            <a:lvl1pPr algn="l">
              <a:defRPr sz="3600">
                <a:solidFill>
                  <a:srgbClr val="FFC70E"/>
                </a:solidFill>
              </a:defRPr>
            </a:lvl1pPr>
          </a:lstStyle>
          <a:p>
            <a:r>
              <a:rPr lang="en-US"/>
              <a:t>Title of Presentation</a:t>
            </a:r>
          </a:p>
        </p:txBody>
      </p:sp>
      <p:sp>
        <p:nvSpPr>
          <p:cNvPr id="6" name="Subtitle 2">
            <a:extLst>
              <a:ext uri="{FF2B5EF4-FFF2-40B4-BE49-F238E27FC236}">
                <a16:creationId xmlns:a16="http://schemas.microsoft.com/office/drawing/2014/main" id="{F5666F7E-7AC0-C848-EA5E-0127437AD7D7}"/>
              </a:ext>
            </a:extLst>
          </p:cNvPr>
          <p:cNvSpPr>
            <a:spLocks noGrp="1"/>
          </p:cNvSpPr>
          <p:nvPr>
            <p:ph type="subTitle" idx="1" hasCustomPrompt="1"/>
          </p:nvPr>
        </p:nvSpPr>
        <p:spPr>
          <a:xfrm>
            <a:off x="342900" y="2808533"/>
            <a:ext cx="3776712" cy="797124"/>
          </a:xfrm>
        </p:spPr>
        <p:txBody>
          <a:bodyPr anchor="t"/>
          <a:lstStyle>
            <a:lvl1pPr marL="0" indent="0" algn="l">
              <a:buNone/>
              <a:defRPr sz="2400" i="0">
                <a:solidFill>
                  <a:srgbClr val="FFC70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of Presentation</a:t>
            </a:r>
          </a:p>
        </p:txBody>
      </p:sp>
      <p:sp>
        <p:nvSpPr>
          <p:cNvPr id="7" name="Text Placeholder 8">
            <a:extLst>
              <a:ext uri="{FF2B5EF4-FFF2-40B4-BE49-F238E27FC236}">
                <a16:creationId xmlns:a16="http://schemas.microsoft.com/office/drawing/2014/main" id="{375E25A1-B5C9-2F08-354A-D621861FE7DB}"/>
              </a:ext>
            </a:extLst>
          </p:cNvPr>
          <p:cNvSpPr>
            <a:spLocks noGrp="1"/>
          </p:cNvSpPr>
          <p:nvPr>
            <p:ph type="body" sz="quarter" idx="10" hasCustomPrompt="1"/>
          </p:nvPr>
        </p:nvSpPr>
        <p:spPr>
          <a:xfrm>
            <a:off x="342900" y="3810000"/>
            <a:ext cx="3776663" cy="860425"/>
          </a:xfrm>
        </p:spPr>
        <p:txBody>
          <a:bodyPr>
            <a:normAutofit/>
          </a:bodyPr>
          <a:lstStyle>
            <a:lvl1pPr marL="0" indent="0">
              <a:buFont typeface="Arial" panose="020B0604020202020204" pitchFamily="34" charset="0"/>
              <a:buNone/>
              <a:defRPr lang="en-US" sz="1800" dirty="0" smtClean="0"/>
            </a:lvl1pPr>
            <a:lvl2pPr marL="228600" indent="0">
              <a:buNone/>
              <a:defRPr lang="en-US" dirty="0" smtClean="0"/>
            </a:lvl2pPr>
            <a:lvl3pPr marL="457200" indent="0">
              <a:buNone/>
              <a:defRPr lang="en-US" dirty="0" smtClean="0"/>
            </a:lvl3pPr>
            <a:lvl4pPr marL="685800" indent="0">
              <a:buNone/>
              <a:defRPr lang="en-US" dirty="0" smtClean="0"/>
            </a:lvl4pPr>
            <a:lvl5pPr marL="971550" indent="0">
              <a:buNone/>
              <a:defRPr lang="en-US" dirty="0"/>
            </a:lvl5pPr>
          </a:lstStyle>
          <a:p>
            <a:r>
              <a:rPr lang="en-US" sz="1800">
                <a:solidFill>
                  <a:schemeClr val="bg1"/>
                </a:solidFill>
              </a:rPr>
              <a:t>Presented By:</a:t>
            </a:r>
            <a:br>
              <a:rPr lang="en-US" sz="1800">
                <a:solidFill>
                  <a:schemeClr val="bg1"/>
                </a:solidFill>
              </a:rPr>
            </a:br>
            <a:r>
              <a:rPr lang="en-US" sz="1800">
                <a:solidFill>
                  <a:schemeClr val="bg1"/>
                </a:solidFill>
              </a:rPr>
              <a:t>Presenter Name, ABC, Job Title</a:t>
            </a:r>
          </a:p>
        </p:txBody>
      </p:sp>
    </p:spTree>
    <p:extLst>
      <p:ext uri="{BB962C8B-B14F-4D97-AF65-F5344CB8AC3E}">
        <p14:creationId xmlns:p14="http://schemas.microsoft.com/office/powerpoint/2010/main" val="1843506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C93F9-F48F-C440-9D2F-4831F47965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38115B-C93D-C948-9F12-A3B2FDA4A392}"/>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4" name="Footer Placeholder 3">
            <a:extLst>
              <a:ext uri="{FF2B5EF4-FFF2-40B4-BE49-F238E27FC236}">
                <a16:creationId xmlns:a16="http://schemas.microsoft.com/office/drawing/2014/main" id="{AFBEC1E6-3467-314C-9AC9-6CFF166A34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016AC5-FCAC-5249-9547-70BEE0A77A4C}"/>
              </a:ext>
            </a:extLst>
          </p:cNvPr>
          <p:cNvSpPr>
            <a:spLocks noGrp="1"/>
          </p:cNvSpPr>
          <p:nvPr>
            <p:ph type="sldNum" sz="quarter" idx="12"/>
          </p:nvPr>
        </p:nvSpPr>
        <p:spPr/>
        <p:txBody>
          <a:bodyPr/>
          <a:lstStyle/>
          <a:p>
            <a:fld id="{B9390837-5B65-474A-88C8-3203F3890B31}" type="slidenum">
              <a:rPr lang="en-US" smtClean="0"/>
              <a:t>‹#›</a:t>
            </a:fld>
            <a:endParaRPr lang="en-US"/>
          </a:p>
        </p:txBody>
      </p:sp>
    </p:spTree>
    <p:extLst>
      <p:ext uri="{BB962C8B-B14F-4D97-AF65-F5344CB8AC3E}">
        <p14:creationId xmlns:p14="http://schemas.microsoft.com/office/powerpoint/2010/main" val="28817929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accent3"/>
        </a:solidFill>
        <a:effectLst/>
      </p:bgPr>
    </p:bg>
    <p:spTree>
      <p:nvGrpSpPr>
        <p:cNvPr id="1" name=""/>
        <p:cNvGrpSpPr/>
        <p:nvPr/>
      </p:nvGrpSpPr>
      <p:grpSpPr>
        <a:xfrm>
          <a:off x="0" y="0"/>
          <a:ext cx="0" cy="0"/>
          <a:chOff x="0" y="0"/>
          <a:chExt cx="0" cy="0"/>
        </a:xfrm>
      </p:grpSpPr>
      <p:pic>
        <p:nvPicPr>
          <p:cNvPr id="6" name="Picture 5" descr="A lake with mountains in the background&#10;&#10;AI-generated content may be incorrect.">
            <a:extLst>
              <a:ext uri="{FF2B5EF4-FFF2-40B4-BE49-F238E27FC236}">
                <a16:creationId xmlns:a16="http://schemas.microsoft.com/office/drawing/2014/main" id="{8AF719AF-563F-CF3C-D556-B3A925451ED0}"/>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AFDCA89E-D296-C424-F8D8-D986A1220A6A}"/>
              </a:ext>
            </a:extLst>
          </p:cNvPr>
          <p:cNvSpPr>
            <a:spLocks noGrp="1"/>
          </p:cNvSpPr>
          <p:nvPr>
            <p:ph type="ctrTitle" hasCustomPrompt="1"/>
          </p:nvPr>
        </p:nvSpPr>
        <p:spPr>
          <a:xfrm>
            <a:off x="342900" y="202857"/>
            <a:ext cx="3776712" cy="2451756"/>
          </a:xfrm>
        </p:spPr>
        <p:txBody>
          <a:bodyPr anchor="ctr">
            <a:noAutofit/>
          </a:bodyPr>
          <a:lstStyle>
            <a:lvl1pPr algn="l">
              <a:defRPr sz="3600">
                <a:solidFill>
                  <a:srgbClr val="FFC70E"/>
                </a:solidFill>
              </a:defRPr>
            </a:lvl1pPr>
          </a:lstStyle>
          <a:p>
            <a:r>
              <a:rPr lang="en-US"/>
              <a:t>Title of Presentation</a:t>
            </a:r>
          </a:p>
        </p:txBody>
      </p:sp>
      <p:sp>
        <p:nvSpPr>
          <p:cNvPr id="5" name="Subtitle 2">
            <a:extLst>
              <a:ext uri="{FF2B5EF4-FFF2-40B4-BE49-F238E27FC236}">
                <a16:creationId xmlns:a16="http://schemas.microsoft.com/office/drawing/2014/main" id="{4DC56770-978D-A070-BE44-401FEDBC584B}"/>
              </a:ext>
            </a:extLst>
          </p:cNvPr>
          <p:cNvSpPr>
            <a:spLocks noGrp="1"/>
          </p:cNvSpPr>
          <p:nvPr>
            <p:ph type="subTitle" idx="1" hasCustomPrompt="1"/>
          </p:nvPr>
        </p:nvSpPr>
        <p:spPr>
          <a:xfrm>
            <a:off x="342900" y="2808533"/>
            <a:ext cx="3776712" cy="797124"/>
          </a:xfrm>
        </p:spPr>
        <p:txBody>
          <a:bodyPr anchor="t"/>
          <a:lstStyle>
            <a:lvl1pPr marL="0" indent="0" algn="l">
              <a:buNone/>
              <a:defRPr sz="2400" i="0">
                <a:solidFill>
                  <a:srgbClr val="FFC70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of Presentation</a:t>
            </a:r>
          </a:p>
        </p:txBody>
      </p:sp>
      <p:sp>
        <p:nvSpPr>
          <p:cNvPr id="7" name="Text Placeholder 8">
            <a:extLst>
              <a:ext uri="{FF2B5EF4-FFF2-40B4-BE49-F238E27FC236}">
                <a16:creationId xmlns:a16="http://schemas.microsoft.com/office/drawing/2014/main" id="{4DEEBCCA-115F-F3D6-91D5-289CC9D4E6C4}"/>
              </a:ext>
            </a:extLst>
          </p:cNvPr>
          <p:cNvSpPr>
            <a:spLocks noGrp="1"/>
          </p:cNvSpPr>
          <p:nvPr>
            <p:ph type="body" sz="quarter" idx="10" hasCustomPrompt="1"/>
          </p:nvPr>
        </p:nvSpPr>
        <p:spPr>
          <a:xfrm>
            <a:off x="342900" y="3810000"/>
            <a:ext cx="3776663" cy="860425"/>
          </a:xfrm>
        </p:spPr>
        <p:txBody>
          <a:bodyPr>
            <a:normAutofit/>
          </a:bodyPr>
          <a:lstStyle>
            <a:lvl1pPr marL="0" indent="0">
              <a:buFont typeface="Arial" panose="020B0604020202020204" pitchFamily="34" charset="0"/>
              <a:buNone/>
              <a:defRPr lang="en-US" sz="1800" dirty="0" smtClean="0"/>
            </a:lvl1pPr>
            <a:lvl2pPr marL="228600" indent="0">
              <a:buNone/>
              <a:defRPr lang="en-US" dirty="0" smtClean="0"/>
            </a:lvl2pPr>
            <a:lvl3pPr marL="457200" indent="0">
              <a:buNone/>
              <a:defRPr lang="en-US" dirty="0" smtClean="0"/>
            </a:lvl3pPr>
            <a:lvl4pPr marL="685800" indent="0">
              <a:buNone/>
              <a:defRPr lang="en-US" dirty="0" smtClean="0"/>
            </a:lvl4pPr>
            <a:lvl5pPr marL="971550" indent="0">
              <a:buNone/>
              <a:defRPr lang="en-US" dirty="0"/>
            </a:lvl5pPr>
          </a:lstStyle>
          <a:p>
            <a:r>
              <a:rPr lang="en-US" sz="1800">
                <a:solidFill>
                  <a:schemeClr val="bg1"/>
                </a:solidFill>
              </a:rPr>
              <a:t>Presented By:</a:t>
            </a:r>
            <a:br>
              <a:rPr lang="en-US" sz="1800">
                <a:solidFill>
                  <a:schemeClr val="bg1"/>
                </a:solidFill>
              </a:rPr>
            </a:br>
            <a:r>
              <a:rPr lang="en-US" sz="1800">
                <a:solidFill>
                  <a:schemeClr val="bg1"/>
                </a:solidFill>
              </a:rPr>
              <a:t>Presenter Name, ABC, Job Title</a:t>
            </a:r>
          </a:p>
        </p:txBody>
      </p:sp>
    </p:spTree>
    <p:extLst>
      <p:ext uri="{BB962C8B-B14F-4D97-AF65-F5344CB8AC3E}">
        <p14:creationId xmlns:p14="http://schemas.microsoft.com/office/powerpoint/2010/main" val="17443690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accent3"/>
        </a:solidFill>
        <a:effectLst/>
      </p:bgPr>
    </p:bg>
    <p:spTree>
      <p:nvGrpSpPr>
        <p:cNvPr id="1" name=""/>
        <p:cNvGrpSpPr/>
        <p:nvPr/>
      </p:nvGrpSpPr>
      <p:grpSpPr>
        <a:xfrm>
          <a:off x="0" y="0"/>
          <a:ext cx="0" cy="0"/>
          <a:chOff x="0" y="0"/>
          <a:chExt cx="0" cy="0"/>
        </a:xfrm>
      </p:grpSpPr>
      <p:pic>
        <p:nvPicPr>
          <p:cNvPr id="5" name="Picture 4" descr="A aerial view of a city&#10;&#10;AI-generated content may be incorrect.">
            <a:extLst>
              <a:ext uri="{FF2B5EF4-FFF2-40B4-BE49-F238E27FC236}">
                <a16:creationId xmlns:a16="http://schemas.microsoft.com/office/drawing/2014/main" id="{EDFF6D5C-140A-D7A2-AA9C-8A29AF3A52FD}"/>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68B0865D-D308-5D17-CCAC-4B6F6EDBF5F3}"/>
              </a:ext>
            </a:extLst>
          </p:cNvPr>
          <p:cNvSpPr>
            <a:spLocks noGrp="1"/>
          </p:cNvSpPr>
          <p:nvPr>
            <p:ph type="ctrTitle" hasCustomPrompt="1"/>
          </p:nvPr>
        </p:nvSpPr>
        <p:spPr>
          <a:xfrm>
            <a:off x="342900" y="202857"/>
            <a:ext cx="3776712" cy="2451756"/>
          </a:xfrm>
        </p:spPr>
        <p:txBody>
          <a:bodyPr anchor="ctr">
            <a:noAutofit/>
          </a:bodyPr>
          <a:lstStyle>
            <a:lvl1pPr algn="l">
              <a:defRPr sz="3600">
                <a:solidFill>
                  <a:srgbClr val="FFC70E"/>
                </a:solidFill>
              </a:defRPr>
            </a:lvl1pPr>
          </a:lstStyle>
          <a:p>
            <a:r>
              <a:rPr lang="en-US"/>
              <a:t>Title of Presentation</a:t>
            </a:r>
          </a:p>
        </p:txBody>
      </p:sp>
      <p:sp>
        <p:nvSpPr>
          <p:cNvPr id="6" name="Subtitle 2">
            <a:extLst>
              <a:ext uri="{FF2B5EF4-FFF2-40B4-BE49-F238E27FC236}">
                <a16:creationId xmlns:a16="http://schemas.microsoft.com/office/drawing/2014/main" id="{53FD2C0C-D68A-A29F-C200-BBFD1271F9D9}"/>
              </a:ext>
            </a:extLst>
          </p:cNvPr>
          <p:cNvSpPr>
            <a:spLocks noGrp="1"/>
          </p:cNvSpPr>
          <p:nvPr>
            <p:ph type="subTitle" idx="1" hasCustomPrompt="1"/>
          </p:nvPr>
        </p:nvSpPr>
        <p:spPr>
          <a:xfrm>
            <a:off x="342900" y="2808533"/>
            <a:ext cx="3776712" cy="797124"/>
          </a:xfrm>
        </p:spPr>
        <p:txBody>
          <a:bodyPr anchor="t"/>
          <a:lstStyle>
            <a:lvl1pPr marL="0" indent="0" algn="l">
              <a:buNone/>
              <a:defRPr sz="2400" i="0">
                <a:solidFill>
                  <a:srgbClr val="FFC70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of Presentation</a:t>
            </a:r>
          </a:p>
        </p:txBody>
      </p:sp>
      <p:sp>
        <p:nvSpPr>
          <p:cNvPr id="7" name="Text Placeholder 8">
            <a:extLst>
              <a:ext uri="{FF2B5EF4-FFF2-40B4-BE49-F238E27FC236}">
                <a16:creationId xmlns:a16="http://schemas.microsoft.com/office/drawing/2014/main" id="{14B1656A-AA6C-9380-0A72-86344F8548B4}"/>
              </a:ext>
            </a:extLst>
          </p:cNvPr>
          <p:cNvSpPr>
            <a:spLocks noGrp="1"/>
          </p:cNvSpPr>
          <p:nvPr>
            <p:ph type="body" sz="quarter" idx="10" hasCustomPrompt="1"/>
          </p:nvPr>
        </p:nvSpPr>
        <p:spPr>
          <a:xfrm>
            <a:off x="342900" y="3810000"/>
            <a:ext cx="3776663" cy="860425"/>
          </a:xfrm>
        </p:spPr>
        <p:txBody>
          <a:bodyPr>
            <a:normAutofit/>
          </a:bodyPr>
          <a:lstStyle>
            <a:lvl1pPr marL="0" indent="0">
              <a:buFont typeface="Arial" panose="020B0604020202020204" pitchFamily="34" charset="0"/>
              <a:buNone/>
              <a:defRPr lang="en-US" sz="1800" dirty="0" smtClean="0"/>
            </a:lvl1pPr>
            <a:lvl2pPr marL="228600" indent="0">
              <a:buNone/>
              <a:defRPr lang="en-US" dirty="0" smtClean="0"/>
            </a:lvl2pPr>
            <a:lvl3pPr marL="457200" indent="0">
              <a:buNone/>
              <a:defRPr lang="en-US" dirty="0" smtClean="0"/>
            </a:lvl3pPr>
            <a:lvl4pPr marL="685800" indent="0">
              <a:buNone/>
              <a:defRPr lang="en-US" dirty="0" smtClean="0"/>
            </a:lvl4pPr>
            <a:lvl5pPr marL="971550" indent="0">
              <a:buNone/>
              <a:defRPr lang="en-US" dirty="0"/>
            </a:lvl5pPr>
          </a:lstStyle>
          <a:p>
            <a:r>
              <a:rPr lang="en-US" sz="1800">
                <a:solidFill>
                  <a:schemeClr val="bg1"/>
                </a:solidFill>
              </a:rPr>
              <a:t>Presented By:</a:t>
            </a:r>
            <a:br>
              <a:rPr lang="en-US" sz="1800">
                <a:solidFill>
                  <a:schemeClr val="bg1"/>
                </a:solidFill>
              </a:rPr>
            </a:br>
            <a:r>
              <a:rPr lang="en-US" sz="1800">
                <a:solidFill>
                  <a:schemeClr val="bg1"/>
                </a:solidFill>
              </a:rPr>
              <a:t>Presenter Name, ABC, Job Title</a:t>
            </a:r>
          </a:p>
        </p:txBody>
      </p:sp>
    </p:spTree>
    <p:extLst>
      <p:ext uri="{BB962C8B-B14F-4D97-AF65-F5344CB8AC3E}">
        <p14:creationId xmlns:p14="http://schemas.microsoft.com/office/powerpoint/2010/main" val="12968951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C8B8E-8C93-9DBE-6ED8-24E0AFB894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A369AA-ABAA-F300-AE75-9E4EC07FE5CB}"/>
              </a:ext>
            </a:extLst>
          </p:cNvPr>
          <p:cNvSpPr>
            <a:spLocks noGrp="1"/>
          </p:cNvSpPr>
          <p:nvPr>
            <p:ph idx="1"/>
          </p:nvPr>
        </p:nvSpPr>
        <p:spPr/>
        <p:txBody>
          <a:bodyPr/>
          <a:lstStyle>
            <a:lvl1pPr>
              <a:spcBef>
                <a:spcPts val="1200"/>
              </a:spcBef>
              <a:spcAft>
                <a:spcPts val="1200"/>
              </a:spcAft>
              <a:defRPr/>
            </a:lvl1pPr>
            <a:lvl2pPr>
              <a:spcBef>
                <a:spcPts val="60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81B22-B925-DD2F-B6E0-ABB2D80ED51C}"/>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5" name="Footer Placeholder 4">
            <a:extLst>
              <a:ext uri="{FF2B5EF4-FFF2-40B4-BE49-F238E27FC236}">
                <a16:creationId xmlns:a16="http://schemas.microsoft.com/office/drawing/2014/main" id="{75EB6A74-4009-8CF6-BDC5-3A66B5A56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DC9B9-BDA3-95F0-34C5-EA43E32F755B}"/>
              </a:ext>
            </a:extLst>
          </p:cNvPr>
          <p:cNvSpPr>
            <a:spLocks noGrp="1"/>
          </p:cNvSpPr>
          <p:nvPr>
            <p:ph type="sldNum" sz="quarter" idx="12"/>
          </p:nvPr>
        </p:nvSpPr>
        <p:spPr/>
        <p:txBody>
          <a:bodyPr/>
          <a:lstStyle/>
          <a:p>
            <a:fld id="{09420899-2DCA-417D-88B5-53E1D417002E}" type="slidenum">
              <a:rPr lang="en-US" smtClean="0"/>
              <a:t>‹#›</a:t>
            </a:fld>
            <a:endParaRPr lang="en-US"/>
          </a:p>
        </p:txBody>
      </p:sp>
    </p:spTree>
    <p:extLst>
      <p:ext uri="{BB962C8B-B14F-4D97-AF65-F5344CB8AC3E}">
        <p14:creationId xmlns:p14="http://schemas.microsoft.com/office/powerpoint/2010/main" val="20746671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Ligh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C8B8E-8C93-9DBE-6ED8-24E0AFB894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A369AA-ABAA-F300-AE75-9E4EC07FE5CB}"/>
              </a:ext>
            </a:extLst>
          </p:cNvPr>
          <p:cNvSpPr>
            <a:spLocks noGrp="1"/>
          </p:cNvSpPr>
          <p:nvPr>
            <p:ph idx="1"/>
          </p:nvPr>
        </p:nvSpPr>
        <p:spPr>
          <a:xfrm>
            <a:off x="368632" y="1438228"/>
            <a:ext cx="10913725" cy="492792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81B22-B925-DD2F-B6E0-ABB2D80ED51C}"/>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5" name="Footer Placeholder 4">
            <a:extLst>
              <a:ext uri="{FF2B5EF4-FFF2-40B4-BE49-F238E27FC236}">
                <a16:creationId xmlns:a16="http://schemas.microsoft.com/office/drawing/2014/main" id="{75EB6A74-4009-8CF6-BDC5-3A66B5A56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DC9B9-BDA3-95F0-34C5-EA43E32F755B}"/>
              </a:ext>
            </a:extLst>
          </p:cNvPr>
          <p:cNvSpPr>
            <a:spLocks noGrp="1"/>
          </p:cNvSpPr>
          <p:nvPr>
            <p:ph type="sldNum" sz="quarter" idx="12"/>
          </p:nvPr>
        </p:nvSpPr>
        <p:spPr/>
        <p:txBody>
          <a:bodyPr/>
          <a:lstStyle/>
          <a:p>
            <a:fld id="{09420899-2DCA-417D-88B5-53E1D417002E}" type="slidenum">
              <a:rPr lang="en-US" smtClean="0"/>
              <a:t>‹#›</a:t>
            </a:fld>
            <a:endParaRPr lang="en-US"/>
          </a:p>
        </p:txBody>
      </p:sp>
    </p:spTree>
    <p:extLst>
      <p:ext uri="{BB962C8B-B14F-4D97-AF65-F5344CB8AC3E}">
        <p14:creationId xmlns:p14="http://schemas.microsoft.com/office/powerpoint/2010/main" val="688276972"/>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secHead" preserve="1">
  <p:cSld name="Section Header Dark">
    <p:bg>
      <p:bgPr>
        <a:solidFill>
          <a:schemeClr val="tx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B813E28-1E79-B858-5E77-A4DE9472B927}"/>
              </a:ext>
            </a:extLst>
          </p:cNvPr>
          <p:cNvPicPr/>
          <p:nvPr userDrawn="1"/>
        </p:nvPicPr>
        <p:blipFill>
          <a:blip>
            <a:alphaModFix amt="75000"/>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988721" y="-2842"/>
            <a:ext cx="8218180" cy="2089257"/>
          </a:xfrm>
          <a:prstGeom prst="rect">
            <a:avLst/>
          </a:prstGeom>
        </p:spPr>
      </p:pic>
      <p:sp>
        <p:nvSpPr>
          <p:cNvPr id="19" name="Rectangle 18">
            <a:extLst>
              <a:ext uri="{FF2B5EF4-FFF2-40B4-BE49-F238E27FC236}">
                <a16:creationId xmlns:a16="http://schemas.microsoft.com/office/drawing/2014/main" id="{DAA28600-6C82-188C-DDE2-54C0EF4EE938}"/>
              </a:ext>
            </a:extLst>
          </p:cNvPr>
          <p:cNvSpPr>
            <a:spLocks/>
          </p:cNvSpPr>
          <p:nvPr userDrawn="1"/>
        </p:nvSpPr>
        <p:spPr>
          <a:xfrm>
            <a:off x="0" y="-19172"/>
            <a:ext cx="8420100" cy="6877171"/>
          </a:xfrm>
          <a:custGeom>
            <a:avLst/>
            <a:gdLst>
              <a:gd name="connsiteX0" fmla="*/ 0 w 8866414"/>
              <a:gd name="connsiteY0" fmla="*/ 0 h 6860842"/>
              <a:gd name="connsiteX1" fmla="*/ 8866414 w 8866414"/>
              <a:gd name="connsiteY1" fmla="*/ 0 h 6860842"/>
              <a:gd name="connsiteX2" fmla="*/ 8866414 w 8866414"/>
              <a:gd name="connsiteY2" fmla="*/ 6860842 h 6860842"/>
              <a:gd name="connsiteX3" fmla="*/ 0 w 8866414"/>
              <a:gd name="connsiteY3" fmla="*/ 6860842 h 6860842"/>
              <a:gd name="connsiteX4" fmla="*/ 0 w 8866414"/>
              <a:gd name="connsiteY4" fmla="*/ 0 h 6860842"/>
              <a:gd name="connsiteX0" fmla="*/ 0 w 8866414"/>
              <a:gd name="connsiteY0" fmla="*/ 0 h 6860842"/>
              <a:gd name="connsiteX1" fmla="*/ 5252357 w 8866414"/>
              <a:gd name="connsiteY1" fmla="*/ 5443 h 6860842"/>
              <a:gd name="connsiteX2" fmla="*/ 8866414 w 8866414"/>
              <a:gd name="connsiteY2" fmla="*/ 6860842 h 6860842"/>
              <a:gd name="connsiteX3" fmla="*/ 0 w 8866414"/>
              <a:gd name="connsiteY3" fmla="*/ 6860842 h 6860842"/>
              <a:gd name="connsiteX4" fmla="*/ 0 w 8866414"/>
              <a:gd name="connsiteY4" fmla="*/ 0 h 6860842"/>
              <a:gd name="connsiteX0" fmla="*/ 0 w 8866414"/>
              <a:gd name="connsiteY0" fmla="*/ 0 h 6860842"/>
              <a:gd name="connsiteX1" fmla="*/ 6375752 w 8866414"/>
              <a:gd name="connsiteY1" fmla="*/ 16328 h 6860842"/>
              <a:gd name="connsiteX2" fmla="*/ 8866414 w 8866414"/>
              <a:gd name="connsiteY2" fmla="*/ 6860842 h 6860842"/>
              <a:gd name="connsiteX3" fmla="*/ 0 w 8866414"/>
              <a:gd name="connsiteY3" fmla="*/ 6860842 h 6860842"/>
              <a:gd name="connsiteX4" fmla="*/ 0 w 8866414"/>
              <a:gd name="connsiteY4" fmla="*/ 0 h 6860842"/>
              <a:gd name="connsiteX0" fmla="*/ 0 w 8866414"/>
              <a:gd name="connsiteY0" fmla="*/ 10886 h 6871728"/>
              <a:gd name="connsiteX1" fmla="*/ 6375752 w 8866414"/>
              <a:gd name="connsiteY1" fmla="*/ 0 h 6871728"/>
              <a:gd name="connsiteX2" fmla="*/ 8866414 w 8866414"/>
              <a:gd name="connsiteY2" fmla="*/ 6871728 h 6871728"/>
              <a:gd name="connsiteX3" fmla="*/ 0 w 8866414"/>
              <a:gd name="connsiteY3" fmla="*/ 6871728 h 6871728"/>
              <a:gd name="connsiteX4" fmla="*/ 0 w 8866414"/>
              <a:gd name="connsiteY4" fmla="*/ 10886 h 6871728"/>
              <a:gd name="connsiteX0" fmla="*/ 0 w 8866414"/>
              <a:gd name="connsiteY0" fmla="*/ 16329 h 6877171"/>
              <a:gd name="connsiteX1" fmla="*/ 6381001 w 8866414"/>
              <a:gd name="connsiteY1" fmla="*/ 0 h 6877171"/>
              <a:gd name="connsiteX2" fmla="*/ 8866414 w 8866414"/>
              <a:gd name="connsiteY2" fmla="*/ 6877171 h 6877171"/>
              <a:gd name="connsiteX3" fmla="*/ 0 w 8866414"/>
              <a:gd name="connsiteY3" fmla="*/ 6877171 h 6877171"/>
              <a:gd name="connsiteX4" fmla="*/ 0 w 8866414"/>
              <a:gd name="connsiteY4" fmla="*/ 16329 h 6877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414" h="6877171">
                <a:moveTo>
                  <a:pt x="0" y="16329"/>
                </a:moveTo>
                <a:lnTo>
                  <a:pt x="6381001" y="0"/>
                </a:lnTo>
                <a:lnTo>
                  <a:pt x="8866414" y="6877171"/>
                </a:lnTo>
                <a:lnTo>
                  <a:pt x="0" y="6877171"/>
                </a:lnTo>
                <a:lnTo>
                  <a:pt x="0" y="16329"/>
                </a:lnTo>
                <a:close/>
              </a:path>
            </a:pathLst>
          </a:custGeom>
          <a:solidFill>
            <a:schemeClr val="tx2"/>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A3EE28-362F-9DDB-E614-33257C156853}"/>
              </a:ext>
            </a:extLst>
          </p:cNvPr>
          <p:cNvSpPr>
            <a:spLocks noGrp="1"/>
          </p:cNvSpPr>
          <p:nvPr>
            <p:ph type="title"/>
          </p:nvPr>
        </p:nvSpPr>
        <p:spPr>
          <a:xfrm>
            <a:off x="178707" y="992710"/>
            <a:ext cx="6717393" cy="2016351"/>
          </a:xfrm>
        </p:spPr>
        <p:txBody>
          <a:bodyPr anchor="b"/>
          <a:lstStyle>
            <a:lvl1pPr algn="l">
              <a:defRPr sz="44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5678D591-3F93-BE53-D05D-6248AC0DAC0E}"/>
              </a:ext>
            </a:extLst>
          </p:cNvPr>
          <p:cNvSpPr>
            <a:spLocks noGrp="1"/>
          </p:cNvSpPr>
          <p:nvPr>
            <p:ph type="body" idx="1"/>
          </p:nvPr>
        </p:nvSpPr>
        <p:spPr>
          <a:xfrm>
            <a:off x="178707" y="3112672"/>
            <a:ext cx="6717393" cy="1500187"/>
          </a:xfrm>
        </p:spPr>
        <p:txBody>
          <a:bodyPr/>
          <a:lstStyle>
            <a:lvl1pPr marL="0" indent="0" algn="l">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6F902F-A1CD-400C-85E1-508F69B361C7}"/>
              </a:ext>
            </a:extLst>
          </p:cNvPr>
          <p:cNvSpPr>
            <a:spLocks noGrp="1"/>
          </p:cNvSpPr>
          <p:nvPr>
            <p:ph type="dt" sz="half" idx="10"/>
          </p:nvPr>
        </p:nvSpPr>
        <p:spPr>
          <a:xfrm>
            <a:off x="9867898" y="6366149"/>
            <a:ext cx="1147759" cy="365125"/>
          </a:xfrm>
        </p:spPr>
        <p:txBody>
          <a:bodyPr/>
          <a:lstStyle/>
          <a:p>
            <a:fld id="{68AD1686-B6BE-497A-B388-3B89E809029E}" type="datetimeFigureOut">
              <a:rPr lang="en-US" smtClean="0"/>
              <a:t>4/6/26</a:t>
            </a:fld>
            <a:endParaRPr lang="en-US"/>
          </a:p>
        </p:txBody>
      </p:sp>
      <p:sp>
        <p:nvSpPr>
          <p:cNvPr id="5" name="Footer Placeholder 4">
            <a:extLst>
              <a:ext uri="{FF2B5EF4-FFF2-40B4-BE49-F238E27FC236}">
                <a16:creationId xmlns:a16="http://schemas.microsoft.com/office/drawing/2014/main" id="{3F059301-6367-802F-C09D-3A85EC8BFF24}"/>
              </a:ext>
            </a:extLst>
          </p:cNvPr>
          <p:cNvSpPr>
            <a:spLocks noGrp="1"/>
          </p:cNvSpPr>
          <p:nvPr>
            <p:ph type="ftr" sz="quarter" idx="11"/>
          </p:nvPr>
        </p:nvSpPr>
        <p:spPr>
          <a:xfrm>
            <a:off x="3820886" y="6366150"/>
            <a:ext cx="5105400" cy="365125"/>
          </a:xfrm>
        </p:spPr>
        <p:txBody>
          <a:bodyPr/>
          <a:lstStyle/>
          <a:p>
            <a:endParaRPr lang="en-US"/>
          </a:p>
        </p:txBody>
      </p:sp>
      <p:sp>
        <p:nvSpPr>
          <p:cNvPr id="6" name="Slide Number Placeholder 5">
            <a:extLst>
              <a:ext uri="{FF2B5EF4-FFF2-40B4-BE49-F238E27FC236}">
                <a16:creationId xmlns:a16="http://schemas.microsoft.com/office/drawing/2014/main" id="{087C5D4B-29CB-FBCC-221D-CD1EFFEC2059}"/>
              </a:ext>
            </a:extLst>
          </p:cNvPr>
          <p:cNvSpPr>
            <a:spLocks noGrp="1"/>
          </p:cNvSpPr>
          <p:nvPr>
            <p:ph type="sldNum" sz="quarter" idx="12"/>
          </p:nvPr>
        </p:nvSpPr>
        <p:spPr/>
        <p:txBody>
          <a:bodyPr/>
          <a:lstStyle/>
          <a:p>
            <a:fld id="{09420899-2DCA-417D-88B5-53E1D417002E}" type="slidenum">
              <a:rPr lang="en-US" smtClean="0"/>
              <a:t>‹#›</a:t>
            </a:fld>
            <a:endParaRPr lang="en-US"/>
          </a:p>
        </p:txBody>
      </p:sp>
      <p:pic>
        <p:nvPicPr>
          <p:cNvPr id="9" name="Graphic 8">
            <a:extLst>
              <a:ext uri="{FF2B5EF4-FFF2-40B4-BE49-F238E27FC236}">
                <a16:creationId xmlns:a16="http://schemas.microsoft.com/office/drawing/2014/main" id="{2BC79D27-756E-C590-425D-4E502330DCA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flipH="1">
            <a:off x="0" y="4697227"/>
            <a:ext cx="3995198" cy="2173699"/>
          </a:xfrm>
          <a:prstGeom prst="rect">
            <a:avLst/>
          </a:prstGeom>
        </p:spPr>
      </p:pic>
    </p:spTree>
    <p:extLst>
      <p:ext uri="{BB962C8B-B14F-4D97-AF65-F5344CB8AC3E}">
        <p14:creationId xmlns:p14="http://schemas.microsoft.com/office/powerpoint/2010/main" val="9435768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Section Header Light">
    <p:bg>
      <p:bgRef idx="1001">
        <a:schemeClr val="bg2"/>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B813E28-1E79-B858-5E77-A4DE9472B927}"/>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988721" y="-2842"/>
            <a:ext cx="8218180" cy="2089257"/>
          </a:xfrm>
          <a:prstGeom prst="rect">
            <a:avLst/>
          </a:prstGeom>
        </p:spPr>
      </p:pic>
      <p:sp>
        <p:nvSpPr>
          <p:cNvPr id="19" name="Rectangle 18">
            <a:extLst>
              <a:ext uri="{FF2B5EF4-FFF2-40B4-BE49-F238E27FC236}">
                <a16:creationId xmlns:a16="http://schemas.microsoft.com/office/drawing/2014/main" id="{DAA28600-6C82-188C-DDE2-54C0EF4EE938}"/>
              </a:ext>
            </a:extLst>
          </p:cNvPr>
          <p:cNvSpPr>
            <a:spLocks/>
          </p:cNvSpPr>
          <p:nvPr userDrawn="1"/>
        </p:nvSpPr>
        <p:spPr>
          <a:xfrm>
            <a:off x="0" y="-19172"/>
            <a:ext cx="8420100" cy="6877171"/>
          </a:xfrm>
          <a:custGeom>
            <a:avLst/>
            <a:gdLst>
              <a:gd name="connsiteX0" fmla="*/ 0 w 8866414"/>
              <a:gd name="connsiteY0" fmla="*/ 0 h 6860842"/>
              <a:gd name="connsiteX1" fmla="*/ 8866414 w 8866414"/>
              <a:gd name="connsiteY1" fmla="*/ 0 h 6860842"/>
              <a:gd name="connsiteX2" fmla="*/ 8866414 w 8866414"/>
              <a:gd name="connsiteY2" fmla="*/ 6860842 h 6860842"/>
              <a:gd name="connsiteX3" fmla="*/ 0 w 8866414"/>
              <a:gd name="connsiteY3" fmla="*/ 6860842 h 6860842"/>
              <a:gd name="connsiteX4" fmla="*/ 0 w 8866414"/>
              <a:gd name="connsiteY4" fmla="*/ 0 h 6860842"/>
              <a:gd name="connsiteX0" fmla="*/ 0 w 8866414"/>
              <a:gd name="connsiteY0" fmla="*/ 0 h 6860842"/>
              <a:gd name="connsiteX1" fmla="*/ 5252357 w 8866414"/>
              <a:gd name="connsiteY1" fmla="*/ 5443 h 6860842"/>
              <a:gd name="connsiteX2" fmla="*/ 8866414 w 8866414"/>
              <a:gd name="connsiteY2" fmla="*/ 6860842 h 6860842"/>
              <a:gd name="connsiteX3" fmla="*/ 0 w 8866414"/>
              <a:gd name="connsiteY3" fmla="*/ 6860842 h 6860842"/>
              <a:gd name="connsiteX4" fmla="*/ 0 w 8866414"/>
              <a:gd name="connsiteY4" fmla="*/ 0 h 6860842"/>
              <a:gd name="connsiteX0" fmla="*/ 0 w 8866414"/>
              <a:gd name="connsiteY0" fmla="*/ 0 h 6860842"/>
              <a:gd name="connsiteX1" fmla="*/ 6375752 w 8866414"/>
              <a:gd name="connsiteY1" fmla="*/ 16328 h 6860842"/>
              <a:gd name="connsiteX2" fmla="*/ 8866414 w 8866414"/>
              <a:gd name="connsiteY2" fmla="*/ 6860842 h 6860842"/>
              <a:gd name="connsiteX3" fmla="*/ 0 w 8866414"/>
              <a:gd name="connsiteY3" fmla="*/ 6860842 h 6860842"/>
              <a:gd name="connsiteX4" fmla="*/ 0 w 8866414"/>
              <a:gd name="connsiteY4" fmla="*/ 0 h 6860842"/>
              <a:gd name="connsiteX0" fmla="*/ 0 w 8866414"/>
              <a:gd name="connsiteY0" fmla="*/ 10886 h 6871728"/>
              <a:gd name="connsiteX1" fmla="*/ 6375752 w 8866414"/>
              <a:gd name="connsiteY1" fmla="*/ 0 h 6871728"/>
              <a:gd name="connsiteX2" fmla="*/ 8866414 w 8866414"/>
              <a:gd name="connsiteY2" fmla="*/ 6871728 h 6871728"/>
              <a:gd name="connsiteX3" fmla="*/ 0 w 8866414"/>
              <a:gd name="connsiteY3" fmla="*/ 6871728 h 6871728"/>
              <a:gd name="connsiteX4" fmla="*/ 0 w 8866414"/>
              <a:gd name="connsiteY4" fmla="*/ 10886 h 6871728"/>
              <a:gd name="connsiteX0" fmla="*/ 0 w 8866414"/>
              <a:gd name="connsiteY0" fmla="*/ 16329 h 6877171"/>
              <a:gd name="connsiteX1" fmla="*/ 6381001 w 8866414"/>
              <a:gd name="connsiteY1" fmla="*/ 0 h 6877171"/>
              <a:gd name="connsiteX2" fmla="*/ 8866414 w 8866414"/>
              <a:gd name="connsiteY2" fmla="*/ 6877171 h 6877171"/>
              <a:gd name="connsiteX3" fmla="*/ 0 w 8866414"/>
              <a:gd name="connsiteY3" fmla="*/ 6877171 h 6877171"/>
              <a:gd name="connsiteX4" fmla="*/ 0 w 8866414"/>
              <a:gd name="connsiteY4" fmla="*/ 16329 h 6877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414" h="6877171">
                <a:moveTo>
                  <a:pt x="0" y="16329"/>
                </a:moveTo>
                <a:lnTo>
                  <a:pt x="6381001" y="0"/>
                </a:lnTo>
                <a:lnTo>
                  <a:pt x="8866414" y="6877171"/>
                </a:lnTo>
                <a:lnTo>
                  <a:pt x="0" y="6877171"/>
                </a:lnTo>
                <a:lnTo>
                  <a:pt x="0" y="16329"/>
                </a:lnTo>
                <a:close/>
              </a:path>
            </a:pathLst>
          </a:custGeom>
          <a:solidFill>
            <a:schemeClr val="bg2"/>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A3EE28-362F-9DDB-E614-33257C156853}"/>
              </a:ext>
            </a:extLst>
          </p:cNvPr>
          <p:cNvSpPr>
            <a:spLocks noGrp="1"/>
          </p:cNvSpPr>
          <p:nvPr>
            <p:ph type="title"/>
          </p:nvPr>
        </p:nvSpPr>
        <p:spPr>
          <a:xfrm>
            <a:off x="178707" y="992710"/>
            <a:ext cx="6717393" cy="2016351"/>
          </a:xfrm>
        </p:spPr>
        <p:txBody>
          <a:bodyPr anchor="b"/>
          <a:lstStyle>
            <a:lvl1pPr algn="l">
              <a:defRPr sz="44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5678D591-3F93-BE53-D05D-6248AC0DAC0E}"/>
              </a:ext>
            </a:extLst>
          </p:cNvPr>
          <p:cNvSpPr>
            <a:spLocks noGrp="1"/>
          </p:cNvSpPr>
          <p:nvPr>
            <p:ph type="body" idx="1"/>
          </p:nvPr>
        </p:nvSpPr>
        <p:spPr>
          <a:xfrm>
            <a:off x="178707" y="3112672"/>
            <a:ext cx="6717393" cy="1500187"/>
          </a:xfrm>
        </p:spPr>
        <p:txBody>
          <a:bodyPr/>
          <a:lstStyle>
            <a:lvl1pPr marL="0" indent="0" algn="l">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6F902F-A1CD-400C-85E1-508F69B361C7}"/>
              </a:ext>
            </a:extLst>
          </p:cNvPr>
          <p:cNvSpPr>
            <a:spLocks noGrp="1"/>
          </p:cNvSpPr>
          <p:nvPr>
            <p:ph type="dt" sz="half" idx="10"/>
          </p:nvPr>
        </p:nvSpPr>
        <p:spPr>
          <a:xfrm>
            <a:off x="9867898" y="6366149"/>
            <a:ext cx="1147759" cy="365125"/>
          </a:xfrm>
        </p:spPr>
        <p:txBody>
          <a:bodyPr/>
          <a:lstStyle/>
          <a:p>
            <a:fld id="{68AD1686-B6BE-497A-B388-3B89E809029E}" type="datetimeFigureOut">
              <a:rPr lang="en-US" smtClean="0"/>
              <a:t>4/6/26</a:t>
            </a:fld>
            <a:endParaRPr lang="en-US"/>
          </a:p>
        </p:txBody>
      </p:sp>
      <p:sp>
        <p:nvSpPr>
          <p:cNvPr id="5" name="Footer Placeholder 4">
            <a:extLst>
              <a:ext uri="{FF2B5EF4-FFF2-40B4-BE49-F238E27FC236}">
                <a16:creationId xmlns:a16="http://schemas.microsoft.com/office/drawing/2014/main" id="{3F059301-6367-802F-C09D-3A85EC8BFF24}"/>
              </a:ext>
            </a:extLst>
          </p:cNvPr>
          <p:cNvSpPr>
            <a:spLocks noGrp="1"/>
          </p:cNvSpPr>
          <p:nvPr>
            <p:ph type="ftr" sz="quarter" idx="11"/>
          </p:nvPr>
        </p:nvSpPr>
        <p:spPr>
          <a:xfrm>
            <a:off x="3820886" y="6366150"/>
            <a:ext cx="5105400" cy="365125"/>
          </a:xfrm>
        </p:spPr>
        <p:txBody>
          <a:bodyPr/>
          <a:lstStyle/>
          <a:p>
            <a:endParaRPr lang="en-US"/>
          </a:p>
        </p:txBody>
      </p:sp>
      <p:sp>
        <p:nvSpPr>
          <p:cNvPr id="6" name="Slide Number Placeholder 5">
            <a:extLst>
              <a:ext uri="{FF2B5EF4-FFF2-40B4-BE49-F238E27FC236}">
                <a16:creationId xmlns:a16="http://schemas.microsoft.com/office/drawing/2014/main" id="{087C5D4B-29CB-FBCC-221D-CD1EFFEC2059}"/>
              </a:ext>
            </a:extLst>
          </p:cNvPr>
          <p:cNvSpPr>
            <a:spLocks noGrp="1"/>
          </p:cNvSpPr>
          <p:nvPr>
            <p:ph type="sldNum" sz="quarter" idx="12"/>
          </p:nvPr>
        </p:nvSpPr>
        <p:spPr/>
        <p:txBody>
          <a:bodyPr/>
          <a:lstStyle/>
          <a:p>
            <a:fld id="{09420899-2DCA-417D-88B5-53E1D417002E}" type="slidenum">
              <a:rPr lang="en-US" smtClean="0"/>
              <a:t>‹#›</a:t>
            </a:fld>
            <a:endParaRPr lang="en-US"/>
          </a:p>
        </p:txBody>
      </p:sp>
      <p:pic>
        <p:nvPicPr>
          <p:cNvPr id="9" name="Graphic 8">
            <a:extLst>
              <a:ext uri="{FF2B5EF4-FFF2-40B4-BE49-F238E27FC236}">
                <a16:creationId xmlns:a16="http://schemas.microsoft.com/office/drawing/2014/main" id="{2BC79D27-756E-C590-425D-4E502330DCA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flipH="1">
            <a:off x="0" y="4697227"/>
            <a:ext cx="3995198" cy="2173699"/>
          </a:xfrm>
          <a:prstGeom prst="rect">
            <a:avLst/>
          </a:prstGeom>
        </p:spPr>
      </p:pic>
    </p:spTree>
    <p:extLst>
      <p:ext uri="{BB962C8B-B14F-4D97-AF65-F5344CB8AC3E}">
        <p14:creationId xmlns:p14="http://schemas.microsoft.com/office/powerpoint/2010/main" val="117497346"/>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1B81-AE63-73BE-E65A-0AA88A0D78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B158BB-C508-D833-DAE0-41B5205AB8DF}"/>
              </a:ext>
            </a:extLst>
          </p:cNvPr>
          <p:cNvSpPr>
            <a:spLocks noGrp="1"/>
          </p:cNvSpPr>
          <p:nvPr>
            <p:ph sz="half" idx="1"/>
          </p:nvPr>
        </p:nvSpPr>
        <p:spPr>
          <a:xfrm>
            <a:off x="909644" y="1825625"/>
            <a:ext cx="498211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40365C-4486-50E1-1D4A-F4EE45B14546}"/>
              </a:ext>
            </a:extLst>
          </p:cNvPr>
          <p:cNvSpPr>
            <a:spLocks noGrp="1"/>
          </p:cNvSpPr>
          <p:nvPr>
            <p:ph sz="half" idx="2"/>
          </p:nvPr>
        </p:nvSpPr>
        <p:spPr>
          <a:xfrm>
            <a:off x="6300245" y="1825625"/>
            <a:ext cx="4982111"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DCA855-E17A-2DEA-A1B7-9A26B0270ACD}"/>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6" name="Footer Placeholder 5">
            <a:extLst>
              <a:ext uri="{FF2B5EF4-FFF2-40B4-BE49-F238E27FC236}">
                <a16:creationId xmlns:a16="http://schemas.microsoft.com/office/drawing/2014/main" id="{E00D522C-4263-239B-CC84-EE9F967CB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230786-0FF0-7D60-92A4-F7818F87C294}"/>
              </a:ext>
            </a:extLst>
          </p:cNvPr>
          <p:cNvSpPr>
            <a:spLocks noGrp="1"/>
          </p:cNvSpPr>
          <p:nvPr>
            <p:ph type="sldNum" sz="quarter" idx="12"/>
          </p:nvPr>
        </p:nvSpPr>
        <p:spPr/>
        <p:txBody>
          <a:bodyPr/>
          <a:lstStyle/>
          <a:p>
            <a:fld id="{09420899-2DCA-417D-88B5-53E1D417002E}" type="slidenum">
              <a:rPr lang="en-US" smtClean="0"/>
              <a:t>‹#›</a:t>
            </a:fld>
            <a:endParaRPr lang="en-US"/>
          </a:p>
        </p:txBody>
      </p:sp>
    </p:spTree>
    <p:extLst>
      <p:ext uri="{BB962C8B-B14F-4D97-AF65-F5344CB8AC3E}">
        <p14:creationId xmlns:p14="http://schemas.microsoft.com/office/powerpoint/2010/main" val="7058893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L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1B81-AE63-73BE-E65A-0AA88A0D78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B158BB-C508-D833-DAE0-41B5205AB8DF}"/>
              </a:ext>
            </a:extLst>
          </p:cNvPr>
          <p:cNvSpPr>
            <a:spLocks noGrp="1"/>
          </p:cNvSpPr>
          <p:nvPr>
            <p:ph sz="half" idx="1"/>
          </p:nvPr>
        </p:nvSpPr>
        <p:spPr>
          <a:xfrm>
            <a:off x="909643" y="1825625"/>
            <a:ext cx="4906696"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40365C-4486-50E1-1D4A-F4EE45B14546}"/>
              </a:ext>
            </a:extLst>
          </p:cNvPr>
          <p:cNvSpPr>
            <a:spLocks noGrp="1"/>
          </p:cNvSpPr>
          <p:nvPr>
            <p:ph sz="half" idx="2"/>
          </p:nvPr>
        </p:nvSpPr>
        <p:spPr>
          <a:xfrm>
            <a:off x="6375661" y="1825625"/>
            <a:ext cx="4906696"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DCA855-E17A-2DEA-A1B7-9A26B0270ACD}"/>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6" name="Footer Placeholder 5">
            <a:extLst>
              <a:ext uri="{FF2B5EF4-FFF2-40B4-BE49-F238E27FC236}">
                <a16:creationId xmlns:a16="http://schemas.microsoft.com/office/drawing/2014/main" id="{E00D522C-4263-239B-CC84-EE9F967CB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230786-0FF0-7D60-92A4-F7818F87C294}"/>
              </a:ext>
            </a:extLst>
          </p:cNvPr>
          <p:cNvSpPr>
            <a:spLocks noGrp="1"/>
          </p:cNvSpPr>
          <p:nvPr>
            <p:ph type="sldNum" sz="quarter" idx="12"/>
          </p:nvPr>
        </p:nvSpPr>
        <p:spPr/>
        <p:txBody>
          <a:bodyPr/>
          <a:lstStyle/>
          <a:p>
            <a:fld id="{09420899-2DCA-417D-88B5-53E1D417002E}" type="slidenum">
              <a:rPr lang="en-US" smtClean="0"/>
              <a:t>‹#›</a:t>
            </a:fld>
            <a:endParaRPr lang="en-US"/>
          </a:p>
        </p:txBody>
      </p:sp>
    </p:spTree>
    <p:extLst>
      <p:ext uri="{BB962C8B-B14F-4D97-AF65-F5344CB8AC3E}">
        <p14:creationId xmlns:p14="http://schemas.microsoft.com/office/powerpoint/2010/main" val="395673197"/>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ree Content 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1B81-AE63-73BE-E65A-0AA88A0D78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B158BB-C508-D833-DAE0-41B5205AB8DF}"/>
              </a:ext>
            </a:extLst>
          </p:cNvPr>
          <p:cNvSpPr>
            <a:spLocks noGrp="1"/>
          </p:cNvSpPr>
          <p:nvPr>
            <p:ph sz="half" idx="1"/>
          </p:nvPr>
        </p:nvSpPr>
        <p:spPr>
          <a:xfrm>
            <a:off x="368632" y="1825625"/>
            <a:ext cx="3657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40365C-4486-50E1-1D4A-F4EE45B14546}"/>
              </a:ext>
            </a:extLst>
          </p:cNvPr>
          <p:cNvSpPr>
            <a:spLocks noGrp="1"/>
          </p:cNvSpPr>
          <p:nvPr>
            <p:ph sz="half" idx="2"/>
          </p:nvPr>
        </p:nvSpPr>
        <p:spPr>
          <a:xfrm>
            <a:off x="4250874" y="1825625"/>
            <a:ext cx="3657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DCA855-E17A-2DEA-A1B7-9A26B0270ACD}"/>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6" name="Footer Placeholder 5">
            <a:extLst>
              <a:ext uri="{FF2B5EF4-FFF2-40B4-BE49-F238E27FC236}">
                <a16:creationId xmlns:a16="http://schemas.microsoft.com/office/drawing/2014/main" id="{E00D522C-4263-239B-CC84-EE9F967CB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230786-0FF0-7D60-92A4-F7818F87C294}"/>
              </a:ext>
            </a:extLst>
          </p:cNvPr>
          <p:cNvSpPr>
            <a:spLocks noGrp="1"/>
          </p:cNvSpPr>
          <p:nvPr>
            <p:ph type="sldNum" sz="quarter" idx="12"/>
          </p:nvPr>
        </p:nvSpPr>
        <p:spPr/>
        <p:txBody>
          <a:bodyPr/>
          <a:lstStyle/>
          <a:p>
            <a:fld id="{09420899-2DCA-417D-88B5-53E1D417002E}" type="slidenum">
              <a:rPr lang="en-US" smtClean="0"/>
              <a:t>‹#›</a:t>
            </a:fld>
            <a:endParaRPr lang="en-US"/>
          </a:p>
        </p:txBody>
      </p:sp>
      <p:sp>
        <p:nvSpPr>
          <p:cNvPr id="8" name="Content Placeholder 3">
            <a:extLst>
              <a:ext uri="{FF2B5EF4-FFF2-40B4-BE49-F238E27FC236}">
                <a16:creationId xmlns:a16="http://schemas.microsoft.com/office/drawing/2014/main" id="{0F9ACBBE-221E-1201-6662-7C87D69B68E1}"/>
              </a:ext>
            </a:extLst>
          </p:cNvPr>
          <p:cNvSpPr>
            <a:spLocks noGrp="1"/>
          </p:cNvSpPr>
          <p:nvPr>
            <p:ph sz="half" idx="13"/>
          </p:nvPr>
        </p:nvSpPr>
        <p:spPr>
          <a:xfrm>
            <a:off x="8133117" y="1825625"/>
            <a:ext cx="3657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41786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ree Content L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1B81-AE63-73BE-E65A-0AA88A0D78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B158BB-C508-D833-DAE0-41B5205AB8DF}"/>
              </a:ext>
            </a:extLst>
          </p:cNvPr>
          <p:cNvSpPr>
            <a:spLocks noGrp="1"/>
          </p:cNvSpPr>
          <p:nvPr>
            <p:ph sz="half" idx="1"/>
          </p:nvPr>
        </p:nvSpPr>
        <p:spPr>
          <a:xfrm>
            <a:off x="368632" y="1825625"/>
            <a:ext cx="3657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40365C-4486-50E1-1D4A-F4EE45B14546}"/>
              </a:ext>
            </a:extLst>
          </p:cNvPr>
          <p:cNvSpPr>
            <a:spLocks noGrp="1"/>
          </p:cNvSpPr>
          <p:nvPr>
            <p:ph sz="half" idx="2"/>
          </p:nvPr>
        </p:nvSpPr>
        <p:spPr>
          <a:xfrm>
            <a:off x="4267200" y="1825625"/>
            <a:ext cx="3657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DCA855-E17A-2DEA-A1B7-9A26B0270ACD}"/>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6" name="Footer Placeholder 5">
            <a:extLst>
              <a:ext uri="{FF2B5EF4-FFF2-40B4-BE49-F238E27FC236}">
                <a16:creationId xmlns:a16="http://schemas.microsoft.com/office/drawing/2014/main" id="{E00D522C-4263-239B-CC84-EE9F967CB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230786-0FF0-7D60-92A4-F7818F87C294}"/>
              </a:ext>
            </a:extLst>
          </p:cNvPr>
          <p:cNvSpPr>
            <a:spLocks noGrp="1"/>
          </p:cNvSpPr>
          <p:nvPr>
            <p:ph type="sldNum" sz="quarter" idx="12"/>
          </p:nvPr>
        </p:nvSpPr>
        <p:spPr/>
        <p:txBody>
          <a:bodyPr/>
          <a:lstStyle/>
          <a:p>
            <a:fld id="{09420899-2DCA-417D-88B5-53E1D417002E}" type="slidenum">
              <a:rPr lang="en-US" smtClean="0"/>
              <a:t>‹#›</a:t>
            </a:fld>
            <a:endParaRPr lang="en-US"/>
          </a:p>
        </p:txBody>
      </p:sp>
      <p:sp>
        <p:nvSpPr>
          <p:cNvPr id="8" name="Content Placeholder 3">
            <a:extLst>
              <a:ext uri="{FF2B5EF4-FFF2-40B4-BE49-F238E27FC236}">
                <a16:creationId xmlns:a16="http://schemas.microsoft.com/office/drawing/2014/main" id="{7FCD3147-65C8-A118-5940-999450EE8CAA}"/>
              </a:ext>
            </a:extLst>
          </p:cNvPr>
          <p:cNvSpPr>
            <a:spLocks noGrp="1"/>
          </p:cNvSpPr>
          <p:nvPr>
            <p:ph sz="half" idx="13"/>
          </p:nvPr>
        </p:nvSpPr>
        <p:spPr>
          <a:xfrm>
            <a:off x="8165768" y="1825625"/>
            <a:ext cx="3657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777845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1223F5-FAB8-1B4A-A48E-A23D719507D3}"/>
              </a:ext>
            </a:extLst>
          </p:cNvPr>
          <p:cNvSpPr>
            <a:spLocks noGrp="1"/>
          </p:cNvSpPr>
          <p:nvPr>
            <p:ph type="dt" sz="half" idx="10"/>
          </p:nvPr>
        </p:nvSpPr>
        <p:spPr/>
        <p:txBody>
          <a:bodyPr/>
          <a:lstStyle/>
          <a:p>
            <a:fld id="{91E7C0AB-9F2D-4949-9ADF-A80DB85B129D}" type="datetimeFigureOut">
              <a:rPr lang="en-US" altLang="en-US" smtClean="0"/>
              <a:pPr/>
              <a:t>4/6/26</a:t>
            </a:fld>
            <a:endParaRPr lang="en-US" altLang="en-US"/>
          </a:p>
        </p:txBody>
      </p:sp>
      <p:sp>
        <p:nvSpPr>
          <p:cNvPr id="3" name="Footer Placeholder 2">
            <a:extLst>
              <a:ext uri="{FF2B5EF4-FFF2-40B4-BE49-F238E27FC236}">
                <a16:creationId xmlns:a16="http://schemas.microsoft.com/office/drawing/2014/main" id="{031F4AB5-FD86-A04F-B000-D58759F1E7F0}"/>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8A7BEAC2-533D-5945-B040-28C31148F64C}"/>
              </a:ext>
            </a:extLst>
          </p:cNvPr>
          <p:cNvSpPr>
            <a:spLocks noGrp="1"/>
          </p:cNvSpPr>
          <p:nvPr>
            <p:ph type="sldNum" sz="quarter" idx="12"/>
          </p:nvPr>
        </p:nvSpPr>
        <p:spPr/>
        <p:txBody>
          <a:bodyPr/>
          <a:lstStyle/>
          <a:p>
            <a:fld id="{4AC225C6-3888-074D-859E-9DF968371E1E}" type="slidenum">
              <a:rPr lang="en-US" altLang="en-US" smtClean="0"/>
              <a:pPr/>
              <a:t>‹#›</a:t>
            </a:fld>
            <a:endParaRPr lang="en-US" altLang="en-US"/>
          </a:p>
        </p:txBody>
      </p:sp>
    </p:spTree>
    <p:extLst>
      <p:ext uri="{BB962C8B-B14F-4D97-AF65-F5344CB8AC3E}">
        <p14:creationId xmlns:p14="http://schemas.microsoft.com/office/powerpoint/2010/main" val="17099270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81145-FF40-6BD4-43EC-93F6A97EEF2D}"/>
              </a:ext>
            </a:extLst>
          </p:cNvPr>
          <p:cNvSpPr>
            <a:spLocks noGrp="1"/>
          </p:cNvSpPr>
          <p:nvPr>
            <p:ph type="title"/>
          </p:nvPr>
        </p:nvSpPr>
        <p:spPr>
          <a:xfrm>
            <a:off x="477268" y="390521"/>
            <a:ext cx="10515600" cy="745059"/>
          </a:xfrm>
        </p:spPr>
        <p:txBody>
          <a:bodyPr>
            <a:normAutofit/>
          </a:bodyPr>
          <a:lstStyle/>
          <a:p>
            <a:r>
              <a:rPr lang="en-US"/>
              <a:t>Click to edit Master title style</a:t>
            </a:r>
          </a:p>
        </p:txBody>
      </p:sp>
      <p:sp>
        <p:nvSpPr>
          <p:cNvPr id="3" name="Text Placeholder 2">
            <a:extLst>
              <a:ext uri="{FF2B5EF4-FFF2-40B4-BE49-F238E27FC236}">
                <a16:creationId xmlns:a16="http://schemas.microsoft.com/office/drawing/2014/main" id="{122363A5-ED6D-BAFF-45B3-EF273DB40BAB}"/>
              </a:ext>
            </a:extLst>
          </p:cNvPr>
          <p:cNvSpPr>
            <a:spLocks noGrp="1"/>
          </p:cNvSpPr>
          <p:nvPr>
            <p:ph type="body" idx="1"/>
          </p:nvPr>
        </p:nvSpPr>
        <p:spPr>
          <a:xfrm>
            <a:off x="839788" y="1565663"/>
            <a:ext cx="5157787" cy="93941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963022-452F-6CCC-0635-DC901FAC24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DDFA4F-EBFE-705F-D7ED-42A4E9C15897}"/>
              </a:ext>
            </a:extLst>
          </p:cNvPr>
          <p:cNvSpPr>
            <a:spLocks noGrp="1"/>
          </p:cNvSpPr>
          <p:nvPr>
            <p:ph type="body" sz="quarter" idx="3"/>
          </p:nvPr>
        </p:nvSpPr>
        <p:spPr>
          <a:xfrm>
            <a:off x="6172200" y="1565663"/>
            <a:ext cx="5183188" cy="9394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42B927-6447-11E8-2740-DE3EDD5004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DCBE4A-8378-9B04-CABD-F51E0FA43541}"/>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8" name="Footer Placeholder 7">
            <a:extLst>
              <a:ext uri="{FF2B5EF4-FFF2-40B4-BE49-F238E27FC236}">
                <a16:creationId xmlns:a16="http://schemas.microsoft.com/office/drawing/2014/main" id="{1B6D3043-0931-D6F2-7BCE-20D063B82D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DC0772-5027-32C0-AA3A-7863F9A85EE9}"/>
              </a:ext>
            </a:extLst>
          </p:cNvPr>
          <p:cNvSpPr>
            <a:spLocks noGrp="1"/>
          </p:cNvSpPr>
          <p:nvPr>
            <p:ph type="sldNum" sz="quarter" idx="12"/>
          </p:nvPr>
        </p:nvSpPr>
        <p:spPr/>
        <p:txBody>
          <a:bodyPr/>
          <a:lstStyle/>
          <a:p>
            <a:fld id="{09420899-2DCA-417D-88B5-53E1D417002E}" type="slidenum">
              <a:rPr lang="en-US" smtClean="0"/>
              <a:t>‹#›</a:t>
            </a:fld>
            <a:endParaRPr lang="en-US"/>
          </a:p>
        </p:txBody>
      </p:sp>
    </p:spTree>
    <p:extLst>
      <p:ext uri="{BB962C8B-B14F-4D97-AF65-F5344CB8AC3E}">
        <p14:creationId xmlns:p14="http://schemas.microsoft.com/office/powerpoint/2010/main" val="42816075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L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81145-FF40-6BD4-43EC-93F6A97EEF2D}"/>
              </a:ext>
            </a:extLst>
          </p:cNvPr>
          <p:cNvSpPr>
            <a:spLocks noGrp="1"/>
          </p:cNvSpPr>
          <p:nvPr>
            <p:ph type="title"/>
          </p:nvPr>
        </p:nvSpPr>
        <p:spPr>
          <a:xfrm>
            <a:off x="477268" y="390521"/>
            <a:ext cx="10515600" cy="745059"/>
          </a:xfrm>
        </p:spPr>
        <p:txBody>
          <a:bodyPr>
            <a:normAutofit/>
          </a:bodyPr>
          <a:lstStyle/>
          <a:p>
            <a:r>
              <a:rPr lang="en-US"/>
              <a:t>Click to edit Master title style</a:t>
            </a:r>
          </a:p>
        </p:txBody>
      </p:sp>
      <p:sp>
        <p:nvSpPr>
          <p:cNvPr id="3" name="Text Placeholder 2">
            <a:extLst>
              <a:ext uri="{FF2B5EF4-FFF2-40B4-BE49-F238E27FC236}">
                <a16:creationId xmlns:a16="http://schemas.microsoft.com/office/drawing/2014/main" id="{122363A5-ED6D-BAFF-45B3-EF273DB40BAB}"/>
              </a:ext>
            </a:extLst>
          </p:cNvPr>
          <p:cNvSpPr>
            <a:spLocks noGrp="1"/>
          </p:cNvSpPr>
          <p:nvPr>
            <p:ph type="body" idx="1"/>
          </p:nvPr>
        </p:nvSpPr>
        <p:spPr>
          <a:xfrm>
            <a:off x="839788" y="1681163"/>
            <a:ext cx="5157787" cy="823912"/>
          </a:xfrm>
        </p:spPr>
        <p:txBody>
          <a:bodyPr anchor="b">
            <a:noAutofit/>
          </a:bodyPr>
          <a:lstStyle>
            <a:lvl1pPr marL="0" indent="0">
              <a:buNone/>
              <a:defRPr sz="32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963022-452F-6CCC-0635-DC901FAC24CD}"/>
              </a:ext>
            </a:extLst>
          </p:cNvPr>
          <p:cNvSpPr>
            <a:spLocks noGrp="1"/>
          </p:cNvSpPr>
          <p:nvPr>
            <p:ph sz="half" idx="2"/>
          </p:nvPr>
        </p:nvSpPr>
        <p:spPr>
          <a:xfrm>
            <a:off x="839788"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DDFA4F-EBFE-705F-D7ED-42A4E9C15897}"/>
              </a:ext>
            </a:extLst>
          </p:cNvPr>
          <p:cNvSpPr>
            <a:spLocks noGrp="1"/>
          </p:cNvSpPr>
          <p:nvPr>
            <p:ph type="body" sz="quarter" idx="3"/>
          </p:nvPr>
        </p:nvSpPr>
        <p:spPr>
          <a:xfrm>
            <a:off x="6172200" y="1681163"/>
            <a:ext cx="5183188" cy="823912"/>
          </a:xfrm>
        </p:spPr>
        <p:txBody>
          <a:bodyPr anchor="b">
            <a:noAutofit/>
          </a:bodyPr>
          <a:lstStyle>
            <a:lvl1pPr marL="0" indent="0">
              <a:buNone/>
              <a:defRPr sz="32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42B927-6447-11E8-2740-DE3EDD500481}"/>
              </a:ext>
            </a:extLst>
          </p:cNvPr>
          <p:cNvSpPr>
            <a:spLocks noGrp="1"/>
          </p:cNvSpPr>
          <p:nvPr>
            <p:ph sz="quarter" idx="4"/>
          </p:nvPr>
        </p:nvSpPr>
        <p:spPr>
          <a:xfrm>
            <a:off x="6172200"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DCBE4A-8378-9B04-CABD-F51E0FA43541}"/>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8" name="Footer Placeholder 7">
            <a:extLst>
              <a:ext uri="{FF2B5EF4-FFF2-40B4-BE49-F238E27FC236}">
                <a16:creationId xmlns:a16="http://schemas.microsoft.com/office/drawing/2014/main" id="{1B6D3043-0931-D6F2-7BCE-20D063B82D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DC0772-5027-32C0-AA3A-7863F9A85EE9}"/>
              </a:ext>
            </a:extLst>
          </p:cNvPr>
          <p:cNvSpPr>
            <a:spLocks noGrp="1"/>
          </p:cNvSpPr>
          <p:nvPr>
            <p:ph type="sldNum" sz="quarter" idx="12"/>
          </p:nvPr>
        </p:nvSpPr>
        <p:spPr/>
        <p:txBody>
          <a:bodyPr/>
          <a:lstStyle/>
          <a:p>
            <a:fld id="{09420899-2DCA-417D-88B5-53E1D417002E}" type="slidenum">
              <a:rPr lang="en-US" smtClean="0"/>
              <a:t>‹#›</a:t>
            </a:fld>
            <a:endParaRPr lang="en-US"/>
          </a:p>
        </p:txBody>
      </p:sp>
    </p:spTree>
    <p:extLst>
      <p:ext uri="{BB962C8B-B14F-4D97-AF65-F5344CB8AC3E}">
        <p14:creationId xmlns:p14="http://schemas.microsoft.com/office/powerpoint/2010/main" val="3396726753"/>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5B70-72DF-7740-6225-068FD2D17C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DDC0FB-1FB9-B4EB-63EA-1A7D8D44AC94}"/>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4" name="Footer Placeholder 3">
            <a:extLst>
              <a:ext uri="{FF2B5EF4-FFF2-40B4-BE49-F238E27FC236}">
                <a16:creationId xmlns:a16="http://schemas.microsoft.com/office/drawing/2014/main" id="{173310AE-9DC8-0D89-6F66-7E49311091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86ACB6-13B4-8C55-E236-ED02B030D65B}"/>
              </a:ext>
            </a:extLst>
          </p:cNvPr>
          <p:cNvSpPr>
            <a:spLocks noGrp="1"/>
          </p:cNvSpPr>
          <p:nvPr>
            <p:ph type="sldNum" sz="quarter" idx="12"/>
          </p:nvPr>
        </p:nvSpPr>
        <p:spPr/>
        <p:txBody>
          <a:bodyPr/>
          <a:lstStyle/>
          <a:p>
            <a:fld id="{09420899-2DCA-417D-88B5-53E1D417002E}" type="slidenum">
              <a:rPr lang="en-US" smtClean="0"/>
              <a:t>‹#›</a:t>
            </a:fld>
            <a:endParaRPr lang="en-US"/>
          </a:p>
        </p:txBody>
      </p:sp>
    </p:spTree>
    <p:extLst>
      <p:ext uri="{BB962C8B-B14F-4D97-AF65-F5344CB8AC3E}">
        <p14:creationId xmlns:p14="http://schemas.microsoft.com/office/powerpoint/2010/main" val="7197209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L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5B70-72DF-7740-6225-068FD2D17C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DDC0FB-1FB9-B4EB-63EA-1A7D8D44AC94}"/>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4" name="Footer Placeholder 3">
            <a:extLst>
              <a:ext uri="{FF2B5EF4-FFF2-40B4-BE49-F238E27FC236}">
                <a16:creationId xmlns:a16="http://schemas.microsoft.com/office/drawing/2014/main" id="{173310AE-9DC8-0D89-6F66-7E49311091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86ACB6-13B4-8C55-E236-ED02B030D65B}"/>
              </a:ext>
            </a:extLst>
          </p:cNvPr>
          <p:cNvSpPr>
            <a:spLocks noGrp="1"/>
          </p:cNvSpPr>
          <p:nvPr>
            <p:ph type="sldNum" sz="quarter" idx="12"/>
          </p:nvPr>
        </p:nvSpPr>
        <p:spPr/>
        <p:txBody>
          <a:bodyPr/>
          <a:lstStyle/>
          <a:p>
            <a:fld id="{09420899-2DCA-417D-88B5-53E1D417002E}" type="slidenum">
              <a:rPr lang="en-US" smtClean="0"/>
              <a:t>‹#›</a:t>
            </a:fld>
            <a:endParaRPr lang="en-US"/>
          </a:p>
        </p:txBody>
      </p:sp>
    </p:spTree>
    <p:extLst>
      <p:ext uri="{BB962C8B-B14F-4D97-AF65-F5344CB8AC3E}">
        <p14:creationId xmlns:p14="http://schemas.microsoft.com/office/powerpoint/2010/main" val="4013240196"/>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lank with Accent Dar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7D4D9D8-31F3-6CD5-8073-3F172491C437}"/>
              </a:ext>
            </a:extLst>
          </p:cNvPr>
          <p:cNvSpPr>
            <a:spLocks noGrp="1"/>
          </p:cNvSpPr>
          <p:nvPr>
            <p:ph type="dt" sz="half" idx="10"/>
          </p:nvPr>
        </p:nvSpPr>
        <p:spPr/>
        <p:txBody>
          <a:bodyPr/>
          <a:lstStyle/>
          <a:p>
            <a:fld id="{68AD1686-B6BE-497A-B388-3B89E809029E}" type="datetimeFigureOut">
              <a:rPr lang="en-US" smtClean="0"/>
              <a:pPr/>
              <a:t>4/6/26</a:t>
            </a:fld>
            <a:endParaRPr lang="en-US"/>
          </a:p>
        </p:txBody>
      </p:sp>
      <p:sp>
        <p:nvSpPr>
          <p:cNvPr id="4" name="Footer Placeholder 3">
            <a:extLst>
              <a:ext uri="{FF2B5EF4-FFF2-40B4-BE49-F238E27FC236}">
                <a16:creationId xmlns:a16="http://schemas.microsoft.com/office/drawing/2014/main" id="{11D93993-020C-56CB-B3AB-B7DFAD690D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45C114-B633-34D3-B562-55EF4F360C14}"/>
              </a:ext>
            </a:extLst>
          </p:cNvPr>
          <p:cNvSpPr>
            <a:spLocks noGrp="1"/>
          </p:cNvSpPr>
          <p:nvPr>
            <p:ph type="sldNum" sz="quarter" idx="12"/>
          </p:nvPr>
        </p:nvSpPr>
        <p:spPr/>
        <p:txBody>
          <a:bodyPr/>
          <a:lstStyle/>
          <a:p>
            <a:r>
              <a:rPr lang="en-US"/>
              <a:t>|  </a:t>
            </a:r>
            <a:fld id="{09420899-2DCA-417D-88B5-53E1D417002E}" type="slidenum">
              <a:rPr lang="en-US" smtClean="0"/>
              <a:pPr/>
              <a:t>‹#›</a:t>
            </a:fld>
            <a:endParaRPr lang="en-US"/>
          </a:p>
        </p:txBody>
      </p:sp>
      <p:pic>
        <p:nvPicPr>
          <p:cNvPr id="7" name="Graphic 6">
            <a:extLst>
              <a:ext uri="{FF2B5EF4-FFF2-40B4-BE49-F238E27FC236}">
                <a16:creationId xmlns:a16="http://schemas.microsoft.com/office/drawing/2014/main" id="{C0B2BEBA-5648-8710-993C-587350238BD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705350" y="0"/>
            <a:ext cx="7486649" cy="1761154"/>
          </a:xfrm>
          <a:prstGeom prst="rect">
            <a:avLst/>
          </a:prstGeom>
        </p:spPr>
      </p:pic>
    </p:spTree>
    <p:extLst>
      <p:ext uri="{BB962C8B-B14F-4D97-AF65-F5344CB8AC3E}">
        <p14:creationId xmlns:p14="http://schemas.microsoft.com/office/powerpoint/2010/main" val="3120208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Blank with Accent Light">
    <p:bg>
      <p:bgRef idx="1001">
        <a:schemeClr val="bg2"/>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7D4D9D8-31F3-6CD5-8073-3F172491C437}"/>
              </a:ext>
            </a:extLst>
          </p:cNvPr>
          <p:cNvSpPr>
            <a:spLocks noGrp="1"/>
          </p:cNvSpPr>
          <p:nvPr>
            <p:ph type="dt" sz="half" idx="10"/>
          </p:nvPr>
        </p:nvSpPr>
        <p:spPr/>
        <p:txBody>
          <a:bodyPr/>
          <a:lstStyle/>
          <a:p>
            <a:fld id="{68AD1686-B6BE-497A-B388-3B89E809029E}" type="datetimeFigureOut">
              <a:rPr lang="en-US" smtClean="0"/>
              <a:pPr/>
              <a:t>4/6/26</a:t>
            </a:fld>
            <a:endParaRPr lang="en-US"/>
          </a:p>
        </p:txBody>
      </p:sp>
      <p:sp>
        <p:nvSpPr>
          <p:cNvPr id="4" name="Footer Placeholder 3">
            <a:extLst>
              <a:ext uri="{FF2B5EF4-FFF2-40B4-BE49-F238E27FC236}">
                <a16:creationId xmlns:a16="http://schemas.microsoft.com/office/drawing/2014/main" id="{11D93993-020C-56CB-B3AB-B7DFAD690D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45C114-B633-34D3-B562-55EF4F360C14}"/>
              </a:ext>
            </a:extLst>
          </p:cNvPr>
          <p:cNvSpPr>
            <a:spLocks noGrp="1"/>
          </p:cNvSpPr>
          <p:nvPr>
            <p:ph type="sldNum" sz="quarter" idx="12"/>
          </p:nvPr>
        </p:nvSpPr>
        <p:spPr/>
        <p:txBody>
          <a:bodyPr/>
          <a:lstStyle/>
          <a:p>
            <a:r>
              <a:rPr lang="en-US"/>
              <a:t>|  </a:t>
            </a:r>
            <a:fld id="{09420899-2DCA-417D-88B5-53E1D417002E}" type="slidenum">
              <a:rPr lang="en-US" smtClean="0"/>
              <a:pPr/>
              <a:t>‹#›</a:t>
            </a:fld>
            <a:endParaRPr lang="en-US"/>
          </a:p>
        </p:txBody>
      </p:sp>
      <p:pic>
        <p:nvPicPr>
          <p:cNvPr id="7" name="Graphic 6">
            <a:extLst>
              <a:ext uri="{FF2B5EF4-FFF2-40B4-BE49-F238E27FC236}">
                <a16:creationId xmlns:a16="http://schemas.microsoft.com/office/drawing/2014/main" id="{C0B2BEBA-5648-8710-993C-587350238BD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705351" y="0"/>
            <a:ext cx="7486649" cy="1761154"/>
          </a:xfrm>
          <a:prstGeom prst="rect">
            <a:avLst/>
          </a:prstGeom>
        </p:spPr>
      </p:pic>
    </p:spTree>
    <p:extLst>
      <p:ext uri="{BB962C8B-B14F-4D97-AF65-F5344CB8AC3E}">
        <p14:creationId xmlns:p14="http://schemas.microsoft.com/office/powerpoint/2010/main" val="2626908331"/>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Blank Dark">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D2FE86-6B0C-525D-59EE-B4FFCC2D8CD8}"/>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3" name="Footer Placeholder 2">
            <a:extLst>
              <a:ext uri="{FF2B5EF4-FFF2-40B4-BE49-F238E27FC236}">
                <a16:creationId xmlns:a16="http://schemas.microsoft.com/office/drawing/2014/main" id="{6820C849-7AD7-D823-261F-776245AF93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487845-7B5B-3CBC-DF11-0B36AB389C26}"/>
              </a:ext>
            </a:extLst>
          </p:cNvPr>
          <p:cNvSpPr>
            <a:spLocks noGrp="1"/>
          </p:cNvSpPr>
          <p:nvPr>
            <p:ph type="sldNum" sz="quarter" idx="12"/>
          </p:nvPr>
        </p:nvSpPr>
        <p:spPr/>
        <p:txBody>
          <a:bodyPr/>
          <a:lstStyle/>
          <a:p>
            <a:fld id="{09420899-2DCA-417D-88B5-53E1D417002E}" type="slidenum">
              <a:rPr lang="en-US" smtClean="0"/>
              <a:t>‹#›</a:t>
            </a:fld>
            <a:endParaRPr lang="en-US"/>
          </a:p>
        </p:txBody>
      </p:sp>
    </p:spTree>
    <p:extLst>
      <p:ext uri="{BB962C8B-B14F-4D97-AF65-F5344CB8AC3E}">
        <p14:creationId xmlns:p14="http://schemas.microsoft.com/office/powerpoint/2010/main" val="38577027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Light">
    <p:bg>
      <p:bgRef idx="1001">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D2FE86-6B0C-525D-59EE-B4FFCC2D8CD8}"/>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3" name="Footer Placeholder 2">
            <a:extLst>
              <a:ext uri="{FF2B5EF4-FFF2-40B4-BE49-F238E27FC236}">
                <a16:creationId xmlns:a16="http://schemas.microsoft.com/office/drawing/2014/main" id="{6820C849-7AD7-D823-261F-776245AF93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487845-7B5B-3CBC-DF11-0B36AB389C26}"/>
              </a:ext>
            </a:extLst>
          </p:cNvPr>
          <p:cNvSpPr>
            <a:spLocks noGrp="1"/>
          </p:cNvSpPr>
          <p:nvPr>
            <p:ph type="sldNum" sz="quarter" idx="12"/>
          </p:nvPr>
        </p:nvSpPr>
        <p:spPr/>
        <p:txBody>
          <a:bodyPr/>
          <a:lstStyle/>
          <a:p>
            <a:fld id="{09420899-2DCA-417D-88B5-53E1D417002E}" type="slidenum">
              <a:rPr lang="en-US" smtClean="0"/>
              <a:t>‹#›</a:t>
            </a:fld>
            <a:endParaRPr lang="en-US"/>
          </a:p>
        </p:txBody>
      </p:sp>
    </p:spTree>
    <p:extLst>
      <p:ext uri="{BB962C8B-B14F-4D97-AF65-F5344CB8AC3E}">
        <p14:creationId xmlns:p14="http://schemas.microsoft.com/office/powerpoint/2010/main" val="267414742"/>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844CC-9AFA-8696-2D80-B0C6DFC839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F254A4-449B-7A58-1B0E-091FD82004E8}"/>
              </a:ext>
            </a:extLst>
          </p:cNvPr>
          <p:cNvSpPr>
            <a:spLocks noGrp="1"/>
          </p:cNvSpPr>
          <p:nvPr>
            <p:ph idx="1"/>
          </p:nvPr>
        </p:nvSpPr>
        <p:spPr>
          <a:xfrm>
            <a:off x="5183188" y="1469571"/>
            <a:ext cx="6169024" cy="439147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95043B-AF71-170B-CEE4-99298658D9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AB49CB-D6F4-7B3A-86FD-C7D38572DED0}"/>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6" name="Footer Placeholder 5">
            <a:extLst>
              <a:ext uri="{FF2B5EF4-FFF2-40B4-BE49-F238E27FC236}">
                <a16:creationId xmlns:a16="http://schemas.microsoft.com/office/drawing/2014/main" id="{4E933266-D243-DDA3-EEFA-D7A6C57819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9485AC-E9BD-28A9-67ED-7A3F3E612D58}"/>
              </a:ext>
            </a:extLst>
          </p:cNvPr>
          <p:cNvSpPr>
            <a:spLocks noGrp="1"/>
          </p:cNvSpPr>
          <p:nvPr>
            <p:ph type="sldNum" sz="quarter" idx="12"/>
          </p:nvPr>
        </p:nvSpPr>
        <p:spPr/>
        <p:txBody>
          <a:bodyPr/>
          <a:lstStyle/>
          <a:p>
            <a:fld id="{09420899-2DCA-417D-88B5-53E1D417002E}" type="slidenum">
              <a:rPr lang="en-US" smtClean="0"/>
              <a:t>‹#›</a:t>
            </a:fld>
            <a:endParaRPr lang="en-US"/>
          </a:p>
        </p:txBody>
      </p:sp>
      <p:pic>
        <p:nvPicPr>
          <p:cNvPr id="10" name="Graphic 9">
            <a:extLst>
              <a:ext uri="{FF2B5EF4-FFF2-40B4-BE49-F238E27FC236}">
                <a16:creationId xmlns:a16="http://schemas.microsoft.com/office/drawing/2014/main" id="{7C64A3A4-C5B5-50A7-6A02-64B13AC6CF5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705350" y="0"/>
            <a:ext cx="7486649" cy="1761154"/>
          </a:xfrm>
          <a:prstGeom prst="rect">
            <a:avLst/>
          </a:prstGeom>
        </p:spPr>
      </p:pic>
    </p:spTree>
    <p:extLst>
      <p:ext uri="{BB962C8B-B14F-4D97-AF65-F5344CB8AC3E}">
        <p14:creationId xmlns:p14="http://schemas.microsoft.com/office/powerpoint/2010/main" val="17600770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Ligh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844CC-9AFA-8696-2D80-B0C6DFC83976}"/>
              </a:ext>
            </a:extLst>
          </p:cNvPr>
          <p:cNvSpPr>
            <a:spLocks noGrp="1"/>
          </p:cNvSpPr>
          <p:nvPr>
            <p:ph type="title"/>
          </p:nvPr>
        </p:nvSpPr>
        <p:spPr>
          <a:xfrm>
            <a:off x="839788" y="457200"/>
            <a:ext cx="3932237" cy="1600200"/>
          </a:xfrm>
        </p:spPr>
        <p:txBody>
          <a:bodyPr anchor="b"/>
          <a:lstStyle>
            <a:lvl1pPr>
              <a:defRPr sz="3200">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9F254A4-449B-7A58-1B0E-091FD82004E8}"/>
              </a:ext>
            </a:extLst>
          </p:cNvPr>
          <p:cNvSpPr>
            <a:spLocks noGrp="1"/>
          </p:cNvSpPr>
          <p:nvPr>
            <p:ph idx="1"/>
          </p:nvPr>
        </p:nvSpPr>
        <p:spPr>
          <a:xfrm>
            <a:off x="5183188" y="1469571"/>
            <a:ext cx="6169024" cy="439147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95043B-AF71-170B-CEE4-99298658D9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AB49CB-D6F4-7B3A-86FD-C7D38572DED0}"/>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6" name="Footer Placeholder 5">
            <a:extLst>
              <a:ext uri="{FF2B5EF4-FFF2-40B4-BE49-F238E27FC236}">
                <a16:creationId xmlns:a16="http://schemas.microsoft.com/office/drawing/2014/main" id="{4E933266-D243-DDA3-EEFA-D7A6C57819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9485AC-E9BD-28A9-67ED-7A3F3E612D58}"/>
              </a:ext>
            </a:extLst>
          </p:cNvPr>
          <p:cNvSpPr>
            <a:spLocks noGrp="1"/>
          </p:cNvSpPr>
          <p:nvPr>
            <p:ph type="sldNum" sz="quarter" idx="12"/>
          </p:nvPr>
        </p:nvSpPr>
        <p:spPr/>
        <p:txBody>
          <a:bodyPr/>
          <a:lstStyle/>
          <a:p>
            <a:fld id="{09420899-2DCA-417D-88B5-53E1D417002E}" type="slidenum">
              <a:rPr lang="en-US" smtClean="0"/>
              <a:t>‹#›</a:t>
            </a:fld>
            <a:endParaRPr lang="en-US"/>
          </a:p>
        </p:txBody>
      </p:sp>
      <p:pic>
        <p:nvPicPr>
          <p:cNvPr id="10" name="Graphic 9">
            <a:extLst>
              <a:ext uri="{FF2B5EF4-FFF2-40B4-BE49-F238E27FC236}">
                <a16:creationId xmlns:a16="http://schemas.microsoft.com/office/drawing/2014/main" id="{7C64A3A4-C5B5-50A7-6A02-64B13AC6CF5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705350" y="0"/>
            <a:ext cx="7486649" cy="1761154"/>
          </a:xfrm>
          <a:prstGeom prst="rect">
            <a:avLst/>
          </a:prstGeom>
        </p:spPr>
      </p:pic>
    </p:spTree>
    <p:extLst>
      <p:ext uri="{BB962C8B-B14F-4D97-AF65-F5344CB8AC3E}">
        <p14:creationId xmlns:p14="http://schemas.microsoft.com/office/powerpoint/2010/main" val="353649474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E0825-DF93-2647-BAC7-775112AD2E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29194C-A7F9-414D-AB83-36B8C5166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832FED-39BD-AD45-AD11-0BEA194784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6BF843A-6173-EA48-90E4-2232762BD7BD}"/>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6" name="Footer Placeholder 5">
            <a:extLst>
              <a:ext uri="{FF2B5EF4-FFF2-40B4-BE49-F238E27FC236}">
                <a16:creationId xmlns:a16="http://schemas.microsoft.com/office/drawing/2014/main" id="{2F55D390-2C59-0F4B-BA1B-13362316AF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0F4E4-050B-A048-A04A-EA768FAF7E4C}"/>
              </a:ext>
            </a:extLst>
          </p:cNvPr>
          <p:cNvSpPr>
            <a:spLocks noGrp="1"/>
          </p:cNvSpPr>
          <p:nvPr>
            <p:ph type="sldNum" sz="quarter" idx="12"/>
          </p:nvPr>
        </p:nvSpPr>
        <p:spPr/>
        <p:txBody>
          <a:bodyPr/>
          <a:lstStyle/>
          <a:p>
            <a:fld id="{49D11E8B-8973-4E4D-9BAA-CEDB6C321325}" type="slidenum">
              <a:rPr lang="en-US" altLang="en-US" smtClean="0"/>
              <a:pPr/>
              <a:t>‹#›</a:t>
            </a:fld>
            <a:endParaRPr lang="en-US" altLang="en-US"/>
          </a:p>
        </p:txBody>
      </p:sp>
    </p:spTree>
    <p:extLst>
      <p:ext uri="{BB962C8B-B14F-4D97-AF65-F5344CB8AC3E}">
        <p14:creationId xmlns:p14="http://schemas.microsoft.com/office/powerpoint/2010/main" val="12627579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Right with Caption Left Dar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6B2DD61-E1AB-2DAA-C5D9-6EAB27BF236F}"/>
              </a:ext>
            </a:extLst>
          </p:cNvPr>
          <p:cNvSpPr>
            <a:spLocks noGrp="1"/>
          </p:cNvSpPr>
          <p:nvPr>
            <p:ph type="pic" idx="1" hasCustomPrompt="1"/>
          </p:nvPr>
        </p:nvSpPr>
        <p:spPr>
          <a:xfrm>
            <a:off x="6174860" y="0"/>
            <a:ext cx="6017139" cy="6857999"/>
          </a:xfrm>
          <a:custGeom>
            <a:avLst/>
            <a:gdLst>
              <a:gd name="connsiteX0" fmla="*/ 0 w 6172200"/>
              <a:gd name="connsiteY0" fmla="*/ 0 h 6857999"/>
              <a:gd name="connsiteX1" fmla="*/ 6172200 w 6172200"/>
              <a:gd name="connsiteY1" fmla="*/ 0 h 6857999"/>
              <a:gd name="connsiteX2" fmla="*/ 6172200 w 6172200"/>
              <a:gd name="connsiteY2" fmla="*/ 6857999 h 6857999"/>
              <a:gd name="connsiteX3" fmla="*/ 0 w 6172200"/>
              <a:gd name="connsiteY3" fmla="*/ 6857999 h 6857999"/>
              <a:gd name="connsiteX4" fmla="*/ 0 w 6172200"/>
              <a:gd name="connsiteY4" fmla="*/ 0 h 6857999"/>
              <a:gd name="connsiteX0" fmla="*/ 1941922 w 6172200"/>
              <a:gd name="connsiteY0" fmla="*/ 0 h 6857999"/>
              <a:gd name="connsiteX1" fmla="*/ 6172200 w 6172200"/>
              <a:gd name="connsiteY1" fmla="*/ 0 h 6857999"/>
              <a:gd name="connsiteX2" fmla="*/ 6172200 w 6172200"/>
              <a:gd name="connsiteY2" fmla="*/ 6857999 h 6857999"/>
              <a:gd name="connsiteX3" fmla="*/ 0 w 6172200"/>
              <a:gd name="connsiteY3" fmla="*/ 6857999 h 6857999"/>
              <a:gd name="connsiteX4" fmla="*/ 1941922 w 6172200"/>
              <a:gd name="connsiteY4" fmla="*/ 0 h 6857999"/>
              <a:gd name="connsiteX0" fmla="*/ 1772240 w 6002518"/>
              <a:gd name="connsiteY0" fmla="*/ 0 h 6876853"/>
              <a:gd name="connsiteX1" fmla="*/ 6002518 w 6002518"/>
              <a:gd name="connsiteY1" fmla="*/ 0 h 6876853"/>
              <a:gd name="connsiteX2" fmla="*/ 6002518 w 6002518"/>
              <a:gd name="connsiteY2" fmla="*/ 6857999 h 6876853"/>
              <a:gd name="connsiteX3" fmla="*/ 0 w 6002518"/>
              <a:gd name="connsiteY3" fmla="*/ 6876853 h 6876853"/>
              <a:gd name="connsiteX4" fmla="*/ 1772240 w 6002518"/>
              <a:gd name="connsiteY4" fmla="*/ 0 h 6876853"/>
              <a:gd name="connsiteX0" fmla="*/ 1781666 w 6011944"/>
              <a:gd name="connsiteY0" fmla="*/ 0 h 6867426"/>
              <a:gd name="connsiteX1" fmla="*/ 6011944 w 6011944"/>
              <a:gd name="connsiteY1" fmla="*/ 0 h 6867426"/>
              <a:gd name="connsiteX2" fmla="*/ 6011944 w 6011944"/>
              <a:gd name="connsiteY2" fmla="*/ 6857999 h 6867426"/>
              <a:gd name="connsiteX3" fmla="*/ 0 w 6011944"/>
              <a:gd name="connsiteY3" fmla="*/ 6867426 h 6867426"/>
              <a:gd name="connsiteX4" fmla="*/ 1781666 w 6011944"/>
              <a:gd name="connsiteY4" fmla="*/ 0 h 6867426"/>
              <a:gd name="connsiteX0" fmla="*/ 1755689 w 6011944"/>
              <a:gd name="connsiteY0" fmla="*/ 0 h 6867426"/>
              <a:gd name="connsiteX1" fmla="*/ 6011944 w 6011944"/>
              <a:gd name="connsiteY1" fmla="*/ 0 h 6867426"/>
              <a:gd name="connsiteX2" fmla="*/ 6011944 w 6011944"/>
              <a:gd name="connsiteY2" fmla="*/ 6857999 h 6867426"/>
              <a:gd name="connsiteX3" fmla="*/ 0 w 6011944"/>
              <a:gd name="connsiteY3" fmla="*/ 6867426 h 6867426"/>
              <a:gd name="connsiteX4" fmla="*/ 1755689 w 6011944"/>
              <a:gd name="connsiteY4" fmla="*/ 0 h 6867426"/>
              <a:gd name="connsiteX0" fmla="*/ 1760884 w 6017139"/>
              <a:gd name="connsiteY0" fmla="*/ 0 h 6857999"/>
              <a:gd name="connsiteX1" fmla="*/ 6017139 w 6017139"/>
              <a:gd name="connsiteY1" fmla="*/ 0 h 6857999"/>
              <a:gd name="connsiteX2" fmla="*/ 6017139 w 6017139"/>
              <a:gd name="connsiteY2" fmla="*/ 6857999 h 6857999"/>
              <a:gd name="connsiteX3" fmla="*/ 0 w 6017139"/>
              <a:gd name="connsiteY3" fmla="*/ 6857036 h 6857999"/>
              <a:gd name="connsiteX4" fmla="*/ 1760884 w 6017139"/>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7139" h="6857999">
                <a:moveTo>
                  <a:pt x="1760884" y="0"/>
                </a:moveTo>
                <a:lnTo>
                  <a:pt x="6017139" y="0"/>
                </a:lnTo>
                <a:lnTo>
                  <a:pt x="6017139" y="6857999"/>
                </a:lnTo>
                <a:lnTo>
                  <a:pt x="0" y="6857036"/>
                </a:lnTo>
                <a:lnTo>
                  <a:pt x="1760884" y="0"/>
                </a:lnTo>
                <a:close/>
              </a:path>
            </a:pathLst>
          </a:custGeom>
          <a:pattFill prst="pct5">
            <a:fgClr>
              <a:schemeClr val="accent1"/>
            </a:fgClr>
            <a:bgClr>
              <a:schemeClr val="tx2"/>
            </a:bgClr>
          </a:pattFill>
          <a:ln>
            <a:noFill/>
          </a:ln>
          <a:effectLst>
            <a:innerShdw blurRad="88900" dist="50800" dir="10800000">
              <a:prstClr val="black">
                <a:alpha val="50000"/>
              </a:prstClr>
            </a:innerShdw>
          </a:effectLst>
        </p:spPr>
        <p:txBody>
          <a:bodyPr/>
          <a:lstStyle>
            <a:lvl1pPr marL="0" indent="0" algn="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the picture icon or drag/drop picture here</a:t>
            </a:r>
          </a:p>
        </p:txBody>
      </p:sp>
      <p:sp>
        <p:nvSpPr>
          <p:cNvPr id="8" name="Rectangle 7">
            <a:extLst>
              <a:ext uri="{FF2B5EF4-FFF2-40B4-BE49-F238E27FC236}">
                <a16:creationId xmlns:a16="http://schemas.microsoft.com/office/drawing/2014/main" id="{F3F6BC9B-5035-9494-70C2-13ABD37A71AC}"/>
              </a:ext>
            </a:extLst>
          </p:cNvPr>
          <p:cNvSpPr>
            <a:spLocks/>
          </p:cNvSpPr>
          <p:nvPr userDrawn="1"/>
        </p:nvSpPr>
        <p:spPr>
          <a:xfrm rot="10800000">
            <a:off x="0" y="-1"/>
            <a:ext cx="7934679" cy="6858000"/>
          </a:xfrm>
          <a:custGeom>
            <a:avLst/>
            <a:gdLst>
              <a:gd name="connsiteX0" fmla="*/ 0 w 7081157"/>
              <a:gd name="connsiteY0" fmla="*/ 0 h 6858000"/>
              <a:gd name="connsiteX1" fmla="*/ 7081157 w 7081157"/>
              <a:gd name="connsiteY1" fmla="*/ 0 h 6858000"/>
              <a:gd name="connsiteX2" fmla="*/ 7081157 w 7081157"/>
              <a:gd name="connsiteY2" fmla="*/ 6858000 h 6858000"/>
              <a:gd name="connsiteX3" fmla="*/ 0 w 7081157"/>
              <a:gd name="connsiteY3" fmla="*/ 6858000 h 6858000"/>
              <a:gd name="connsiteX4" fmla="*/ 0 w 7081157"/>
              <a:gd name="connsiteY4" fmla="*/ 0 h 6858000"/>
              <a:gd name="connsiteX0" fmla="*/ 1545772 w 7081157"/>
              <a:gd name="connsiteY0" fmla="*/ 5443 h 6858000"/>
              <a:gd name="connsiteX1" fmla="*/ 7081157 w 7081157"/>
              <a:gd name="connsiteY1" fmla="*/ 0 h 6858000"/>
              <a:gd name="connsiteX2" fmla="*/ 7081157 w 7081157"/>
              <a:gd name="connsiteY2" fmla="*/ 6858000 h 6858000"/>
              <a:gd name="connsiteX3" fmla="*/ 0 w 7081157"/>
              <a:gd name="connsiteY3" fmla="*/ 6858000 h 6858000"/>
              <a:gd name="connsiteX4" fmla="*/ 1545772 w 7081157"/>
              <a:gd name="connsiteY4" fmla="*/ 5443 h 6858000"/>
              <a:gd name="connsiteX0" fmla="*/ 1568513 w 7103898"/>
              <a:gd name="connsiteY0" fmla="*/ 5443 h 6864350"/>
              <a:gd name="connsiteX1" fmla="*/ 7103898 w 7103898"/>
              <a:gd name="connsiteY1" fmla="*/ 0 h 6864350"/>
              <a:gd name="connsiteX2" fmla="*/ 7103898 w 7103898"/>
              <a:gd name="connsiteY2" fmla="*/ 6858000 h 6864350"/>
              <a:gd name="connsiteX3" fmla="*/ 0 w 7103898"/>
              <a:gd name="connsiteY3" fmla="*/ 6864350 h 6864350"/>
              <a:gd name="connsiteX4" fmla="*/ 1568513 w 7103898"/>
              <a:gd name="connsiteY4" fmla="*/ 5443 h 686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3898" h="6864350">
                <a:moveTo>
                  <a:pt x="1568513" y="5443"/>
                </a:moveTo>
                <a:lnTo>
                  <a:pt x="7103898" y="0"/>
                </a:lnTo>
                <a:lnTo>
                  <a:pt x="7103898" y="6858000"/>
                </a:lnTo>
                <a:lnTo>
                  <a:pt x="0" y="6864350"/>
                </a:lnTo>
                <a:lnTo>
                  <a:pt x="1568513" y="5443"/>
                </a:lnTo>
                <a:close/>
              </a:path>
            </a:pathLst>
          </a:cu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528B93-3B77-258F-8451-56A70188800A}"/>
              </a:ext>
            </a:extLst>
          </p:cNvPr>
          <p:cNvSpPr>
            <a:spLocks noGrp="1"/>
          </p:cNvSpPr>
          <p:nvPr>
            <p:ph type="title"/>
          </p:nvPr>
        </p:nvSpPr>
        <p:spPr>
          <a:xfrm>
            <a:off x="1258150" y="762000"/>
            <a:ext cx="3932237" cy="16002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890FE8F3-27CF-011A-209A-27C3811E14BD}"/>
              </a:ext>
            </a:extLst>
          </p:cNvPr>
          <p:cNvSpPr>
            <a:spLocks noGrp="1"/>
          </p:cNvSpPr>
          <p:nvPr>
            <p:ph type="body" sz="half" idx="2"/>
          </p:nvPr>
        </p:nvSpPr>
        <p:spPr>
          <a:xfrm>
            <a:off x="1258150" y="2362200"/>
            <a:ext cx="3932237" cy="3811588"/>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CB546A-E6C2-16E3-99CB-FD6AAA4527D9}"/>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6" name="Footer Placeholder 5">
            <a:extLst>
              <a:ext uri="{FF2B5EF4-FFF2-40B4-BE49-F238E27FC236}">
                <a16:creationId xmlns:a16="http://schemas.microsoft.com/office/drawing/2014/main" id="{A8DD8350-CE7C-A55C-B1F8-1691D5E4C0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9FF1AA-A6FB-3ADA-2B34-B5AC97910CB0}"/>
              </a:ext>
            </a:extLst>
          </p:cNvPr>
          <p:cNvSpPr>
            <a:spLocks noGrp="1"/>
          </p:cNvSpPr>
          <p:nvPr>
            <p:ph type="sldNum" sz="quarter" idx="12"/>
          </p:nvPr>
        </p:nvSpPr>
        <p:spPr/>
        <p:txBody>
          <a:bodyPr/>
          <a:lstStyle/>
          <a:p>
            <a:fld id="{09420899-2DCA-417D-88B5-53E1D417002E}" type="slidenum">
              <a:rPr lang="en-US" smtClean="0"/>
              <a:t>‹#›</a:t>
            </a:fld>
            <a:endParaRPr lang="en-US"/>
          </a:p>
        </p:txBody>
      </p:sp>
      <p:pic>
        <p:nvPicPr>
          <p:cNvPr id="10" name="Graphic 9">
            <a:extLst>
              <a:ext uri="{FF2B5EF4-FFF2-40B4-BE49-F238E27FC236}">
                <a16:creationId xmlns:a16="http://schemas.microsoft.com/office/drawing/2014/main" id="{55A819EF-50A5-76DC-9570-F50A127AD69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10800000" flipH="1">
            <a:off x="15561" y="5200649"/>
            <a:ext cx="3046165" cy="1657351"/>
          </a:xfrm>
          <a:prstGeom prst="rect">
            <a:avLst/>
          </a:prstGeom>
        </p:spPr>
      </p:pic>
    </p:spTree>
    <p:extLst>
      <p:ext uri="{BB962C8B-B14F-4D97-AF65-F5344CB8AC3E}">
        <p14:creationId xmlns:p14="http://schemas.microsoft.com/office/powerpoint/2010/main" val="36904519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Left with Caption Right Dar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6B2DD61-E1AB-2DAA-C5D9-6EAB27BF236F}"/>
              </a:ext>
            </a:extLst>
          </p:cNvPr>
          <p:cNvSpPr>
            <a:spLocks noGrp="1"/>
          </p:cNvSpPr>
          <p:nvPr>
            <p:ph type="pic" idx="1" hasCustomPrompt="1"/>
          </p:nvPr>
        </p:nvSpPr>
        <p:spPr>
          <a:xfrm>
            <a:off x="0" y="1"/>
            <a:ext cx="6172200" cy="6857999"/>
          </a:xfrm>
          <a:custGeom>
            <a:avLst/>
            <a:gdLst>
              <a:gd name="connsiteX0" fmla="*/ 0 w 6172200"/>
              <a:gd name="connsiteY0" fmla="*/ 0 h 6857999"/>
              <a:gd name="connsiteX1" fmla="*/ 6172200 w 6172200"/>
              <a:gd name="connsiteY1" fmla="*/ 0 h 6857999"/>
              <a:gd name="connsiteX2" fmla="*/ 6172200 w 6172200"/>
              <a:gd name="connsiteY2" fmla="*/ 6857999 h 6857999"/>
              <a:gd name="connsiteX3" fmla="*/ 0 w 6172200"/>
              <a:gd name="connsiteY3" fmla="*/ 6857999 h 6857999"/>
              <a:gd name="connsiteX4" fmla="*/ 0 w 6172200"/>
              <a:gd name="connsiteY4" fmla="*/ 0 h 6857999"/>
              <a:gd name="connsiteX0" fmla="*/ 0 w 6172200"/>
              <a:gd name="connsiteY0" fmla="*/ 0 h 6857999"/>
              <a:gd name="connsiteX1" fmla="*/ 4514850 w 6172200"/>
              <a:gd name="connsiteY1" fmla="*/ 0 h 6857999"/>
              <a:gd name="connsiteX2" fmla="*/ 6172200 w 6172200"/>
              <a:gd name="connsiteY2" fmla="*/ 6857999 h 6857999"/>
              <a:gd name="connsiteX3" fmla="*/ 0 w 6172200"/>
              <a:gd name="connsiteY3" fmla="*/ 6857999 h 6857999"/>
              <a:gd name="connsiteX4" fmla="*/ 0 w 6172200"/>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200" h="6857999">
                <a:moveTo>
                  <a:pt x="0" y="0"/>
                </a:moveTo>
                <a:lnTo>
                  <a:pt x="4514850" y="0"/>
                </a:lnTo>
                <a:lnTo>
                  <a:pt x="6172200" y="6857999"/>
                </a:lnTo>
                <a:lnTo>
                  <a:pt x="0" y="6857999"/>
                </a:lnTo>
                <a:lnTo>
                  <a:pt x="0" y="0"/>
                </a:lnTo>
                <a:close/>
              </a:path>
            </a:pathLst>
          </a:custGeom>
          <a:pattFill prst="pct5">
            <a:fgClr>
              <a:schemeClr val="accent1"/>
            </a:fgClr>
            <a:bgClr>
              <a:schemeClr val="tx2"/>
            </a:bgClr>
          </a:pattFill>
          <a:ln>
            <a:noFill/>
          </a:ln>
          <a:effectLst>
            <a:innerShdw blurRad="88900" dist="50800">
              <a:prstClr val="black">
                <a:alpha val="50000"/>
              </a:prstClr>
            </a:innerShdw>
          </a:effectLst>
        </p:spPr>
        <p:txBody>
          <a:bodyPr/>
          <a:lstStyle>
            <a:lvl1pPr marL="0" indent="0" algn="l">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picture icon or drag/drop picture here</a:t>
            </a:r>
          </a:p>
          <a:p>
            <a:endParaRPr lang="en-US"/>
          </a:p>
        </p:txBody>
      </p:sp>
      <p:sp>
        <p:nvSpPr>
          <p:cNvPr id="8" name="Rectangle 7">
            <a:extLst>
              <a:ext uri="{FF2B5EF4-FFF2-40B4-BE49-F238E27FC236}">
                <a16:creationId xmlns:a16="http://schemas.microsoft.com/office/drawing/2014/main" id="{F3F6BC9B-5035-9494-70C2-13ABD37A71AC}"/>
              </a:ext>
            </a:extLst>
          </p:cNvPr>
          <p:cNvSpPr>
            <a:spLocks/>
          </p:cNvSpPr>
          <p:nvPr userDrawn="1"/>
        </p:nvSpPr>
        <p:spPr>
          <a:xfrm rot="10800000" flipH="1">
            <a:off x="4514850" y="-1"/>
            <a:ext cx="7677150" cy="6858000"/>
          </a:xfrm>
          <a:custGeom>
            <a:avLst/>
            <a:gdLst>
              <a:gd name="connsiteX0" fmla="*/ 0 w 7081157"/>
              <a:gd name="connsiteY0" fmla="*/ 0 h 6858000"/>
              <a:gd name="connsiteX1" fmla="*/ 7081157 w 7081157"/>
              <a:gd name="connsiteY1" fmla="*/ 0 h 6858000"/>
              <a:gd name="connsiteX2" fmla="*/ 7081157 w 7081157"/>
              <a:gd name="connsiteY2" fmla="*/ 6858000 h 6858000"/>
              <a:gd name="connsiteX3" fmla="*/ 0 w 7081157"/>
              <a:gd name="connsiteY3" fmla="*/ 6858000 h 6858000"/>
              <a:gd name="connsiteX4" fmla="*/ 0 w 7081157"/>
              <a:gd name="connsiteY4" fmla="*/ 0 h 6858000"/>
              <a:gd name="connsiteX0" fmla="*/ 1545772 w 7081157"/>
              <a:gd name="connsiteY0" fmla="*/ 5443 h 6858000"/>
              <a:gd name="connsiteX1" fmla="*/ 7081157 w 7081157"/>
              <a:gd name="connsiteY1" fmla="*/ 0 h 6858000"/>
              <a:gd name="connsiteX2" fmla="*/ 7081157 w 7081157"/>
              <a:gd name="connsiteY2" fmla="*/ 6858000 h 6858000"/>
              <a:gd name="connsiteX3" fmla="*/ 0 w 7081157"/>
              <a:gd name="connsiteY3" fmla="*/ 6858000 h 6858000"/>
              <a:gd name="connsiteX4" fmla="*/ 1545772 w 7081157"/>
              <a:gd name="connsiteY4" fmla="*/ 5443 h 6858000"/>
              <a:gd name="connsiteX0" fmla="*/ 1568513 w 7103898"/>
              <a:gd name="connsiteY0" fmla="*/ 5443 h 6864350"/>
              <a:gd name="connsiteX1" fmla="*/ 7103898 w 7103898"/>
              <a:gd name="connsiteY1" fmla="*/ 0 h 6864350"/>
              <a:gd name="connsiteX2" fmla="*/ 7103898 w 7103898"/>
              <a:gd name="connsiteY2" fmla="*/ 6858000 h 6864350"/>
              <a:gd name="connsiteX3" fmla="*/ 0 w 7103898"/>
              <a:gd name="connsiteY3" fmla="*/ 6864350 h 6864350"/>
              <a:gd name="connsiteX4" fmla="*/ 1568513 w 7103898"/>
              <a:gd name="connsiteY4" fmla="*/ 5443 h 686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3898" h="6864350">
                <a:moveTo>
                  <a:pt x="1568513" y="5443"/>
                </a:moveTo>
                <a:lnTo>
                  <a:pt x="7103898" y="0"/>
                </a:lnTo>
                <a:lnTo>
                  <a:pt x="7103898" y="6858000"/>
                </a:lnTo>
                <a:lnTo>
                  <a:pt x="0" y="6864350"/>
                </a:lnTo>
                <a:lnTo>
                  <a:pt x="1568513" y="5443"/>
                </a:lnTo>
                <a:close/>
              </a:path>
            </a:pathLst>
          </a:cu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528B93-3B77-258F-8451-56A70188800A}"/>
              </a:ext>
            </a:extLst>
          </p:cNvPr>
          <p:cNvSpPr>
            <a:spLocks noGrp="1"/>
          </p:cNvSpPr>
          <p:nvPr>
            <p:ph type="title"/>
          </p:nvPr>
        </p:nvSpPr>
        <p:spPr>
          <a:xfrm>
            <a:off x="7091363" y="582749"/>
            <a:ext cx="3932237" cy="16002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890FE8F3-27CF-011A-209A-27C3811E14BD}"/>
              </a:ext>
            </a:extLst>
          </p:cNvPr>
          <p:cNvSpPr>
            <a:spLocks noGrp="1"/>
          </p:cNvSpPr>
          <p:nvPr>
            <p:ph type="body" sz="half" idx="2"/>
          </p:nvPr>
        </p:nvSpPr>
        <p:spPr>
          <a:xfrm>
            <a:off x="7091363" y="2182949"/>
            <a:ext cx="3932237" cy="3811588"/>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CB546A-E6C2-16E3-99CB-FD6AAA4527D9}"/>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6" name="Footer Placeholder 5">
            <a:extLst>
              <a:ext uri="{FF2B5EF4-FFF2-40B4-BE49-F238E27FC236}">
                <a16:creationId xmlns:a16="http://schemas.microsoft.com/office/drawing/2014/main" id="{A8DD8350-CE7C-A55C-B1F8-1691D5E4C0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9FF1AA-A6FB-3ADA-2B34-B5AC97910CB0}"/>
              </a:ext>
            </a:extLst>
          </p:cNvPr>
          <p:cNvSpPr>
            <a:spLocks noGrp="1"/>
          </p:cNvSpPr>
          <p:nvPr>
            <p:ph type="sldNum" sz="quarter" idx="12"/>
          </p:nvPr>
        </p:nvSpPr>
        <p:spPr/>
        <p:txBody>
          <a:bodyPr/>
          <a:lstStyle/>
          <a:p>
            <a:fld id="{09420899-2DCA-417D-88B5-53E1D417002E}" type="slidenum">
              <a:rPr lang="en-US" smtClean="0"/>
              <a:t>‹#›</a:t>
            </a:fld>
            <a:endParaRPr lang="en-US"/>
          </a:p>
        </p:txBody>
      </p:sp>
      <p:pic>
        <p:nvPicPr>
          <p:cNvPr id="10" name="Graphic 9">
            <a:extLst>
              <a:ext uri="{FF2B5EF4-FFF2-40B4-BE49-F238E27FC236}">
                <a16:creationId xmlns:a16="http://schemas.microsoft.com/office/drawing/2014/main" id="{55A819EF-50A5-76DC-9570-F50A127AD69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10800000" flipH="1">
            <a:off x="15561" y="5200649"/>
            <a:ext cx="3046165" cy="1657351"/>
          </a:xfrm>
          <a:prstGeom prst="rect">
            <a:avLst/>
          </a:prstGeom>
        </p:spPr>
      </p:pic>
    </p:spTree>
    <p:extLst>
      <p:ext uri="{BB962C8B-B14F-4D97-AF65-F5344CB8AC3E}">
        <p14:creationId xmlns:p14="http://schemas.microsoft.com/office/powerpoint/2010/main" val="40681407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picTx" preserve="1">
  <p:cSld name="Picture Right with Caption Left L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6B2DD61-E1AB-2DAA-C5D9-6EAB27BF236F}"/>
              </a:ext>
            </a:extLst>
          </p:cNvPr>
          <p:cNvSpPr>
            <a:spLocks noGrp="1"/>
          </p:cNvSpPr>
          <p:nvPr>
            <p:ph type="pic" idx="1" hasCustomPrompt="1"/>
          </p:nvPr>
        </p:nvSpPr>
        <p:spPr>
          <a:xfrm>
            <a:off x="6175664" y="1"/>
            <a:ext cx="6016336" cy="6857999"/>
          </a:xfrm>
          <a:custGeom>
            <a:avLst/>
            <a:gdLst>
              <a:gd name="connsiteX0" fmla="*/ 0 w 6172200"/>
              <a:gd name="connsiteY0" fmla="*/ 0 h 6857999"/>
              <a:gd name="connsiteX1" fmla="*/ 6172200 w 6172200"/>
              <a:gd name="connsiteY1" fmla="*/ 0 h 6857999"/>
              <a:gd name="connsiteX2" fmla="*/ 6172200 w 6172200"/>
              <a:gd name="connsiteY2" fmla="*/ 6857999 h 6857999"/>
              <a:gd name="connsiteX3" fmla="*/ 0 w 6172200"/>
              <a:gd name="connsiteY3" fmla="*/ 6857999 h 6857999"/>
              <a:gd name="connsiteX4" fmla="*/ 0 w 6172200"/>
              <a:gd name="connsiteY4" fmla="*/ 0 h 6857999"/>
              <a:gd name="connsiteX0" fmla="*/ 1917123 w 6172200"/>
              <a:gd name="connsiteY0" fmla="*/ 0 h 6857999"/>
              <a:gd name="connsiteX1" fmla="*/ 6172200 w 6172200"/>
              <a:gd name="connsiteY1" fmla="*/ 0 h 6857999"/>
              <a:gd name="connsiteX2" fmla="*/ 6172200 w 6172200"/>
              <a:gd name="connsiteY2" fmla="*/ 6857999 h 6857999"/>
              <a:gd name="connsiteX3" fmla="*/ 0 w 6172200"/>
              <a:gd name="connsiteY3" fmla="*/ 6857999 h 6857999"/>
              <a:gd name="connsiteX4" fmla="*/ 1917123 w 6172200"/>
              <a:gd name="connsiteY4" fmla="*/ 0 h 6857999"/>
              <a:gd name="connsiteX0" fmla="*/ 1761259 w 6016336"/>
              <a:gd name="connsiteY0" fmla="*/ 0 h 6857999"/>
              <a:gd name="connsiteX1" fmla="*/ 6016336 w 6016336"/>
              <a:gd name="connsiteY1" fmla="*/ 0 h 6857999"/>
              <a:gd name="connsiteX2" fmla="*/ 6016336 w 6016336"/>
              <a:gd name="connsiteY2" fmla="*/ 6857999 h 6857999"/>
              <a:gd name="connsiteX3" fmla="*/ 0 w 6016336"/>
              <a:gd name="connsiteY3" fmla="*/ 6857999 h 6857999"/>
              <a:gd name="connsiteX4" fmla="*/ 1761259 w 6016336"/>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336" h="6857999">
                <a:moveTo>
                  <a:pt x="1761259" y="0"/>
                </a:moveTo>
                <a:lnTo>
                  <a:pt x="6016336" y="0"/>
                </a:lnTo>
                <a:lnTo>
                  <a:pt x="6016336" y="6857999"/>
                </a:lnTo>
                <a:lnTo>
                  <a:pt x="0" y="6857999"/>
                </a:lnTo>
                <a:lnTo>
                  <a:pt x="1761259" y="0"/>
                </a:lnTo>
                <a:close/>
              </a:path>
            </a:pathLst>
          </a:custGeom>
          <a:pattFill prst="pct40">
            <a:fgClr>
              <a:schemeClr val="tx2"/>
            </a:fgClr>
            <a:bgClr>
              <a:schemeClr val="bg1"/>
            </a:bgClr>
          </a:pattFill>
          <a:ln>
            <a:noFill/>
          </a:ln>
          <a:effectLst>
            <a:innerShdw blurRad="88900" dist="50800" dir="10800000">
              <a:prstClr val="black">
                <a:alpha val="50000"/>
              </a:prstClr>
            </a:innerShdw>
          </a:effectLst>
        </p:spPr>
        <p:txBody>
          <a:bodyPr/>
          <a:lstStyle>
            <a:lvl1pPr marL="0" indent="0" algn="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the picture icon or drag/drop picture here</a:t>
            </a:r>
          </a:p>
        </p:txBody>
      </p:sp>
      <p:sp>
        <p:nvSpPr>
          <p:cNvPr id="8" name="Rectangle 7">
            <a:extLst>
              <a:ext uri="{FF2B5EF4-FFF2-40B4-BE49-F238E27FC236}">
                <a16:creationId xmlns:a16="http://schemas.microsoft.com/office/drawing/2014/main" id="{F3F6BC9B-5035-9494-70C2-13ABD37A71AC}"/>
              </a:ext>
            </a:extLst>
          </p:cNvPr>
          <p:cNvSpPr>
            <a:spLocks/>
          </p:cNvSpPr>
          <p:nvPr userDrawn="1"/>
        </p:nvSpPr>
        <p:spPr>
          <a:xfrm rot="10800000">
            <a:off x="0" y="0"/>
            <a:ext cx="7934679" cy="6858000"/>
          </a:xfrm>
          <a:custGeom>
            <a:avLst/>
            <a:gdLst>
              <a:gd name="connsiteX0" fmla="*/ 0 w 7081157"/>
              <a:gd name="connsiteY0" fmla="*/ 0 h 6858000"/>
              <a:gd name="connsiteX1" fmla="*/ 7081157 w 7081157"/>
              <a:gd name="connsiteY1" fmla="*/ 0 h 6858000"/>
              <a:gd name="connsiteX2" fmla="*/ 7081157 w 7081157"/>
              <a:gd name="connsiteY2" fmla="*/ 6858000 h 6858000"/>
              <a:gd name="connsiteX3" fmla="*/ 0 w 7081157"/>
              <a:gd name="connsiteY3" fmla="*/ 6858000 h 6858000"/>
              <a:gd name="connsiteX4" fmla="*/ 0 w 7081157"/>
              <a:gd name="connsiteY4" fmla="*/ 0 h 6858000"/>
              <a:gd name="connsiteX0" fmla="*/ 1545772 w 7081157"/>
              <a:gd name="connsiteY0" fmla="*/ 5443 h 6858000"/>
              <a:gd name="connsiteX1" fmla="*/ 7081157 w 7081157"/>
              <a:gd name="connsiteY1" fmla="*/ 0 h 6858000"/>
              <a:gd name="connsiteX2" fmla="*/ 7081157 w 7081157"/>
              <a:gd name="connsiteY2" fmla="*/ 6858000 h 6858000"/>
              <a:gd name="connsiteX3" fmla="*/ 0 w 7081157"/>
              <a:gd name="connsiteY3" fmla="*/ 6858000 h 6858000"/>
              <a:gd name="connsiteX4" fmla="*/ 1545772 w 7081157"/>
              <a:gd name="connsiteY4" fmla="*/ 5443 h 6858000"/>
              <a:gd name="connsiteX0" fmla="*/ 1568513 w 7103898"/>
              <a:gd name="connsiteY0" fmla="*/ 5443 h 6864350"/>
              <a:gd name="connsiteX1" fmla="*/ 7103898 w 7103898"/>
              <a:gd name="connsiteY1" fmla="*/ 0 h 6864350"/>
              <a:gd name="connsiteX2" fmla="*/ 7103898 w 7103898"/>
              <a:gd name="connsiteY2" fmla="*/ 6858000 h 6864350"/>
              <a:gd name="connsiteX3" fmla="*/ 0 w 7103898"/>
              <a:gd name="connsiteY3" fmla="*/ 6864350 h 6864350"/>
              <a:gd name="connsiteX4" fmla="*/ 1568513 w 7103898"/>
              <a:gd name="connsiteY4" fmla="*/ 5443 h 686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3898" h="6864350">
                <a:moveTo>
                  <a:pt x="1568513" y="5443"/>
                </a:moveTo>
                <a:lnTo>
                  <a:pt x="7103898" y="0"/>
                </a:lnTo>
                <a:lnTo>
                  <a:pt x="7103898" y="6858000"/>
                </a:lnTo>
                <a:lnTo>
                  <a:pt x="0" y="6864350"/>
                </a:lnTo>
                <a:lnTo>
                  <a:pt x="1568513" y="5443"/>
                </a:lnTo>
                <a:close/>
              </a:path>
            </a:pathLst>
          </a:custGeom>
          <a:solidFill>
            <a:schemeClr val="bg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528B93-3B77-258F-8451-56A70188800A}"/>
              </a:ext>
            </a:extLst>
          </p:cNvPr>
          <p:cNvSpPr>
            <a:spLocks noGrp="1"/>
          </p:cNvSpPr>
          <p:nvPr>
            <p:ph type="title"/>
          </p:nvPr>
        </p:nvSpPr>
        <p:spPr>
          <a:xfrm>
            <a:off x="1258150" y="762000"/>
            <a:ext cx="3932237" cy="1600200"/>
          </a:xfrm>
        </p:spPr>
        <p:txBody>
          <a:bodyPr anchor="b"/>
          <a:lstStyle>
            <a:lvl1pPr>
              <a:defRPr sz="3200">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890FE8F3-27CF-011A-209A-27C3811E14BD}"/>
              </a:ext>
            </a:extLst>
          </p:cNvPr>
          <p:cNvSpPr>
            <a:spLocks noGrp="1"/>
          </p:cNvSpPr>
          <p:nvPr>
            <p:ph type="body" sz="half" idx="2"/>
          </p:nvPr>
        </p:nvSpPr>
        <p:spPr>
          <a:xfrm>
            <a:off x="1258150" y="2362200"/>
            <a:ext cx="3932237" cy="3811588"/>
          </a:xfrm>
        </p:spPr>
        <p:txBody>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CB546A-E6C2-16E3-99CB-FD6AAA4527D9}"/>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6" name="Footer Placeholder 5">
            <a:extLst>
              <a:ext uri="{FF2B5EF4-FFF2-40B4-BE49-F238E27FC236}">
                <a16:creationId xmlns:a16="http://schemas.microsoft.com/office/drawing/2014/main" id="{A8DD8350-CE7C-A55C-B1F8-1691D5E4C0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9FF1AA-A6FB-3ADA-2B34-B5AC97910CB0}"/>
              </a:ext>
            </a:extLst>
          </p:cNvPr>
          <p:cNvSpPr>
            <a:spLocks noGrp="1"/>
          </p:cNvSpPr>
          <p:nvPr>
            <p:ph type="sldNum" sz="quarter" idx="12"/>
          </p:nvPr>
        </p:nvSpPr>
        <p:spPr/>
        <p:txBody>
          <a:bodyPr/>
          <a:lstStyle/>
          <a:p>
            <a:fld id="{09420899-2DCA-417D-88B5-53E1D417002E}" type="slidenum">
              <a:rPr lang="en-US" smtClean="0"/>
              <a:t>‹#›</a:t>
            </a:fld>
            <a:endParaRPr lang="en-US"/>
          </a:p>
        </p:txBody>
      </p:sp>
      <p:pic>
        <p:nvPicPr>
          <p:cNvPr id="10" name="Graphic 9">
            <a:extLst>
              <a:ext uri="{FF2B5EF4-FFF2-40B4-BE49-F238E27FC236}">
                <a16:creationId xmlns:a16="http://schemas.microsoft.com/office/drawing/2014/main" id="{55A819EF-50A5-76DC-9570-F50A127AD69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10800000" flipH="1">
            <a:off x="15561" y="5200649"/>
            <a:ext cx="3046165" cy="1657351"/>
          </a:xfrm>
          <a:prstGeom prst="rect">
            <a:avLst/>
          </a:prstGeom>
        </p:spPr>
      </p:pic>
    </p:spTree>
    <p:extLst>
      <p:ext uri="{BB962C8B-B14F-4D97-AF65-F5344CB8AC3E}">
        <p14:creationId xmlns:p14="http://schemas.microsoft.com/office/powerpoint/2010/main" val="31682463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picTx" preserve="1">
  <p:cSld name="Picture Left with Caption Right L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6B2DD61-E1AB-2DAA-C5D9-6EAB27BF236F}"/>
              </a:ext>
            </a:extLst>
          </p:cNvPr>
          <p:cNvSpPr>
            <a:spLocks noGrp="1"/>
          </p:cNvSpPr>
          <p:nvPr>
            <p:ph type="pic" idx="1" hasCustomPrompt="1"/>
          </p:nvPr>
        </p:nvSpPr>
        <p:spPr>
          <a:xfrm>
            <a:off x="0" y="-5195"/>
            <a:ext cx="6213764" cy="6863195"/>
          </a:xfrm>
          <a:custGeom>
            <a:avLst/>
            <a:gdLst>
              <a:gd name="connsiteX0" fmla="*/ 0 w 6172200"/>
              <a:gd name="connsiteY0" fmla="*/ 0 h 6857999"/>
              <a:gd name="connsiteX1" fmla="*/ 6172200 w 6172200"/>
              <a:gd name="connsiteY1" fmla="*/ 0 h 6857999"/>
              <a:gd name="connsiteX2" fmla="*/ 6172200 w 6172200"/>
              <a:gd name="connsiteY2" fmla="*/ 6857999 h 6857999"/>
              <a:gd name="connsiteX3" fmla="*/ 0 w 6172200"/>
              <a:gd name="connsiteY3" fmla="*/ 6857999 h 6857999"/>
              <a:gd name="connsiteX4" fmla="*/ 0 w 6172200"/>
              <a:gd name="connsiteY4" fmla="*/ 0 h 6857999"/>
              <a:gd name="connsiteX0" fmla="*/ 0 w 6172200"/>
              <a:gd name="connsiteY0" fmla="*/ 5196 h 6863195"/>
              <a:gd name="connsiteX1" fmla="*/ 4514850 w 6172200"/>
              <a:gd name="connsiteY1" fmla="*/ 0 h 6863195"/>
              <a:gd name="connsiteX2" fmla="*/ 6172200 w 6172200"/>
              <a:gd name="connsiteY2" fmla="*/ 6863195 h 6863195"/>
              <a:gd name="connsiteX3" fmla="*/ 0 w 6172200"/>
              <a:gd name="connsiteY3" fmla="*/ 6863195 h 6863195"/>
              <a:gd name="connsiteX4" fmla="*/ 0 w 6172200"/>
              <a:gd name="connsiteY4" fmla="*/ 5196 h 6863195"/>
              <a:gd name="connsiteX0" fmla="*/ 0 w 6213764"/>
              <a:gd name="connsiteY0" fmla="*/ 5196 h 6863195"/>
              <a:gd name="connsiteX1" fmla="*/ 4514850 w 6213764"/>
              <a:gd name="connsiteY1" fmla="*/ 0 h 6863195"/>
              <a:gd name="connsiteX2" fmla="*/ 6213764 w 6213764"/>
              <a:gd name="connsiteY2" fmla="*/ 6863195 h 6863195"/>
              <a:gd name="connsiteX3" fmla="*/ 0 w 6213764"/>
              <a:gd name="connsiteY3" fmla="*/ 6863195 h 6863195"/>
              <a:gd name="connsiteX4" fmla="*/ 0 w 6213764"/>
              <a:gd name="connsiteY4" fmla="*/ 5196 h 686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3764" h="6863195">
                <a:moveTo>
                  <a:pt x="0" y="5196"/>
                </a:moveTo>
                <a:lnTo>
                  <a:pt x="4514850" y="0"/>
                </a:lnTo>
                <a:lnTo>
                  <a:pt x="6213764" y="6863195"/>
                </a:lnTo>
                <a:lnTo>
                  <a:pt x="0" y="6863195"/>
                </a:lnTo>
                <a:lnTo>
                  <a:pt x="0" y="5196"/>
                </a:lnTo>
                <a:close/>
              </a:path>
            </a:pathLst>
          </a:custGeom>
          <a:pattFill prst="pct40">
            <a:fgClr>
              <a:schemeClr val="tx2"/>
            </a:fgClr>
            <a:bgClr>
              <a:schemeClr val="bg1"/>
            </a:bgClr>
          </a:pattFill>
          <a:ln>
            <a:noFill/>
          </a:ln>
          <a:effectLst>
            <a:innerShdw blurRad="88900" dist="50800">
              <a:prstClr val="black">
                <a:alpha val="50000"/>
              </a:prstClr>
            </a:innerShdw>
          </a:effectLst>
        </p:spPr>
        <p:txBody>
          <a:bodyPr/>
          <a:lstStyle>
            <a:lvl1pPr marL="0" indent="0" algn="l">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picture icon or drag/drop picture here</a:t>
            </a:r>
          </a:p>
          <a:p>
            <a:endParaRPr lang="en-US"/>
          </a:p>
        </p:txBody>
      </p:sp>
      <p:sp>
        <p:nvSpPr>
          <p:cNvPr id="8" name="Rectangle 7">
            <a:extLst>
              <a:ext uri="{FF2B5EF4-FFF2-40B4-BE49-F238E27FC236}">
                <a16:creationId xmlns:a16="http://schemas.microsoft.com/office/drawing/2014/main" id="{F3F6BC9B-5035-9494-70C2-13ABD37A71AC}"/>
              </a:ext>
            </a:extLst>
          </p:cNvPr>
          <p:cNvSpPr>
            <a:spLocks/>
          </p:cNvSpPr>
          <p:nvPr userDrawn="1"/>
        </p:nvSpPr>
        <p:spPr>
          <a:xfrm rot="10800000" flipH="1">
            <a:off x="4514850" y="-1"/>
            <a:ext cx="7677150" cy="6858000"/>
          </a:xfrm>
          <a:custGeom>
            <a:avLst/>
            <a:gdLst>
              <a:gd name="connsiteX0" fmla="*/ 0 w 7081157"/>
              <a:gd name="connsiteY0" fmla="*/ 0 h 6858000"/>
              <a:gd name="connsiteX1" fmla="*/ 7081157 w 7081157"/>
              <a:gd name="connsiteY1" fmla="*/ 0 h 6858000"/>
              <a:gd name="connsiteX2" fmla="*/ 7081157 w 7081157"/>
              <a:gd name="connsiteY2" fmla="*/ 6858000 h 6858000"/>
              <a:gd name="connsiteX3" fmla="*/ 0 w 7081157"/>
              <a:gd name="connsiteY3" fmla="*/ 6858000 h 6858000"/>
              <a:gd name="connsiteX4" fmla="*/ 0 w 7081157"/>
              <a:gd name="connsiteY4" fmla="*/ 0 h 6858000"/>
              <a:gd name="connsiteX0" fmla="*/ 1545772 w 7081157"/>
              <a:gd name="connsiteY0" fmla="*/ 5443 h 6858000"/>
              <a:gd name="connsiteX1" fmla="*/ 7081157 w 7081157"/>
              <a:gd name="connsiteY1" fmla="*/ 0 h 6858000"/>
              <a:gd name="connsiteX2" fmla="*/ 7081157 w 7081157"/>
              <a:gd name="connsiteY2" fmla="*/ 6858000 h 6858000"/>
              <a:gd name="connsiteX3" fmla="*/ 0 w 7081157"/>
              <a:gd name="connsiteY3" fmla="*/ 6858000 h 6858000"/>
              <a:gd name="connsiteX4" fmla="*/ 1545772 w 7081157"/>
              <a:gd name="connsiteY4" fmla="*/ 5443 h 6858000"/>
              <a:gd name="connsiteX0" fmla="*/ 1568513 w 7103898"/>
              <a:gd name="connsiteY0" fmla="*/ 5443 h 6864350"/>
              <a:gd name="connsiteX1" fmla="*/ 7103898 w 7103898"/>
              <a:gd name="connsiteY1" fmla="*/ 0 h 6864350"/>
              <a:gd name="connsiteX2" fmla="*/ 7103898 w 7103898"/>
              <a:gd name="connsiteY2" fmla="*/ 6858000 h 6864350"/>
              <a:gd name="connsiteX3" fmla="*/ 0 w 7103898"/>
              <a:gd name="connsiteY3" fmla="*/ 6864350 h 6864350"/>
              <a:gd name="connsiteX4" fmla="*/ 1568513 w 7103898"/>
              <a:gd name="connsiteY4" fmla="*/ 5443 h 686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3898" h="6864350">
                <a:moveTo>
                  <a:pt x="1568513" y="5443"/>
                </a:moveTo>
                <a:lnTo>
                  <a:pt x="7103898" y="0"/>
                </a:lnTo>
                <a:lnTo>
                  <a:pt x="7103898" y="6858000"/>
                </a:lnTo>
                <a:lnTo>
                  <a:pt x="0" y="6864350"/>
                </a:lnTo>
                <a:lnTo>
                  <a:pt x="1568513" y="5443"/>
                </a:lnTo>
                <a:close/>
              </a:path>
            </a:pathLst>
          </a:custGeom>
          <a:solidFill>
            <a:schemeClr val="bg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528B93-3B77-258F-8451-56A70188800A}"/>
              </a:ext>
            </a:extLst>
          </p:cNvPr>
          <p:cNvSpPr>
            <a:spLocks noGrp="1"/>
          </p:cNvSpPr>
          <p:nvPr>
            <p:ph type="title"/>
          </p:nvPr>
        </p:nvSpPr>
        <p:spPr>
          <a:xfrm>
            <a:off x="7091363" y="582749"/>
            <a:ext cx="3932237" cy="1600200"/>
          </a:xfrm>
        </p:spPr>
        <p:txBody>
          <a:bodyPr anchor="b"/>
          <a:lstStyle>
            <a:lvl1pPr>
              <a:defRPr sz="3200">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890FE8F3-27CF-011A-209A-27C3811E14BD}"/>
              </a:ext>
            </a:extLst>
          </p:cNvPr>
          <p:cNvSpPr>
            <a:spLocks noGrp="1"/>
          </p:cNvSpPr>
          <p:nvPr>
            <p:ph type="body" sz="half" idx="2"/>
          </p:nvPr>
        </p:nvSpPr>
        <p:spPr>
          <a:xfrm>
            <a:off x="7091363" y="2182949"/>
            <a:ext cx="3932237" cy="3811588"/>
          </a:xfrm>
        </p:spPr>
        <p:txBody>
          <a:bodyPr>
            <a:norm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CB546A-E6C2-16E3-99CB-FD6AAA4527D9}"/>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6" name="Footer Placeholder 5">
            <a:extLst>
              <a:ext uri="{FF2B5EF4-FFF2-40B4-BE49-F238E27FC236}">
                <a16:creationId xmlns:a16="http://schemas.microsoft.com/office/drawing/2014/main" id="{A8DD8350-CE7C-A55C-B1F8-1691D5E4C0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9FF1AA-A6FB-3ADA-2B34-B5AC97910CB0}"/>
              </a:ext>
            </a:extLst>
          </p:cNvPr>
          <p:cNvSpPr>
            <a:spLocks noGrp="1"/>
          </p:cNvSpPr>
          <p:nvPr>
            <p:ph type="sldNum" sz="quarter" idx="12"/>
          </p:nvPr>
        </p:nvSpPr>
        <p:spPr/>
        <p:txBody>
          <a:bodyPr/>
          <a:lstStyle/>
          <a:p>
            <a:fld id="{09420899-2DCA-417D-88B5-53E1D417002E}" type="slidenum">
              <a:rPr lang="en-US" smtClean="0"/>
              <a:t>‹#›</a:t>
            </a:fld>
            <a:endParaRPr lang="en-US"/>
          </a:p>
        </p:txBody>
      </p:sp>
      <p:pic>
        <p:nvPicPr>
          <p:cNvPr id="10" name="Graphic 9">
            <a:extLst>
              <a:ext uri="{FF2B5EF4-FFF2-40B4-BE49-F238E27FC236}">
                <a16:creationId xmlns:a16="http://schemas.microsoft.com/office/drawing/2014/main" id="{55A819EF-50A5-76DC-9570-F50A127AD69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10800000" flipH="1">
            <a:off x="15561" y="5200649"/>
            <a:ext cx="3046165" cy="1657351"/>
          </a:xfrm>
          <a:prstGeom prst="rect">
            <a:avLst/>
          </a:prstGeom>
        </p:spPr>
      </p:pic>
    </p:spTree>
    <p:extLst>
      <p:ext uri="{BB962C8B-B14F-4D97-AF65-F5344CB8AC3E}">
        <p14:creationId xmlns:p14="http://schemas.microsoft.com/office/powerpoint/2010/main" val="17221286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8D81-F515-99B1-5BC2-803E141811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CFF8C2-7711-6841-1658-D8A848796040}"/>
              </a:ext>
            </a:extLst>
          </p:cNvPr>
          <p:cNvSpPr>
            <a:spLocks noGrp="1"/>
          </p:cNvSpPr>
          <p:nvPr>
            <p:ph type="body" orient="vert" idx="1"/>
          </p:nvPr>
        </p:nvSpPr>
        <p:spPr>
          <a:xfrm>
            <a:off x="990600" y="1698171"/>
            <a:ext cx="10129157" cy="46679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2F73DA-E473-EB08-C1CA-C9B7F6F52080}"/>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5" name="Footer Placeholder 4">
            <a:extLst>
              <a:ext uri="{FF2B5EF4-FFF2-40B4-BE49-F238E27FC236}">
                <a16:creationId xmlns:a16="http://schemas.microsoft.com/office/drawing/2014/main" id="{21D60102-23BA-D037-5E9D-846C26764D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7A715-6841-819D-A4FD-A9B62A48E4FC}"/>
              </a:ext>
            </a:extLst>
          </p:cNvPr>
          <p:cNvSpPr>
            <a:spLocks noGrp="1"/>
          </p:cNvSpPr>
          <p:nvPr>
            <p:ph type="sldNum" sz="quarter" idx="12"/>
          </p:nvPr>
        </p:nvSpPr>
        <p:spPr/>
        <p:txBody>
          <a:bodyPr/>
          <a:lstStyle/>
          <a:p>
            <a:fld id="{09420899-2DCA-417D-88B5-53E1D417002E}" type="slidenum">
              <a:rPr lang="en-US" smtClean="0"/>
              <a:t>‹#›</a:t>
            </a:fld>
            <a:endParaRPr lang="en-US"/>
          </a:p>
        </p:txBody>
      </p:sp>
    </p:spTree>
    <p:extLst>
      <p:ext uri="{BB962C8B-B14F-4D97-AF65-F5344CB8AC3E}">
        <p14:creationId xmlns:p14="http://schemas.microsoft.com/office/powerpoint/2010/main" val="32155679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Dark">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CFDC35-3347-C71B-7DBD-131EDB35D9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91BF5-BEA8-EBE8-102B-980F74669C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A3BBD-6697-7006-F18F-7AFB9C5B17CF}"/>
              </a:ext>
            </a:extLst>
          </p:cNvPr>
          <p:cNvSpPr>
            <a:spLocks noGrp="1"/>
          </p:cNvSpPr>
          <p:nvPr>
            <p:ph type="dt" sz="half" idx="10"/>
          </p:nvPr>
        </p:nvSpPr>
        <p:spPr/>
        <p:txBody>
          <a:bodyPr/>
          <a:lstStyle/>
          <a:p>
            <a:fld id="{68AD1686-B6BE-497A-B388-3B89E809029E}" type="datetimeFigureOut">
              <a:rPr lang="en-US" smtClean="0"/>
              <a:t>4/6/26</a:t>
            </a:fld>
            <a:endParaRPr lang="en-US"/>
          </a:p>
        </p:txBody>
      </p:sp>
      <p:sp>
        <p:nvSpPr>
          <p:cNvPr id="5" name="Footer Placeholder 4">
            <a:extLst>
              <a:ext uri="{FF2B5EF4-FFF2-40B4-BE49-F238E27FC236}">
                <a16:creationId xmlns:a16="http://schemas.microsoft.com/office/drawing/2014/main" id="{AAD11562-5AA5-248E-E2EF-0E0C84F48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6FE055-BFD9-A72E-DF6E-0F5DB8FD9119}"/>
              </a:ext>
            </a:extLst>
          </p:cNvPr>
          <p:cNvSpPr>
            <a:spLocks noGrp="1"/>
          </p:cNvSpPr>
          <p:nvPr>
            <p:ph type="sldNum" sz="quarter" idx="12"/>
          </p:nvPr>
        </p:nvSpPr>
        <p:spPr/>
        <p:txBody>
          <a:bodyPr/>
          <a:lstStyle/>
          <a:p>
            <a:fld id="{09420899-2DCA-417D-88B5-53E1D417002E}" type="slidenum">
              <a:rPr lang="en-US" smtClean="0"/>
              <a:t>‹#›</a:t>
            </a:fld>
            <a:endParaRPr lang="en-US"/>
          </a:p>
        </p:txBody>
      </p:sp>
    </p:spTree>
    <p:extLst>
      <p:ext uri="{BB962C8B-B14F-4D97-AF65-F5344CB8AC3E}">
        <p14:creationId xmlns:p14="http://schemas.microsoft.com/office/powerpoint/2010/main" val="24073684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Vision and Mission Slide">
    <p:spTree>
      <p:nvGrpSpPr>
        <p:cNvPr id="1" name=""/>
        <p:cNvGrpSpPr/>
        <p:nvPr/>
      </p:nvGrpSpPr>
      <p:grpSpPr>
        <a:xfrm>
          <a:off x="0" y="0"/>
          <a:ext cx="0" cy="0"/>
          <a:chOff x="0" y="0"/>
          <a:chExt cx="0" cy="0"/>
        </a:xfrm>
      </p:grpSpPr>
      <p:pic>
        <p:nvPicPr>
          <p:cNvPr id="10" name="Picture 9" descr="A group of people's feet in a circle&#10;&#10;AI-generated content may be incorrect.">
            <a:extLst>
              <a:ext uri="{FF2B5EF4-FFF2-40B4-BE49-F238E27FC236}">
                <a16:creationId xmlns:a16="http://schemas.microsoft.com/office/drawing/2014/main" id="{B8093050-F703-F2EC-F9F3-E4CD059E69B2}"/>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335326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Goals Slide">
    <p:spTree>
      <p:nvGrpSpPr>
        <p:cNvPr id="1" name=""/>
        <p:cNvGrpSpPr/>
        <p:nvPr/>
      </p:nvGrpSpPr>
      <p:grpSpPr>
        <a:xfrm>
          <a:off x="0" y="0"/>
          <a:ext cx="0" cy="0"/>
          <a:chOff x="0" y="0"/>
          <a:chExt cx="0" cy="0"/>
        </a:xfrm>
      </p:grpSpPr>
      <p:pic>
        <p:nvPicPr>
          <p:cNvPr id="18" name="Picture 17" descr="A group of buildings with trees and text&#10;&#10;AI-generated content may be incorrect.">
            <a:extLst>
              <a:ext uri="{FF2B5EF4-FFF2-40B4-BE49-F238E27FC236}">
                <a16:creationId xmlns:a16="http://schemas.microsoft.com/office/drawing/2014/main" id="{90C3C723-E2C0-5925-729E-C9CAEC5D48FA}"/>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524013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5" name="Picture 4" descr="A group of hands on a table&#10;&#10;AI-generated content may be incorrect.">
            <a:extLst>
              <a:ext uri="{FF2B5EF4-FFF2-40B4-BE49-F238E27FC236}">
                <a16:creationId xmlns:a16="http://schemas.microsoft.com/office/drawing/2014/main" id="{E76D09AF-E801-E435-8F1C-072E4D14D71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05957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Operational Principles Slide">
    <p:spTree>
      <p:nvGrpSpPr>
        <p:cNvPr id="1" name=""/>
        <p:cNvGrpSpPr/>
        <p:nvPr/>
      </p:nvGrpSpPr>
      <p:grpSpPr>
        <a:xfrm>
          <a:off x="0" y="0"/>
          <a:ext cx="0" cy="0"/>
          <a:chOff x="0" y="0"/>
          <a:chExt cx="0" cy="0"/>
        </a:xfrm>
      </p:grpSpPr>
      <p:pic>
        <p:nvPicPr>
          <p:cNvPr id="3" name="Picture 2" descr="A person and person posing for a picture&#10;&#10;AI-generated content may be incorrect.">
            <a:extLst>
              <a:ext uri="{FF2B5EF4-FFF2-40B4-BE49-F238E27FC236}">
                <a16:creationId xmlns:a16="http://schemas.microsoft.com/office/drawing/2014/main" id="{D74AAC77-EA5E-F4C3-7C1F-62861EFBB18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85426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33CA0-57C4-BD4A-8FCB-3D585C2135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DF5C60-7807-BF4E-BC50-0E4A0F5E6A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ECD9CC-7C52-9D40-8C99-6EB85A7F70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D033FC-2993-814D-828B-9B6090CF1318}"/>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6" name="Footer Placeholder 5">
            <a:extLst>
              <a:ext uri="{FF2B5EF4-FFF2-40B4-BE49-F238E27FC236}">
                <a16:creationId xmlns:a16="http://schemas.microsoft.com/office/drawing/2014/main" id="{8DA3F478-BB34-7145-9A92-2B589DBB60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22AD06-1CBF-EB47-A81B-14A331AA49EA}"/>
              </a:ext>
            </a:extLst>
          </p:cNvPr>
          <p:cNvSpPr>
            <a:spLocks noGrp="1"/>
          </p:cNvSpPr>
          <p:nvPr>
            <p:ph type="sldNum" sz="quarter" idx="12"/>
          </p:nvPr>
        </p:nvSpPr>
        <p:spPr/>
        <p:txBody>
          <a:bodyPr/>
          <a:lstStyle/>
          <a:p>
            <a:fld id="{0C012FC4-4C32-E84B-BAE1-5E70B562053D}" type="slidenum">
              <a:rPr lang="en-US" altLang="en-US" smtClean="0"/>
              <a:pPr/>
              <a:t>‹#›</a:t>
            </a:fld>
            <a:endParaRPr lang="en-US" altLang="en-US"/>
          </a:p>
        </p:txBody>
      </p:sp>
    </p:spTree>
    <p:extLst>
      <p:ext uri="{BB962C8B-B14F-4D97-AF65-F5344CB8AC3E}">
        <p14:creationId xmlns:p14="http://schemas.microsoft.com/office/powerpoint/2010/main" val="27799999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Core Concepts Slide">
    <p:spTree>
      <p:nvGrpSpPr>
        <p:cNvPr id="1" name=""/>
        <p:cNvGrpSpPr/>
        <p:nvPr/>
      </p:nvGrpSpPr>
      <p:grpSpPr>
        <a:xfrm>
          <a:off x="0" y="0"/>
          <a:ext cx="0" cy="0"/>
          <a:chOff x="0" y="0"/>
          <a:chExt cx="0" cy="0"/>
        </a:xfrm>
      </p:grpSpPr>
      <p:pic>
        <p:nvPicPr>
          <p:cNvPr id="3" name="Picture 2" descr="A group of women talking&#10;&#10;AI-generated content may be incorrect.">
            <a:extLst>
              <a:ext uri="{FF2B5EF4-FFF2-40B4-BE49-F238E27FC236}">
                <a16:creationId xmlns:a16="http://schemas.microsoft.com/office/drawing/2014/main" id="{4F7B6175-8437-0BE4-5FF2-90593460802D}"/>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89320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Questions Slide">
    <p:spTree>
      <p:nvGrpSpPr>
        <p:cNvPr id="1" name=""/>
        <p:cNvGrpSpPr/>
        <p:nvPr/>
      </p:nvGrpSpPr>
      <p:grpSpPr>
        <a:xfrm>
          <a:off x="0" y="0"/>
          <a:ext cx="0" cy="0"/>
          <a:chOff x="0" y="0"/>
          <a:chExt cx="0" cy="0"/>
        </a:xfrm>
      </p:grpSpPr>
      <p:pic>
        <p:nvPicPr>
          <p:cNvPr id="3" name="Picture 2" descr="A blue background with yellow text&#10;&#10;AI-generated content may be incorrect.">
            <a:extLst>
              <a:ext uri="{FF2B5EF4-FFF2-40B4-BE49-F238E27FC236}">
                <a16:creationId xmlns:a16="http://schemas.microsoft.com/office/drawing/2014/main" id="{418CB8C3-BF29-48ED-FA9E-19FFA4C08676}"/>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986574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18" name="Picture 17" descr="A screenshot of a computer&#10;&#10;AI-generated content may be incorrect.">
            <a:extLst>
              <a:ext uri="{FF2B5EF4-FFF2-40B4-BE49-F238E27FC236}">
                <a16:creationId xmlns:a16="http://schemas.microsoft.com/office/drawing/2014/main" id="{527C5349-FEDE-AC97-BE11-AF457E876B56}"/>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87151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1F1F1F-529D-951D-8998-9FD228680458}"/>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D8DFD8"/>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5">
            <a:extLst>
              <a:ext uri="{FF2B5EF4-FFF2-40B4-BE49-F238E27FC236}">
                <a16:creationId xmlns:a16="http://schemas.microsoft.com/office/drawing/2014/main" id="{EB7C80C7-9901-8D58-5EFA-FDA2F7C042A7}"/>
              </a:ext>
              <a:ext uri="{C183D7F6-B498-43B3-948B-1728B52AA6E4}">
                <adec:decorative xmlns:adec="http://schemas.microsoft.com/office/drawing/2017/decorative" val="1"/>
              </a:ext>
            </a:extLst>
          </p:cNvPr>
          <p:cNvSpPr/>
          <p:nvPr/>
        </p:nvSpPr>
        <p:spPr>
          <a:xfrm>
            <a:off x="-9106" y="-1"/>
            <a:ext cx="8421072" cy="6858000"/>
          </a:xfrm>
          <a:custGeom>
            <a:avLst/>
            <a:gdLst>
              <a:gd name="connsiteX0" fmla="*/ 0 w 8398619"/>
              <a:gd name="connsiteY0" fmla="*/ 0 h 6858000"/>
              <a:gd name="connsiteX1" fmla="*/ 8398619 w 8398619"/>
              <a:gd name="connsiteY1" fmla="*/ 0 h 6858000"/>
              <a:gd name="connsiteX2" fmla="*/ 8398619 w 8398619"/>
              <a:gd name="connsiteY2" fmla="*/ 6858000 h 6858000"/>
              <a:gd name="connsiteX3" fmla="*/ 0 w 8398619"/>
              <a:gd name="connsiteY3" fmla="*/ 6858000 h 6858000"/>
              <a:gd name="connsiteX4" fmla="*/ 0 w 8398619"/>
              <a:gd name="connsiteY4" fmla="*/ 0 h 6858000"/>
              <a:gd name="connsiteX0" fmla="*/ 0 w 8403036"/>
              <a:gd name="connsiteY0" fmla="*/ 0 h 6858000"/>
              <a:gd name="connsiteX1" fmla="*/ 8398619 w 8403036"/>
              <a:gd name="connsiteY1" fmla="*/ 0 h 6858000"/>
              <a:gd name="connsiteX2" fmla="*/ 8398619 w 8403036"/>
              <a:gd name="connsiteY2" fmla="*/ 6858000 h 6858000"/>
              <a:gd name="connsiteX3" fmla="*/ 0 w 8403036"/>
              <a:gd name="connsiteY3" fmla="*/ 6858000 h 6858000"/>
              <a:gd name="connsiteX4" fmla="*/ 0 w 8403036"/>
              <a:gd name="connsiteY4" fmla="*/ 0 h 6858000"/>
              <a:gd name="connsiteX0" fmla="*/ 0 w 8421760"/>
              <a:gd name="connsiteY0" fmla="*/ 0 h 6858000"/>
              <a:gd name="connsiteX1" fmla="*/ 8398619 w 8421760"/>
              <a:gd name="connsiteY1" fmla="*/ 0 h 6858000"/>
              <a:gd name="connsiteX2" fmla="*/ 8419802 w 8421760"/>
              <a:gd name="connsiteY2" fmla="*/ 6858000 h 6858000"/>
              <a:gd name="connsiteX3" fmla="*/ 0 w 8421760"/>
              <a:gd name="connsiteY3" fmla="*/ 6858000 h 6858000"/>
              <a:gd name="connsiteX4" fmla="*/ 0 w 8421760"/>
              <a:gd name="connsiteY4" fmla="*/ 0 h 6858000"/>
              <a:gd name="connsiteX0" fmla="*/ 0 w 8421072"/>
              <a:gd name="connsiteY0" fmla="*/ 0 h 6858000"/>
              <a:gd name="connsiteX1" fmla="*/ 8398619 w 8421072"/>
              <a:gd name="connsiteY1" fmla="*/ 0 h 6858000"/>
              <a:gd name="connsiteX2" fmla="*/ 8419802 w 8421072"/>
              <a:gd name="connsiteY2" fmla="*/ 6858000 h 6858000"/>
              <a:gd name="connsiteX3" fmla="*/ 0 w 8421072"/>
              <a:gd name="connsiteY3" fmla="*/ 6858000 h 6858000"/>
              <a:gd name="connsiteX4" fmla="*/ 0 w 842107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1072" h="6858000">
                <a:moveTo>
                  <a:pt x="0" y="0"/>
                </a:moveTo>
                <a:lnTo>
                  <a:pt x="8398619" y="0"/>
                </a:lnTo>
                <a:cubicBezTo>
                  <a:pt x="8377436" y="2261287"/>
                  <a:pt x="8429741" y="4666422"/>
                  <a:pt x="8419802" y="6858000"/>
                </a:cubicBezTo>
                <a:lnTo>
                  <a:pt x="0" y="6858000"/>
                </a:lnTo>
                <a:lnTo>
                  <a:pt x="0" y="0"/>
                </a:lnTo>
                <a:close/>
              </a:path>
            </a:pathLst>
          </a:custGeom>
          <a:solidFill>
            <a:schemeClr val="bg1"/>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C5CFCDD4-34E8-AC06-3D5E-32D562BE730C}"/>
              </a:ext>
              <a:ext uri="{C183D7F6-B498-43B3-948B-1728B52AA6E4}">
                <adec:decorative xmlns:adec="http://schemas.microsoft.com/office/drawing/2017/decorative" val="1"/>
              </a:ext>
            </a:extLst>
          </p:cNvPr>
          <p:cNvSpPr/>
          <p:nvPr/>
        </p:nvSpPr>
        <p:spPr>
          <a:xfrm rot="5400000">
            <a:off x="3785834" y="2229288"/>
            <a:ext cx="842879" cy="8414546"/>
          </a:xfrm>
          <a:custGeom>
            <a:avLst/>
            <a:gdLst>
              <a:gd name="connsiteX0" fmla="*/ 0 w 842879"/>
              <a:gd name="connsiteY0" fmla="*/ 8414546 h 8414546"/>
              <a:gd name="connsiteX1" fmla="*/ 5570 w 842879"/>
              <a:gd name="connsiteY1" fmla="*/ 7654963 h 8414546"/>
              <a:gd name="connsiteX2" fmla="*/ 24941 w 842879"/>
              <a:gd name="connsiteY2" fmla="*/ 4078 h 8414546"/>
              <a:gd name="connsiteX3" fmla="*/ 639284 w 842879"/>
              <a:gd name="connsiteY3" fmla="*/ 0 h 8414546"/>
              <a:gd name="connsiteX4" fmla="*/ 842879 w 842879"/>
              <a:gd name="connsiteY4" fmla="*/ 111 h 8414546"/>
              <a:gd name="connsiteX5" fmla="*/ 842878 w 842879"/>
              <a:gd name="connsiteY5" fmla="*/ 8414546 h 841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2879" h="8414546">
                <a:moveTo>
                  <a:pt x="0" y="8414546"/>
                </a:moveTo>
                <a:lnTo>
                  <a:pt x="5570" y="7654963"/>
                </a:lnTo>
                <a:cubicBezTo>
                  <a:pt x="19055" y="5120132"/>
                  <a:pt x="912" y="2515713"/>
                  <a:pt x="24941" y="4078"/>
                </a:cubicBezTo>
                <a:cubicBezTo>
                  <a:pt x="194402" y="2356"/>
                  <a:pt x="409219" y="577"/>
                  <a:pt x="639284" y="0"/>
                </a:cubicBezTo>
                <a:lnTo>
                  <a:pt x="842879" y="111"/>
                </a:lnTo>
                <a:lnTo>
                  <a:pt x="842878" y="8414546"/>
                </a:lnTo>
                <a:close/>
              </a:path>
            </a:pathLst>
          </a:custGeom>
          <a:solidFill>
            <a:schemeClr val="bg2"/>
          </a:solidFill>
          <a:ln w="0" cap="flat">
            <a:noFill/>
            <a:prstDash val="solid"/>
            <a:miter/>
          </a:ln>
        </p:spPr>
        <p:txBody>
          <a:bodyPr wrap="square" rtlCol="0" anchor="ctr">
            <a:noAutofit/>
          </a:bodyPr>
          <a:lstStyle/>
          <a:p>
            <a:endParaRPr lang="en-US"/>
          </a:p>
        </p:txBody>
      </p:sp>
      <p:sp>
        <p:nvSpPr>
          <p:cNvPr id="10" name="Freeform: Shape 9">
            <a:extLst>
              <a:ext uri="{FF2B5EF4-FFF2-40B4-BE49-F238E27FC236}">
                <a16:creationId xmlns:a16="http://schemas.microsoft.com/office/drawing/2014/main" id="{9F538DF1-F279-6FD3-54B3-F49AECD5CA4E}"/>
              </a:ext>
              <a:ext uri="{C183D7F6-B498-43B3-948B-1728B52AA6E4}">
                <adec:decorative xmlns:adec="http://schemas.microsoft.com/office/drawing/2017/decorative" val="1"/>
              </a:ext>
            </a:extLst>
          </p:cNvPr>
          <p:cNvSpPr/>
          <p:nvPr/>
        </p:nvSpPr>
        <p:spPr>
          <a:xfrm rot="16200000" flipV="1">
            <a:off x="2804041" y="221724"/>
            <a:ext cx="2812833" cy="8420912"/>
          </a:xfrm>
          <a:custGeom>
            <a:avLst/>
            <a:gdLst>
              <a:gd name="connsiteX0" fmla="*/ 2812026 w 2812833"/>
              <a:gd name="connsiteY0" fmla="*/ 7515587 h 8420912"/>
              <a:gd name="connsiteX1" fmla="*/ 2737038 w 2812833"/>
              <a:gd name="connsiteY1" fmla="*/ 32353 h 8420912"/>
              <a:gd name="connsiteX2" fmla="*/ 78161 w 2812833"/>
              <a:gd name="connsiteY2" fmla="*/ 35255 h 8420912"/>
              <a:gd name="connsiteX3" fmla="*/ 10482 w 2812833"/>
              <a:gd name="connsiteY3" fmla="*/ 7540713 h 8420912"/>
              <a:gd name="connsiteX4" fmla="*/ 37139 w 2812833"/>
              <a:gd name="connsiteY4" fmla="*/ 8420912 h 8420912"/>
              <a:gd name="connsiteX5" fmla="*/ 2802613 w 2812833"/>
              <a:gd name="connsiteY5" fmla="*/ 8420912 h 842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833" h="8420912">
                <a:moveTo>
                  <a:pt x="2812026" y="7515587"/>
                </a:moveTo>
                <a:cubicBezTo>
                  <a:pt x="2822175" y="5045078"/>
                  <a:pt x="2733216" y="2526060"/>
                  <a:pt x="2737038" y="32353"/>
                </a:cubicBezTo>
                <a:cubicBezTo>
                  <a:pt x="1850745" y="33321"/>
                  <a:pt x="964454" y="-42841"/>
                  <a:pt x="78161" y="35255"/>
                </a:cubicBezTo>
                <a:cubicBezTo>
                  <a:pt x="80974" y="2508834"/>
                  <a:pt x="-34699" y="5179609"/>
                  <a:pt x="10482" y="7540713"/>
                </a:cubicBezTo>
                <a:lnTo>
                  <a:pt x="37139" y="8420912"/>
                </a:lnTo>
                <a:lnTo>
                  <a:pt x="2802613" y="8420912"/>
                </a:lnTo>
                <a:close/>
              </a:path>
            </a:pathLst>
          </a:custGeom>
          <a:solidFill>
            <a:schemeClr val="bg2"/>
          </a:solidFill>
          <a:ln w="0" cap="flat">
            <a:noFill/>
            <a:prstDash val="solid"/>
            <a:miter/>
          </a:ln>
        </p:spPr>
        <p:txBody>
          <a:bodyPr wrap="square" rtlCol="0" anchor="ctr">
            <a:noAutofit/>
          </a:bodyPr>
          <a:lstStyle/>
          <a:p>
            <a:endParaRPr lang="en-US"/>
          </a:p>
        </p:txBody>
      </p:sp>
      <p:sp>
        <p:nvSpPr>
          <p:cNvPr id="11" name="Freeform: Shape 10">
            <a:extLst>
              <a:ext uri="{FF2B5EF4-FFF2-40B4-BE49-F238E27FC236}">
                <a16:creationId xmlns:a16="http://schemas.microsoft.com/office/drawing/2014/main" id="{ACE14AE4-9B80-2D91-30D5-79C8F7316FE1}"/>
              </a:ext>
              <a:ext uri="{C183D7F6-B498-43B3-948B-1728B52AA6E4}">
                <adec:decorative xmlns:adec="http://schemas.microsoft.com/office/drawing/2017/decorative" val="1"/>
              </a:ext>
            </a:extLst>
          </p:cNvPr>
          <p:cNvSpPr/>
          <p:nvPr/>
        </p:nvSpPr>
        <p:spPr>
          <a:xfrm rot="5400000">
            <a:off x="2736189" y="-2736188"/>
            <a:ext cx="2922005" cy="8394383"/>
          </a:xfrm>
          <a:custGeom>
            <a:avLst/>
            <a:gdLst>
              <a:gd name="connsiteX0" fmla="*/ 0 w 2922005"/>
              <a:gd name="connsiteY0" fmla="*/ 8394383 h 8394383"/>
              <a:gd name="connsiteX1" fmla="*/ 0 w 2922005"/>
              <a:gd name="connsiteY1" fmla="*/ 0 h 8394383"/>
              <a:gd name="connsiteX2" fmla="*/ 2829789 w 2922005"/>
              <a:gd name="connsiteY2" fmla="*/ 0 h 8394383"/>
              <a:gd name="connsiteX3" fmla="*/ 2906758 w 2922005"/>
              <a:gd name="connsiteY3" fmla="*/ 7554515 h 8394383"/>
              <a:gd name="connsiteX4" fmla="*/ 2922005 w 2922005"/>
              <a:gd name="connsiteY4" fmla="*/ 8394383 h 8394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2005" h="8394383">
                <a:moveTo>
                  <a:pt x="0" y="8394383"/>
                </a:moveTo>
                <a:lnTo>
                  <a:pt x="0" y="0"/>
                </a:lnTo>
                <a:lnTo>
                  <a:pt x="2829789" y="0"/>
                </a:lnTo>
                <a:cubicBezTo>
                  <a:pt x="2924189" y="2274966"/>
                  <a:pt x="2873866" y="4980111"/>
                  <a:pt x="2906758" y="7554515"/>
                </a:cubicBezTo>
                <a:lnTo>
                  <a:pt x="2922005" y="8394383"/>
                </a:lnTo>
                <a:close/>
              </a:path>
            </a:pathLst>
          </a:custGeom>
          <a:solidFill>
            <a:schemeClr val="bg2"/>
          </a:solidFill>
          <a:ln w="0" cap="flat">
            <a:noFill/>
            <a:prstDash val="solid"/>
            <a:miter/>
          </a:ln>
        </p:spPr>
        <p:txBody>
          <a:bodyPr wrap="square" rtlCol="0" anchor="ctr">
            <a:noAutofit/>
          </a:bodyPr>
          <a:lstStyle/>
          <a:p>
            <a:endParaRPr lang="en-US"/>
          </a:p>
        </p:txBody>
      </p:sp>
      <p:sp>
        <p:nvSpPr>
          <p:cNvPr id="12" name="Freeform: Shape 11">
            <a:extLst>
              <a:ext uri="{FF2B5EF4-FFF2-40B4-BE49-F238E27FC236}">
                <a16:creationId xmlns:a16="http://schemas.microsoft.com/office/drawing/2014/main" id="{2CF8DFF4-76F9-31A0-19A9-5C48DBA8402A}"/>
              </a:ext>
              <a:ext uri="{C183D7F6-B498-43B3-948B-1728B52AA6E4}">
                <adec:decorative xmlns:adec="http://schemas.microsoft.com/office/drawing/2017/decorative" val="1"/>
              </a:ext>
            </a:extLst>
          </p:cNvPr>
          <p:cNvSpPr/>
          <p:nvPr/>
        </p:nvSpPr>
        <p:spPr>
          <a:xfrm rot="5400000">
            <a:off x="8699709" y="-195066"/>
            <a:ext cx="3160696" cy="3823883"/>
          </a:xfrm>
          <a:custGeom>
            <a:avLst/>
            <a:gdLst>
              <a:gd name="connsiteX0" fmla="*/ 0 w 3160696"/>
              <a:gd name="connsiteY0" fmla="*/ 251594 h 3823883"/>
              <a:gd name="connsiteX1" fmla="*/ 19545 w 3160696"/>
              <a:gd name="connsiteY1" fmla="*/ 32798 h 3823883"/>
              <a:gd name="connsiteX2" fmla="*/ 21253 w 3160696"/>
              <a:gd name="connsiteY2" fmla="*/ 0 h 3823883"/>
              <a:gd name="connsiteX3" fmla="*/ 3160696 w 3160696"/>
              <a:gd name="connsiteY3" fmla="*/ 0 h 3823883"/>
              <a:gd name="connsiteX4" fmla="*/ 3127107 w 3160696"/>
              <a:gd name="connsiteY4" fmla="*/ 3785562 h 3823883"/>
              <a:gd name="connsiteX5" fmla="*/ 85393 w 3160696"/>
              <a:gd name="connsiteY5" fmla="*/ 3810651 h 382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0696" h="3823883">
                <a:moveTo>
                  <a:pt x="0" y="251594"/>
                </a:moveTo>
                <a:cubicBezTo>
                  <a:pt x="18741" y="248115"/>
                  <a:pt x="16523" y="125574"/>
                  <a:pt x="19545" y="32798"/>
                </a:cubicBezTo>
                <a:lnTo>
                  <a:pt x="21253" y="0"/>
                </a:lnTo>
                <a:lnTo>
                  <a:pt x="3160696" y="0"/>
                </a:lnTo>
                <a:lnTo>
                  <a:pt x="3127107" y="3785562"/>
                </a:lnTo>
                <a:cubicBezTo>
                  <a:pt x="2108547" y="3830647"/>
                  <a:pt x="1215662" y="3831666"/>
                  <a:pt x="85393" y="3810651"/>
                </a:cubicBez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13" name="Freeform: Shape 12">
            <a:extLst>
              <a:ext uri="{FF2B5EF4-FFF2-40B4-BE49-F238E27FC236}">
                <a16:creationId xmlns:a16="http://schemas.microsoft.com/office/drawing/2014/main" id="{F53BFCF5-9D37-8A22-F17B-F82C331AB93E}"/>
              </a:ext>
              <a:ext uri="{C183D7F6-B498-43B3-948B-1728B52AA6E4}">
                <adec:decorative xmlns:adec="http://schemas.microsoft.com/office/drawing/2017/decorative" val="1"/>
              </a:ext>
            </a:extLst>
          </p:cNvPr>
          <p:cNvSpPr/>
          <p:nvPr/>
        </p:nvSpPr>
        <p:spPr>
          <a:xfrm rot="5400000">
            <a:off x="9995222" y="4679099"/>
            <a:ext cx="594309" cy="3763494"/>
          </a:xfrm>
          <a:custGeom>
            <a:avLst/>
            <a:gdLst>
              <a:gd name="connsiteX0" fmla="*/ 0 w 594309"/>
              <a:gd name="connsiteY0" fmla="*/ 3758993 h 3763494"/>
              <a:gd name="connsiteX1" fmla="*/ 9335 w 594309"/>
              <a:gd name="connsiteY1" fmla="*/ 0 h 3763494"/>
              <a:gd name="connsiteX2" fmla="*/ 594309 w 594309"/>
              <a:gd name="connsiteY2" fmla="*/ 0 h 3763494"/>
              <a:gd name="connsiteX3" fmla="*/ 594309 w 594309"/>
              <a:gd name="connsiteY3" fmla="*/ 3763494 h 3763494"/>
              <a:gd name="connsiteX4" fmla="*/ 528862 w 594309"/>
              <a:gd name="connsiteY4" fmla="*/ 3762655 h 3763494"/>
              <a:gd name="connsiteX5" fmla="*/ 0 w 594309"/>
              <a:gd name="connsiteY5" fmla="*/ 3758993 h 376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4309" h="3763494">
                <a:moveTo>
                  <a:pt x="0" y="3758993"/>
                </a:moveTo>
                <a:lnTo>
                  <a:pt x="9335" y="0"/>
                </a:lnTo>
                <a:lnTo>
                  <a:pt x="594309" y="0"/>
                </a:lnTo>
                <a:lnTo>
                  <a:pt x="594309" y="3763494"/>
                </a:lnTo>
                <a:lnTo>
                  <a:pt x="528862" y="3762655"/>
                </a:lnTo>
                <a:cubicBezTo>
                  <a:pt x="353264" y="3760401"/>
                  <a:pt x="177320" y="3758665"/>
                  <a:pt x="0" y="3758993"/>
                </a:cubicBez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20" name="Freeform: Shape 19">
            <a:extLst>
              <a:ext uri="{FF2B5EF4-FFF2-40B4-BE49-F238E27FC236}">
                <a16:creationId xmlns:a16="http://schemas.microsoft.com/office/drawing/2014/main" id="{B84818A0-64B3-C900-227E-6697BD355586}"/>
              </a:ext>
              <a:ext uri="{C183D7F6-B498-43B3-948B-1728B52AA6E4}">
                <adec:decorative xmlns:adec="http://schemas.microsoft.com/office/drawing/2017/decorative" val="1"/>
              </a:ext>
            </a:extLst>
          </p:cNvPr>
          <p:cNvSpPr/>
          <p:nvPr/>
        </p:nvSpPr>
        <p:spPr>
          <a:xfrm rot="5400000">
            <a:off x="9034320" y="2877097"/>
            <a:ext cx="2526851" cy="3806721"/>
          </a:xfrm>
          <a:custGeom>
            <a:avLst/>
            <a:gdLst>
              <a:gd name="connsiteX0" fmla="*/ 9009 w 2024737"/>
              <a:gd name="connsiteY0" fmla="*/ 1206998 h 1206998"/>
              <a:gd name="connsiteX1" fmla="*/ 0 w 2024737"/>
              <a:gd name="connsiteY1" fmla="*/ 0 h 1206998"/>
              <a:gd name="connsiteX2" fmla="*/ 2014447 w 2024737"/>
              <a:gd name="connsiteY2" fmla="*/ 0 h 1206998"/>
              <a:gd name="connsiteX3" fmla="*/ 2024737 w 2024737"/>
              <a:gd name="connsiteY3" fmla="*/ 1143134 h 1206998"/>
              <a:gd name="connsiteX0" fmla="*/ 9009 w 2028993"/>
              <a:gd name="connsiteY0" fmla="*/ 1308367 h 1308367"/>
              <a:gd name="connsiteX1" fmla="*/ 0 w 2028993"/>
              <a:gd name="connsiteY1" fmla="*/ 101369 h 1308367"/>
              <a:gd name="connsiteX2" fmla="*/ 2028993 w 2028993"/>
              <a:gd name="connsiteY2" fmla="*/ 0 h 1308367"/>
              <a:gd name="connsiteX3" fmla="*/ 2024737 w 2028993"/>
              <a:gd name="connsiteY3" fmla="*/ 1244503 h 1308367"/>
              <a:gd name="connsiteX4" fmla="*/ 9009 w 2028993"/>
              <a:gd name="connsiteY4" fmla="*/ 1308367 h 1308367"/>
              <a:gd name="connsiteX0" fmla="*/ 81737 w 2101721"/>
              <a:gd name="connsiteY0" fmla="*/ 1308367 h 1308367"/>
              <a:gd name="connsiteX1" fmla="*/ 0 w 2101721"/>
              <a:gd name="connsiteY1" fmla="*/ 0 h 1308367"/>
              <a:gd name="connsiteX2" fmla="*/ 2101721 w 2101721"/>
              <a:gd name="connsiteY2" fmla="*/ 0 h 1308367"/>
              <a:gd name="connsiteX3" fmla="*/ 2097465 w 2101721"/>
              <a:gd name="connsiteY3" fmla="*/ 1244503 h 1308367"/>
              <a:gd name="connsiteX4" fmla="*/ 81737 w 2101721"/>
              <a:gd name="connsiteY4" fmla="*/ 1308367 h 1308367"/>
              <a:gd name="connsiteX0" fmla="*/ 81737 w 2128000"/>
              <a:gd name="connsiteY0" fmla="*/ 1308367 h 1308367"/>
              <a:gd name="connsiteX1" fmla="*/ 0 w 2128000"/>
              <a:gd name="connsiteY1" fmla="*/ 0 h 1308367"/>
              <a:gd name="connsiteX2" fmla="*/ 2101721 w 2128000"/>
              <a:gd name="connsiteY2" fmla="*/ 0 h 1308367"/>
              <a:gd name="connsiteX3" fmla="*/ 2097465 w 2128000"/>
              <a:gd name="connsiteY3" fmla="*/ 1244503 h 1308367"/>
              <a:gd name="connsiteX4" fmla="*/ 81737 w 2128000"/>
              <a:gd name="connsiteY4" fmla="*/ 1308367 h 1308367"/>
              <a:gd name="connsiteX0" fmla="*/ 81737 w 2167180"/>
              <a:gd name="connsiteY0" fmla="*/ 1308367 h 1308367"/>
              <a:gd name="connsiteX1" fmla="*/ 0 w 2167180"/>
              <a:gd name="connsiteY1" fmla="*/ 0 h 1308367"/>
              <a:gd name="connsiteX2" fmla="*/ 2167180 w 2167180"/>
              <a:gd name="connsiteY2" fmla="*/ 0 h 1308367"/>
              <a:gd name="connsiteX3" fmla="*/ 2097465 w 2167180"/>
              <a:gd name="connsiteY3" fmla="*/ 1244503 h 1308367"/>
              <a:gd name="connsiteX4" fmla="*/ 81737 w 2167180"/>
              <a:gd name="connsiteY4" fmla="*/ 1308367 h 1308367"/>
              <a:gd name="connsiteX0" fmla="*/ 0 w 2170615"/>
              <a:gd name="connsiteY0" fmla="*/ 1264399 h 1264399"/>
              <a:gd name="connsiteX1" fmla="*/ 3435 w 2170615"/>
              <a:gd name="connsiteY1" fmla="*/ 0 h 1264399"/>
              <a:gd name="connsiteX2" fmla="*/ 2170615 w 2170615"/>
              <a:gd name="connsiteY2" fmla="*/ 0 h 1264399"/>
              <a:gd name="connsiteX3" fmla="*/ 2100900 w 2170615"/>
              <a:gd name="connsiteY3" fmla="*/ 1244503 h 1264399"/>
              <a:gd name="connsiteX4" fmla="*/ 0 w 2170615"/>
              <a:gd name="connsiteY4" fmla="*/ 1264399 h 1264399"/>
              <a:gd name="connsiteX0" fmla="*/ 0 w 2170615"/>
              <a:gd name="connsiteY0" fmla="*/ 1264399 h 1264399"/>
              <a:gd name="connsiteX1" fmla="*/ 3435 w 2170615"/>
              <a:gd name="connsiteY1" fmla="*/ 0 h 1264399"/>
              <a:gd name="connsiteX2" fmla="*/ 2170615 w 2170615"/>
              <a:gd name="connsiteY2" fmla="*/ 0 h 1264399"/>
              <a:gd name="connsiteX3" fmla="*/ 2100903 w 2170615"/>
              <a:gd name="connsiteY3" fmla="*/ 1259159 h 1264399"/>
              <a:gd name="connsiteX4" fmla="*/ 0 w 2170615"/>
              <a:gd name="connsiteY4" fmla="*/ 1264399 h 1264399"/>
              <a:gd name="connsiteX0" fmla="*/ 0 w 2170615"/>
              <a:gd name="connsiteY0" fmla="*/ 1264399 h 1266019"/>
              <a:gd name="connsiteX1" fmla="*/ 3435 w 2170615"/>
              <a:gd name="connsiteY1" fmla="*/ 0 h 1266019"/>
              <a:gd name="connsiteX2" fmla="*/ 2170615 w 2170615"/>
              <a:gd name="connsiteY2" fmla="*/ 0 h 1266019"/>
              <a:gd name="connsiteX3" fmla="*/ 2100903 w 2170615"/>
              <a:gd name="connsiteY3" fmla="*/ 1259159 h 1266019"/>
              <a:gd name="connsiteX4" fmla="*/ 0 w 2170615"/>
              <a:gd name="connsiteY4" fmla="*/ 1264399 h 1266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615" h="1266019">
                <a:moveTo>
                  <a:pt x="0" y="1264399"/>
                </a:moveTo>
                <a:lnTo>
                  <a:pt x="3435" y="0"/>
                </a:lnTo>
                <a:lnTo>
                  <a:pt x="2170615" y="0"/>
                </a:lnTo>
                <a:cubicBezTo>
                  <a:pt x="2169196" y="414834"/>
                  <a:pt x="2167782" y="728877"/>
                  <a:pt x="2100903" y="1259159"/>
                </a:cubicBezTo>
                <a:cubicBezTo>
                  <a:pt x="1315430" y="1271897"/>
                  <a:pt x="700301" y="1262652"/>
                  <a:pt x="0" y="1264399"/>
                </a:cubicBez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653144C4-FEA7-A342-81D0-F094EA02C980}"/>
              </a:ext>
            </a:extLst>
          </p:cNvPr>
          <p:cNvSpPr>
            <a:spLocks noGrp="1"/>
          </p:cNvSpPr>
          <p:nvPr>
            <p:ph type="ctrTitle"/>
          </p:nvPr>
        </p:nvSpPr>
        <p:spPr>
          <a:xfrm>
            <a:off x="512064" y="512064"/>
            <a:ext cx="6382511" cy="3781758"/>
          </a:xfrm>
        </p:spPr>
        <p:txBody>
          <a:bodyPr vert="horz" lIns="91440" tIns="45720" rIns="91440" bIns="45720" rtlCol="0" anchor="t">
            <a:normAutofit/>
          </a:bodyPr>
          <a:lstStyle>
            <a:lvl1pPr>
              <a:defRPr lang="en-US" sz="4400" dirty="0"/>
            </a:lvl1pPr>
          </a:lstStyle>
          <a:p>
            <a:pPr lvl="0"/>
            <a:r>
              <a:rPr lang="en-US"/>
              <a:t>Click to edit Master title style</a:t>
            </a:r>
          </a:p>
        </p:txBody>
      </p:sp>
      <p:sp>
        <p:nvSpPr>
          <p:cNvPr id="3" name="Subtitle 2">
            <a:extLst>
              <a:ext uri="{FF2B5EF4-FFF2-40B4-BE49-F238E27FC236}">
                <a16:creationId xmlns:a16="http://schemas.microsoft.com/office/drawing/2014/main" id="{AB1C4534-E538-3236-6C20-A8B374A8AE5F}"/>
              </a:ext>
            </a:extLst>
          </p:cNvPr>
          <p:cNvSpPr>
            <a:spLocks noGrp="1"/>
          </p:cNvSpPr>
          <p:nvPr>
            <p:ph type="subTitle" idx="1"/>
          </p:nvPr>
        </p:nvSpPr>
        <p:spPr>
          <a:xfrm>
            <a:off x="512064" y="4754880"/>
            <a:ext cx="5583936" cy="911994"/>
          </a:xfrm>
        </p:spPr>
        <p:txBody>
          <a:bodyPr vert="horz" lIns="91440" tIns="45720" rIns="91440" bIns="45720" rtlCol="0">
            <a:normAutofit/>
          </a:bodyPr>
          <a:lstStyle>
            <a:lvl1pPr marL="0" indent="0">
              <a:lnSpc>
                <a:spcPct val="130000"/>
              </a:lnSpc>
              <a:buNone/>
              <a:defRPr lang="en-US" cap="all" spc="300" baseline="0" dirty="0">
                <a:solidFill>
                  <a:schemeClr val="tx2"/>
                </a:solidFill>
              </a:defRPr>
            </a:lvl1pPr>
          </a:lstStyle>
          <a:p>
            <a:pPr lvl="0"/>
            <a:r>
              <a:rPr lang="en-US"/>
              <a:t>Click to edit Master subtitle style</a:t>
            </a:r>
          </a:p>
        </p:txBody>
      </p:sp>
      <p:sp>
        <p:nvSpPr>
          <p:cNvPr id="5" name="Footer Placeholder 4">
            <a:extLst>
              <a:ext uri="{FF2B5EF4-FFF2-40B4-BE49-F238E27FC236}">
                <a16:creationId xmlns:a16="http://schemas.microsoft.com/office/drawing/2014/main" id="{62A03C87-C6AA-D0C4-87B0-FF0D63B32C19}"/>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635019C6-1EDF-B6A6-D0C0-A7D72B6ECA3D}"/>
              </a:ext>
            </a:extLst>
          </p:cNvPr>
          <p:cNvSpPr>
            <a:spLocks noGrp="1"/>
          </p:cNvSpPr>
          <p:nvPr>
            <p:ph type="dt" sz="half" idx="10"/>
          </p:nvPr>
        </p:nvSpPr>
        <p:spPr/>
        <p:txBody>
          <a:bodyPr/>
          <a:lstStyle>
            <a:lvl1pPr>
              <a:defRPr>
                <a:solidFill>
                  <a:schemeClr val="accent1">
                    <a:lumMod val="50000"/>
                  </a:schemeClr>
                </a:solidFill>
              </a:defRPr>
            </a:lvl1pPr>
          </a:lstStyle>
          <a:p>
            <a:fld id="{56A65EFB-173C-417D-98F7-5A1345289076}" type="datetime1">
              <a:rPr lang="en-US" smtClean="0"/>
              <a:pPr/>
              <a:t>4/6/26</a:t>
            </a:fld>
            <a:endParaRPr lang="en-US"/>
          </a:p>
        </p:txBody>
      </p:sp>
      <p:sp>
        <p:nvSpPr>
          <p:cNvPr id="6" name="Slide Number Placeholder 5">
            <a:extLst>
              <a:ext uri="{FF2B5EF4-FFF2-40B4-BE49-F238E27FC236}">
                <a16:creationId xmlns:a16="http://schemas.microsoft.com/office/drawing/2014/main" id="{C53042B5-2042-6232-C599-BB8FB4C21A01}"/>
              </a:ext>
            </a:extLst>
          </p:cNvPr>
          <p:cNvSpPr>
            <a:spLocks noGrp="1"/>
          </p:cNvSpPr>
          <p:nvPr>
            <p:ph type="sldNum" sz="quarter" idx="12"/>
          </p:nvPr>
        </p:nvSpPr>
        <p:spPr>
          <a:noFill/>
        </p:spPr>
        <p:txBody>
          <a:bodyPr/>
          <a:lstStyle>
            <a:lvl1pPr>
              <a:defRPr>
                <a:solidFill>
                  <a:schemeClr val="accent1">
                    <a:lumMod val="50000"/>
                  </a:schemeClr>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7292607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B4D7EEE-3F20-B2B4-7D54-21F10FBB7103}"/>
              </a:ext>
              <a:ext uri="{C183D7F6-B498-43B3-948B-1728B52AA6E4}">
                <adec:decorative xmlns:adec="http://schemas.microsoft.com/office/drawing/2017/decorative" val="1"/>
              </a:ext>
            </a:extLst>
          </p:cNvPr>
          <p:cNvSpPr/>
          <p:nvPr/>
        </p:nvSpPr>
        <p:spPr>
          <a:xfrm>
            <a:off x="4643398" y="6230868"/>
            <a:ext cx="7548603" cy="627134"/>
          </a:xfrm>
          <a:custGeom>
            <a:avLst/>
            <a:gdLst>
              <a:gd name="connsiteX0" fmla="*/ 8045989 w 8045989"/>
              <a:gd name="connsiteY0" fmla="*/ 0 h 552871"/>
              <a:gd name="connsiteX1" fmla="*/ 8045989 w 8045989"/>
              <a:gd name="connsiteY1" fmla="*/ 552871 h 552871"/>
              <a:gd name="connsiteX2" fmla="*/ 56735 w 8045989"/>
              <a:gd name="connsiteY2" fmla="*/ 552871 h 552871"/>
              <a:gd name="connsiteX3" fmla="*/ 42116 w 8045989"/>
              <a:gd name="connsiteY3" fmla="*/ 513295 h 552871"/>
              <a:gd name="connsiteX4" fmla="*/ 0 w 8045989"/>
              <a:gd name="connsiteY4" fmla="*/ 1914 h 552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5989" h="552871">
                <a:moveTo>
                  <a:pt x="8045989" y="0"/>
                </a:moveTo>
                <a:lnTo>
                  <a:pt x="8045989" y="552871"/>
                </a:lnTo>
                <a:lnTo>
                  <a:pt x="56735" y="552871"/>
                </a:lnTo>
                <a:lnTo>
                  <a:pt x="42116" y="513295"/>
                </a:lnTo>
                <a:cubicBezTo>
                  <a:pt x="5615" y="369149"/>
                  <a:pt x="16583" y="64983"/>
                  <a:pt x="0" y="1914"/>
                </a:cubicBez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D14A887-2B1E-D45C-A860-7576EECCCE59}"/>
              </a:ext>
              <a:ext uri="{C183D7F6-B498-43B3-948B-1728B52AA6E4}">
                <adec:decorative xmlns:adec="http://schemas.microsoft.com/office/drawing/2017/decorative" val="1"/>
              </a:ext>
            </a:extLst>
          </p:cNvPr>
          <p:cNvSpPr/>
          <p:nvPr/>
        </p:nvSpPr>
        <p:spPr>
          <a:xfrm rot="5400000">
            <a:off x="2008132" y="4222734"/>
            <a:ext cx="627134" cy="4643398"/>
          </a:xfrm>
          <a:custGeom>
            <a:avLst/>
            <a:gdLst>
              <a:gd name="connsiteX0" fmla="*/ 0 w 588936"/>
              <a:gd name="connsiteY0" fmla="*/ 2565 h 4129390"/>
              <a:gd name="connsiteX1" fmla="*/ 588936 w 588936"/>
              <a:gd name="connsiteY1" fmla="*/ 0 h 4129390"/>
              <a:gd name="connsiteX2" fmla="*/ 588936 w 588936"/>
              <a:gd name="connsiteY2" fmla="*/ 4129390 h 4129390"/>
              <a:gd name="connsiteX3" fmla="*/ 13513 w 588936"/>
              <a:gd name="connsiteY3" fmla="*/ 4129390 h 4129390"/>
              <a:gd name="connsiteX0" fmla="*/ 0 w 588936"/>
              <a:gd name="connsiteY0" fmla="*/ 2565 h 4129390"/>
              <a:gd name="connsiteX1" fmla="*/ 588936 w 588936"/>
              <a:gd name="connsiteY1" fmla="*/ 0 h 4129390"/>
              <a:gd name="connsiteX2" fmla="*/ 588936 w 588936"/>
              <a:gd name="connsiteY2" fmla="*/ 4129390 h 4129390"/>
              <a:gd name="connsiteX3" fmla="*/ 3702 w 588936"/>
              <a:gd name="connsiteY3" fmla="*/ 4129390 h 4129390"/>
              <a:gd name="connsiteX4" fmla="*/ 0 w 588936"/>
              <a:gd name="connsiteY4" fmla="*/ 2565 h 4129390"/>
              <a:gd name="connsiteX0" fmla="*/ 6958 w 595894"/>
              <a:gd name="connsiteY0" fmla="*/ 2565 h 4129390"/>
              <a:gd name="connsiteX1" fmla="*/ 595894 w 595894"/>
              <a:gd name="connsiteY1" fmla="*/ 0 h 4129390"/>
              <a:gd name="connsiteX2" fmla="*/ 595894 w 595894"/>
              <a:gd name="connsiteY2" fmla="*/ 4129390 h 4129390"/>
              <a:gd name="connsiteX3" fmla="*/ 848 w 595894"/>
              <a:gd name="connsiteY3" fmla="*/ 4129390 h 4129390"/>
              <a:gd name="connsiteX4" fmla="*/ 6958 w 595894"/>
              <a:gd name="connsiteY4" fmla="*/ 2565 h 4129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94" h="4129390">
                <a:moveTo>
                  <a:pt x="6958" y="2565"/>
                </a:moveTo>
                <a:lnTo>
                  <a:pt x="595894" y="0"/>
                </a:lnTo>
                <a:lnTo>
                  <a:pt x="595894" y="4129390"/>
                </a:lnTo>
                <a:lnTo>
                  <a:pt x="848" y="4129390"/>
                </a:lnTo>
                <a:cubicBezTo>
                  <a:pt x="-3656" y="2753782"/>
                  <a:pt x="11462" y="1378173"/>
                  <a:pt x="6958" y="2565"/>
                </a:cubicBezTo>
                <a:close/>
              </a:path>
            </a:pathLst>
          </a:custGeom>
          <a:solidFill>
            <a:schemeClr val="accent1">
              <a:lumMod val="40000"/>
              <a:lumOff val="60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514007" y="440012"/>
            <a:ext cx="11197128" cy="108303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514008" y="1702435"/>
            <a:ext cx="11197128" cy="40887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lvl1pPr>
              <a:defRPr>
                <a:solidFill>
                  <a:srgbClr val="111315"/>
                </a:solidFill>
              </a:defRPr>
            </a:lvl1p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849403F7-A0E8-41C0-B27A-D5BD5021661A}" type="datetime1">
              <a:rPr lang="en-US" smtClean="0"/>
              <a:pPr/>
              <a:t>4/6/26</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25620789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with Picture">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7BC39494-3950-2F31-67EE-A97EF404ECC7}"/>
              </a:ext>
              <a:ext uri="{C183D7F6-B498-43B3-948B-1728B52AA6E4}">
                <adec:decorative xmlns:adec="http://schemas.microsoft.com/office/drawing/2017/decorative" val="1"/>
              </a:ext>
            </a:extLst>
          </p:cNvPr>
          <p:cNvSpPr/>
          <p:nvPr/>
        </p:nvSpPr>
        <p:spPr>
          <a:xfrm rot="5400000">
            <a:off x="9572426" y="4238430"/>
            <a:ext cx="808855" cy="4430294"/>
          </a:xfrm>
          <a:custGeom>
            <a:avLst/>
            <a:gdLst>
              <a:gd name="connsiteX0" fmla="*/ 0 w 791737"/>
              <a:gd name="connsiteY0" fmla="*/ 4342433 h 4347028"/>
              <a:gd name="connsiteX1" fmla="*/ 0 w 791737"/>
              <a:gd name="connsiteY1" fmla="*/ 0 h 4347028"/>
              <a:gd name="connsiteX2" fmla="*/ 791737 w 791737"/>
              <a:gd name="connsiteY2" fmla="*/ 0 h 4347028"/>
              <a:gd name="connsiteX3" fmla="*/ 791737 w 791737"/>
              <a:gd name="connsiteY3" fmla="*/ 4347028 h 4347028"/>
              <a:gd name="connsiteX0" fmla="*/ 0 w 796627"/>
              <a:gd name="connsiteY0" fmla="*/ 4354469 h 4354469"/>
              <a:gd name="connsiteX1" fmla="*/ 4890 w 796627"/>
              <a:gd name="connsiteY1" fmla="*/ 0 h 4354469"/>
              <a:gd name="connsiteX2" fmla="*/ 796627 w 796627"/>
              <a:gd name="connsiteY2" fmla="*/ 0 h 4354469"/>
              <a:gd name="connsiteX3" fmla="*/ 796627 w 796627"/>
              <a:gd name="connsiteY3" fmla="*/ 4347028 h 4354469"/>
              <a:gd name="connsiteX4" fmla="*/ 0 w 796627"/>
              <a:gd name="connsiteY4" fmla="*/ 4354469 h 4354469"/>
              <a:gd name="connsiteX0" fmla="*/ 4468 w 801095"/>
              <a:gd name="connsiteY0" fmla="*/ 4354469 h 4354469"/>
              <a:gd name="connsiteX1" fmla="*/ 9358 w 801095"/>
              <a:gd name="connsiteY1" fmla="*/ 0 h 4354469"/>
              <a:gd name="connsiteX2" fmla="*/ 801095 w 801095"/>
              <a:gd name="connsiteY2" fmla="*/ 0 h 4354469"/>
              <a:gd name="connsiteX3" fmla="*/ 801095 w 801095"/>
              <a:gd name="connsiteY3" fmla="*/ 4347028 h 4354469"/>
              <a:gd name="connsiteX4" fmla="*/ 4468 w 801095"/>
              <a:gd name="connsiteY4" fmla="*/ 4354469 h 4354469"/>
              <a:gd name="connsiteX0" fmla="*/ 0 w 796627"/>
              <a:gd name="connsiteY0" fmla="*/ 4354469 h 4354469"/>
              <a:gd name="connsiteX1" fmla="*/ 4890 w 796627"/>
              <a:gd name="connsiteY1" fmla="*/ 0 h 4354469"/>
              <a:gd name="connsiteX2" fmla="*/ 796627 w 796627"/>
              <a:gd name="connsiteY2" fmla="*/ 0 h 4354469"/>
              <a:gd name="connsiteX3" fmla="*/ 796627 w 796627"/>
              <a:gd name="connsiteY3" fmla="*/ 4347028 h 4354469"/>
              <a:gd name="connsiteX4" fmla="*/ 0 w 796627"/>
              <a:gd name="connsiteY4" fmla="*/ 4354469 h 4354469"/>
              <a:gd name="connsiteX0" fmla="*/ 0 w 808852"/>
              <a:gd name="connsiteY0" fmla="*/ 4354469 h 4354469"/>
              <a:gd name="connsiteX1" fmla="*/ 17115 w 808852"/>
              <a:gd name="connsiteY1" fmla="*/ 0 h 4354469"/>
              <a:gd name="connsiteX2" fmla="*/ 808852 w 808852"/>
              <a:gd name="connsiteY2" fmla="*/ 0 h 4354469"/>
              <a:gd name="connsiteX3" fmla="*/ 808852 w 808852"/>
              <a:gd name="connsiteY3" fmla="*/ 4347028 h 4354469"/>
              <a:gd name="connsiteX4" fmla="*/ 0 w 808852"/>
              <a:gd name="connsiteY4" fmla="*/ 4354469 h 4354469"/>
              <a:gd name="connsiteX0" fmla="*/ 0 w 808855"/>
              <a:gd name="connsiteY0" fmla="*/ 4354469 h 4361470"/>
              <a:gd name="connsiteX1" fmla="*/ 17115 w 808855"/>
              <a:gd name="connsiteY1" fmla="*/ 0 h 4361470"/>
              <a:gd name="connsiteX2" fmla="*/ 808852 w 808855"/>
              <a:gd name="connsiteY2" fmla="*/ 0 h 4361470"/>
              <a:gd name="connsiteX3" fmla="*/ 808855 w 808855"/>
              <a:gd name="connsiteY3" fmla="*/ 4361470 h 4361470"/>
              <a:gd name="connsiteX4" fmla="*/ 0 w 808855"/>
              <a:gd name="connsiteY4" fmla="*/ 4354469 h 4361470"/>
              <a:gd name="connsiteX0" fmla="*/ 0 w 808855"/>
              <a:gd name="connsiteY0" fmla="*/ 4354469 h 4361470"/>
              <a:gd name="connsiteX1" fmla="*/ 17115 w 808855"/>
              <a:gd name="connsiteY1" fmla="*/ 0 h 4361470"/>
              <a:gd name="connsiteX2" fmla="*/ 808852 w 808855"/>
              <a:gd name="connsiteY2" fmla="*/ 0 h 4361470"/>
              <a:gd name="connsiteX3" fmla="*/ 808855 w 808855"/>
              <a:gd name="connsiteY3" fmla="*/ 4361470 h 4361470"/>
              <a:gd name="connsiteX4" fmla="*/ 0 w 808855"/>
              <a:gd name="connsiteY4" fmla="*/ 4354469 h 4361470"/>
              <a:gd name="connsiteX0" fmla="*/ 0 w 808855"/>
              <a:gd name="connsiteY0" fmla="*/ 4354469 h 4361470"/>
              <a:gd name="connsiteX1" fmla="*/ 17115 w 808855"/>
              <a:gd name="connsiteY1" fmla="*/ 0 h 4361470"/>
              <a:gd name="connsiteX2" fmla="*/ 808852 w 808855"/>
              <a:gd name="connsiteY2" fmla="*/ 0 h 4361470"/>
              <a:gd name="connsiteX3" fmla="*/ 808855 w 808855"/>
              <a:gd name="connsiteY3" fmla="*/ 4361470 h 4361470"/>
              <a:gd name="connsiteX4" fmla="*/ 0 w 808855"/>
              <a:gd name="connsiteY4" fmla="*/ 4354469 h 4361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855" h="4361470">
                <a:moveTo>
                  <a:pt x="0" y="4354469"/>
                </a:moveTo>
                <a:cubicBezTo>
                  <a:pt x="1630" y="2902979"/>
                  <a:pt x="13040" y="1506851"/>
                  <a:pt x="17115" y="0"/>
                </a:cubicBezTo>
                <a:lnTo>
                  <a:pt x="808852" y="0"/>
                </a:lnTo>
                <a:cubicBezTo>
                  <a:pt x="808853" y="1453823"/>
                  <a:pt x="808854" y="2907647"/>
                  <a:pt x="808855" y="4361470"/>
                </a:cubicBezTo>
                <a:lnTo>
                  <a:pt x="0" y="4354469"/>
                </a:lnTo>
                <a:close/>
              </a:path>
            </a:pathLst>
          </a:custGeom>
          <a:solidFill>
            <a:schemeClr val="accent1">
              <a:lumMod val="40000"/>
              <a:lumOff val="60000"/>
              <a:alpha val="71000"/>
            </a:schemeClr>
          </a:solidFill>
          <a:ln w="0" cap="flat">
            <a:noFill/>
            <a:prstDash val="solid"/>
            <a:miter/>
          </a:ln>
        </p:spPr>
        <p:txBody>
          <a:bodyPr wrap="square" rtlCol="0" anchor="ctr">
            <a:noAutofit/>
          </a:bodyPr>
          <a:lstStyle/>
          <a:p>
            <a:endParaRPr lang="en-US">
              <a:solidFill>
                <a:schemeClr val="tx2"/>
              </a:solidFill>
            </a:endParaRPr>
          </a:p>
        </p:txBody>
      </p:sp>
      <p:sp>
        <p:nvSpPr>
          <p:cNvPr id="17" name="Picture Placeholder 16">
            <a:extLst>
              <a:ext uri="{FF2B5EF4-FFF2-40B4-BE49-F238E27FC236}">
                <a16:creationId xmlns:a16="http://schemas.microsoft.com/office/drawing/2014/main" id="{D0B35698-4924-6B5C-7DFA-2C70E98C22EC}"/>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66264 h 6858000"/>
              <a:gd name="connsiteX3" fmla="*/ 12191861 w 12192000"/>
              <a:gd name="connsiteY3" fmla="*/ 6066264 h 6858000"/>
              <a:gd name="connsiteX4" fmla="*/ 11062480 w 12192000"/>
              <a:gd name="connsiteY4" fmla="*/ 6062101 h 6858000"/>
              <a:gd name="connsiteX5" fmla="*/ 10148157 w 12192000"/>
              <a:gd name="connsiteY5" fmla="*/ 6057699 h 6858000"/>
              <a:gd name="connsiteX6" fmla="*/ 10809571 w 12192000"/>
              <a:gd name="connsiteY6" fmla="*/ 6047660 h 6858000"/>
              <a:gd name="connsiteX7" fmla="*/ 11886836 w 12192000"/>
              <a:gd name="connsiteY7" fmla="*/ 6019511 h 6858000"/>
              <a:gd name="connsiteX8" fmla="*/ 11843467 w 12192000"/>
              <a:gd name="connsiteY8" fmla="*/ 1 h 6858000"/>
              <a:gd name="connsiteX9" fmla="*/ 7604204 w 12192000"/>
              <a:gd name="connsiteY9" fmla="*/ 1 h 6858000"/>
              <a:gd name="connsiteX10" fmla="*/ 7571678 w 12192000"/>
              <a:gd name="connsiteY10" fmla="*/ 6046584 h 6858000"/>
              <a:gd name="connsiteX11" fmla="*/ 7768805 w 12192000"/>
              <a:gd name="connsiteY11" fmla="*/ 6050626 h 6858000"/>
              <a:gd name="connsiteX12" fmla="*/ 7761707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2192000" y="0"/>
                </a:lnTo>
                <a:lnTo>
                  <a:pt x="12192000" y="6066264"/>
                </a:lnTo>
                <a:lnTo>
                  <a:pt x="12191861" y="6066264"/>
                </a:lnTo>
                <a:lnTo>
                  <a:pt x="11062480" y="6062101"/>
                </a:lnTo>
                <a:lnTo>
                  <a:pt x="10148157" y="6057699"/>
                </a:lnTo>
                <a:lnTo>
                  <a:pt x="10809571" y="6047660"/>
                </a:lnTo>
                <a:cubicBezTo>
                  <a:pt x="11164255" y="6040105"/>
                  <a:pt x="11521818" y="6030539"/>
                  <a:pt x="11886836" y="6019511"/>
                </a:cubicBezTo>
                <a:lnTo>
                  <a:pt x="11843467" y="1"/>
                </a:lnTo>
                <a:lnTo>
                  <a:pt x="7604204" y="1"/>
                </a:lnTo>
                <a:lnTo>
                  <a:pt x="7571678" y="6046584"/>
                </a:lnTo>
                <a:lnTo>
                  <a:pt x="7768805" y="6050626"/>
                </a:lnTo>
                <a:lnTo>
                  <a:pt x="7761707" y="6858000"/>
                </a:lnTo>
                <a:lnTo>
                  <a:pt x="0" y="6858000"/>
                </a:lnTo>
                <a:close/>
              </a:path>
            </a:pathLst>
          </a:custGeom>
          <a:blipFill>
            <a:blip r:embed="rId2">
              <a:alphaModFix amt="80000"/>
            </a:blip>
            <a:stretch>
              <a:fillRect/>
            </a:stretch>
          </a:blipFill>
        </p:spPr>
        <p:txBody>
          <a:bodyPr wrap="square">
            <a:noAutofit/>
          </a:bodyPr>
          <a:lstStyle>
            <a:lvl1pPr marL="0" indent="0">
              <a:buNone/>
              <a:defRPr/>
            </a:lvl1pPr>
          </a:lstStyle>
          <a:p>
            <a:r>
              <a:rPr lang="en-US"/>
              <a:t> </a:t>
            </a:r>
          </a:p>
        </p:txBody>
      </p:sp>
      <p:sp>
        <p:nvSpPr>
          <p:cNvPr id="2" name="Title 1">
            <a:extLst>
              <a:ext uri="{FF2B5EF4-FFF2-40B4-BE49-F238E27FC236}">
                <a16:creationId xmlns:a16="http://schemas.microsoft.com/office/drawing/2014/main" id="{653144C4-FEA7-A342-81D0-F094EA02C980}"/>
              </a:ext>
            </a:extLst>
          </p:cNvPr>
          <p:cNvSpPr>
            <a:spLocks noGrp="1"/>
          </p:cNvSpPr>
          <p:nvPr>
            <p:ph type="ctrTitle"/>
          </p:nvPr>
        </p:nvSpPr>
        <p:spPr>
          <a:xfrm>
            <a:off x="7925443" y="664143"/>
            <a:ext cx="3636190" cy="3298073"/>
          </a:xfrm>
        </p:spPr>
        <p:txBody>
          <a:bodyPr vert="horz" lIns="91440" tIns="45720" rIns="91440" bIns="45720" rtlCol="0" anchor="t">
            <a:normAutofit/>
          </a:bodyPr>
          <a:lstStyle>
            <a:lvl1pPr>
              <a:defRPr lang="en-US" sz="3200" dirty="0"/>
            </a:lvl1pPr>
          </a:lstStyle>
          <a:p>
            <a:pPr lvl="0"/>
            <a:r>
              <a:rPr lang="en-US"/>
              <a:t>Click to edit Master title style</a:t>
            </a:r>
          </a:p>
        </p:txBody>
      </p:sp>
      <p:sp>
        <p:nvSpPr>
          <p:cNvPr id="3" name="Subtitle 2">
            <a:extLst>
              <a:ext uri="{FF2B5EF4-FFF2-40B4-BE49-F238E27FC236}">
                <a16:creationId xmlns:a16="http://schemas.microsoft.com/office/drawing/2014/main" id="{AB1C4534-E538-3236-6C20-A8B374A8AE5F}"/>
              </a:ext>
            </a:extLst>
          </p:cNvPr>
          <p:cNvSpPr>
            <a:spLocks noGrp="1"/>
          </p:cNvSpPr>
          <p:nvPr>
            <p:ph type="subTitle" idx="1"/>
          </p:nvPr>
        </p:nvSpPr>
        <p:spPr>
          <a:xfrm>
            <a:off x="7925442" y="4437246"/>
            <a:ext cx="3636190" cy="1297632"/>
          </a:xfrm>
        </p:spPr>
        <p:txBody>
          <a:bodyPr vert="horz" lIns="91440" tIns="45720" rIns="91440" bIns="45720" rtlCol="0">
            <a:normAutofit/>
          </a:bodyPr>
          <a:lstStyle>
            <a:lvl1pPr marL="0" indent="0">
              <a:buNone/>
              <a:defRPr lang="en-US" cap="all" spc="300" baseline="0" dirty="0">
                <a:solidFill>
                  <a:schemeClr val="tx2"/>
                </a:solidFill>
              </a:defRPr>
            </a:lvl1pPr>
          </a:lstStyle>
          <a:p>
            <a:pPr lvl="0"/>
            <a:r>
              <a:rPr lang="en-US"/>
              <a:t>Click to edit Master subtitle style</a:t>
            </a:r>
          </a:p>
        </p:txBody>
      </p:sp>
      <p:sp>
        <p:nvSpPr>
          <p:cNvPr id="5" name="Footer Placeholder 4">
            <a:extLst>
              <a:ext uri="{FF2B5EF4-FFF2-40B4-BE49-F238E27FC236}">
                <a16:creationId xmlns:a16="http://schemas.microsoft.com/office/drawing/2014/main" id="{62A03C87-C6AA-D0C4-87B0-FF0D63B32C19}"/>
              </a:ext>
            </a:extLst>
          </p:cNvPr>
          <p:cNvSpPr>
            <a:spLocks noGrp="1"/>
          </p:cNvSpPr>
          <p:nvPr>
            <p:ph type="ftr" sz="quarter" idx="11"/>
          </p:nvPr>
        </p:nvSpPr>
        <p:spPr>
          <a:xfrm>
            <a:off x="7975158" y="6356350"/>
            <a:ext cx="2377440" cy="365125"/>
          </a:xfrm>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635019C6-1EDF-B6A6-D0C0-A7D72B6ECA3D}"/>
              </a:ext>
            </a:extLst>
          </p:cNvPr>
          <p:cNvSpPr>
            <a:spLocks noGrp="1"/>
          </p:cNvSpPr>
          <p:nvPr>
            <p:ph type="dt" sz="half" idx="10"/>
          </p:nvPr>
        </p:nvSpPr>
        <p:spPr>
          <a:xfrm>
            <a:off x="10237303" y="6356350"/>
            <a:ext cx="1383790" cy="365125"/>
          </a:xfrm>
        </p:spPr>
        <p:txBody>
          <a:bodyPr/>
          <a:lstStyle>
            <a:lvl1pPr>
              <a:defRPr>
                <a:solidFill>
                  <a:schemeClr val="tx2"/>
                </a:solidFill>
              </a:defRPr>
            </a:lvl1pPr>
          </a:lstStyle>
          <a:p>
            <a:fld id="{A8AF56CA-DF4A-46ED-9688-D5631152CFE0}" type="datetime1">
              <a:rPr lang="en-US" smtClean="0"/>
              <a:t>4/6/26</a:t>
            </a:fld>
            <a:endParaRPr lang="en-US"/>
          </a:p>
        </p:txBody>
      </p:sp>
      <p:sp>
        <p:nvSpPr>
          <p:cNvPr id="6" name="Slide Number Placeholder 5">
            <a:extLst>
              <a:ext uri="{FF2B5EF4-FFF2-40B4-BE49-F238E27FC236}">
                <a16:creationId xmlns:a16="http://schemas.microsoft.com/office/drawing/2014/main" id="{C53042B5-2042-6232-C599-BB8FB4C21A01}"/>
              </a:ext>
            </a:extLst>
          </p:cNvPr>
          <p:cNvSpPr>
            <a:spLocks noGrp="1"/>
          </p:cNvSpPr>
          <p:nvPr>
            <p:ph type="sldNum" sz="quarter" idx="12"/>
          </p:nvPr>
        </p:nvSpPr>
        <p:spPr>
          <a:xfrm>
            <a:off x="11621094" y="6356350"/>
            <a:ext cx="443002" cy="365125"/>
          </a:xfrm>
        </p:spPr>
        <p:txBody>
          <a:bodyPr/>
          <a:lstStyle>
            <a:lvl1pPr>
              <a:defRPr>
                <a:solidFill>
                  <a:schemeClr val="tx2"/>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22040210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with Picture 2">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EC4C4F1-F617-6FB9-9BD5-B5DBBFC44248}"/>
              </a:ext>
              <a:ext uri="{C183D7F6-B498-43B3-948B-1728B52AA6E4}">
                <adec:decorative xmlns:adec="http://schemas.microsoft.com/office/drawing/2017/decorative" val="1"/>
              </a:ext>
            </a:extLst>
          </p:cNvPr>
          <p:cNvSpPr/>
          <p:nvPr/>
        </p:nvSpPr>
        <p:spPr>
          <a:xfrm rot="5400000">
            <a:off x="50950" y="-50949"/>
            <a:ext cx="6858000" cy="6959901"/>
          </a:xfrm>
          <a:custGeom>
            <a:avLst/>
            <a:gdLst>
              <a:gd name="connsiteX0" fmla="*/ 0 w 6858000"/>
              <a:gd name="connsiteY0" fmla="*/ 6959901 h 6959901"/>
              <a:gd name="connsiteX1" fmla="*/ 0 w 6858000"/>
              <a:gd name="connsiteY1" fmla="*/ 0 h 6959901"/>
              <a:gd name="connsiteX2" fmla="*/ 6553154 w 6858000"/>
              <a:gd name="connsiteY2" fmla="*/ 0 h 6959901"/>
              <a:gd name="connsiteX3" fmla="*/ 6858000 w 6858000"/>
              <a:gd name="connsiteY3" fmla="*/ 5491332 h 6959901"/>
              <a:gd name="connsiteX4" fmla="*/ 6858000 w 6858000"/>
              <a:gd name="connsiteY4" fmla="*/ 6959901 h 6959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6959901">
                <a:moveTo>
                  <a:pt x="0" y="6959901"/>
                </a:moveTo>
                <a:lnTo>
                  <a:pt x="0" y="0"/>
                </a:lnTo>
                <a:lnTo>
                  <a:pt x="6553154" y="0"/>
                </a:lnTo>
                <a:lnTo>
                  <a:pt x="6858000" y="5491332"/>
                </a:lnTo>
                <a:lnTo>
                  <a:pt x="6858000" y="6959901"/>
                </a:lnTo>
                <a:close/>
              </a:path>
            </a:pathLst>
          </a:custGeom>
          <a:solidFill>
            <a:schemeClr val="accent1">
              <a:lumMod val="40000"/>
              <a:lumOff val="60000"/>
              <a:alpha val="68000"/>
            </a:schemeClr>
          </a:solidFill>
          <a:ln w="0" cap="flat">
            <a:noFill/>
            <a:prstDash val="solid"/>
            <a:miter/>
          </a:ln>
        </p:spPr>
        <p:txBody>
          <a:bodyPr wrap="square" rtlCol="0" anchor="ctr">
            <a:noAutofit/>
          </a:bodyPr>
          <a:lstStyle/>
          <a:p>
            <a:endParaRPr lang="en-US">
              <a:solidFill>
                <a:schemeClr val="tx2"/>
              </a:solidFill>
            </a:endParaRPr>
          </a:p>
        </p:txBody>
      </p:sp>
      <p:sp>
        <p:nvSpPr>
          <p:cNvPr id="2" name="Title 1">
            <a:extLst>
              <a:ext uri="{FF2B5EF4-FFF2-40B4-BE49-F238E27FC236}">
                <a16:creationId xmlns:a16="http://schemas.microsoft.com/office/drawing/2014/main" id="{653144C4-FEA7-A342-81D0-F094EA02C980}"/>
              </a:ext>
            </a:extLst>
          </p:cNvPr>
          <p:cNvSpPr>
            <a:spLocks noGrp="1"/>
          </p:cNvSpPr>
          <p:nvPr>
            <p:ph type="ctrTitle"/>
          </p:nvPr>
        </p:nvSpPr>
        <p:spPr>
          <a:xfrm>
            <a:off x="512064" y="512064"/>
            <a:ext cx="5472357" cy="3319272"/>
          </a:xfrm>
        </p:spPr>
        <p:txBody>
          <a:bodyPr vert="horz" lIns="91440" tIns="45720" rIns="91440" bIns="45720" rtlCol="0" anchor="t">
            <a:normAutofit/>
          </a:bodyPr>
          <a:lstStyle>
            <a:lvl1pPr>
              <a:defRPr lang="en-US" sz="4000" dirty="0"/>
            </a:lvl1pPr>
          </a:lstStyle>
          <a:p>
            <a:pPr lvl="0"/>
            <a:r>
              <a:rPr lang="en-US"/>
              <a:t>Click to edit Master title style</a:t>
            </a:r>
          </a:p>
        </p:txBody>
      </p:sp>
      <p:sp>
        <p:nvSpPr>
          <p:cNvPr id="3" name="Subtitle 2">
            <a:extLst>
              <a:ext uri="{FF2B5EF4-FFF2-40B4-BE49-F238E27FC236}">
                <a16:creationId xmlns:a16="http://schemas.microsoft.com/office/drawing/2014/main" id="{AB1C4534-E538-3236-6C20-A8B374A8AE5F}"/>
              </a:ext>
            </a:extLst>
          </p:cNvPr>
          <p:cNvSpPr>
            <a:spLocks noGrp="1"/>
          </p:cNvSpPr>
          <p:nvPr>
            <p:ph type="subTitle" idx="1"/>
          </p:nvPr>
        </p:nvSpPr>
        <p:spPr>
          <a:xfrm>
            <a:off x="512064" y="4754880"/>
            <a:ext cx="5472357" cy="1024099"/>
          </a:xfrm>
        </p:spPr>
        <p:txBody>
          <a:bodyPr vert="horz" lIns="91440" tIns="45720" rIns="91440" bIns="45720" rtlCol="0">
            <a:normAutofit/>
          </a:bodyPr>
          <a:lstStyle>
            <a:lvl1pPr marL="0" indent="0">
              <a:buNone/>
              <a:defRPr lang="en-US" cap="all" spc="300" baseline="0" dirty="0">
                <a:solidFill>
                  <a:schemeClr val="tx2"/>
                </a:solidFill>
              </a:defRPr>
            </a:lvl1pPr>
          </a:lstStyle>
          <a:p>
            <a:pPr lvl="0"/>
            <a:r>
              <a:rPr lang="en-US"/>
              <a:t>Click to edit Master subtitle style</a:t>
            </a:r>
          </a:p>
        </p:txBody>
      </p:sp>
      <p:sp>
        <p:nvSpPr>
          <p:cNvPr id="5" name="Footer Placeholder 4">
            <a:extLst>
              <a:ext uri="{FF2B5EF4-FFF2-40B4-BE49-F238E27FC236}">
                <a16:creationId xmlns:a16="http://schemas.microsoft.com/office/drawing/2014/main" id="{62A03C87-C6AA-D0C4-87B0-FF0D63B32C19}"/>
              </a:ext>
            </a:extLst>
          </p:cNvPr>
          <p:cNvSpPr>
            <a:spLocks noGrp="1"/>
          </p:cNvSpPr>
          <p:nvPr>
            <p:ph type="ftr" sz="quarter" idx="11"/>
          </p:nvPr>
        </p:nvSpPr>
        <p:spPr>
          <a:xfrm>
            <a:off x="514008" y="6356350"/>
            <a:ext cx="3772242" cy="365125"/>
          </a:xfrm>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635019C6-1EDF-B6A6-D0C0-A7D72B6ECA3D}"/>
              </a:ext>
            </a:extLst>
          </p:cNvPr>
          <p:cNvSpPr>
            <a:spLocks noGrp="1"/>
          </p:cNvSpPr>
          <p:nvPr>
            <p:ph type="dt" sz="half" idx="10"/>
          </p:nvPr>
        </p:nvSpPr>
        <p:spPr>
          <a:xfrm>
            <a:off x="4286250" y="6356350"/>
            <a:ext cx="1198374" cy="365125"/>
          </a:xfrm>
        </p:spPr>
        <p:txBody>
          <a:bodyPr/>
          <a:lstStyle>
            <a:lvl1pPr>
              <a:defRPr>
                <a:solidFill>
                  <a:schemeClr val="tx1"/>
                </a:solidFill>
              </a:defRPr>
            </a:lvl1pPr>
          </a:lstStyle>
          <a:p>
            <a:fld id="{588F8F0C-3EBE-4507-8BC1-BCF0BCBEFB48}" type="datetime1">
              <a:rPr lang="en-US" smtClean="0"/>
              <a:t>4/6/26</a:t>
            </a:fld>
            <a:endParaRPr lang="en-US"/>
          </a:p>
        </p:txBody>
      </p:sp>
      <p:sp>
        <p:nvSpPr>
          <p:cNvPr id="6" name="Slide Number Placeholder 5">
            <a:extLst>
              <a:ext uri="{FF2B5EF4-FFF2-40B4-BE49-F238E27FC236}">
                <a16:creationId xmlns:a16="http://schemas.microsoft.com/office/drawing/2014/main" id="{C53042B5-2042-6232-C599-BB8FB4C21A01}"/>
              </a:ext>
            </a:extLst>
          </p:cNvPr>
          <p:cNvSpPr>
            <a:spLocks noGrp="1"/>
          </p:cNvSpPr>
          <p:nvPr>
            <p:ph type="sldNum" sz="quarter" idx="12"/>
          </p:nvPr>
        </p:nvSpPr>
        <p:spPr>
          <a:xfrm>
            <a:off x="5541419" y="6356350"/>
            <a:ext cx="443002" cy="365125"/>
          </a:xfrm>
        </p:spPr>
        <p:txBody>
          <a:bodyPr/>
          <a:lstStyle>
            <a:lvl1pPr>
              <a:defRPr>
                <a:solidFill>
                  <a:schemeClr val="tx1"/>
                </a:solidFill>
              </a:defRPr>
            </a:lvl1pPr>
          </a:lstStyle>
          <a:p>
            <a:fld id="{7604640D-0255-40E7-9767-A88F9D8B1142}" type="slidenum">
              <a:rPr lang="en-US" smtClean="0"/>
              <a:pPr/>
              <a:t>‹#›</a:t>
            </a:fld>
            <a:endParaRPr lang="en-US"/>
          </a:p>
        </p:txBody>
      </p:sp>
      <p:sp>
        <p:nvSpPr>
          <p:cNvPr id="12" name="Picture Placeholder 11">
            <a:extLst>
              <a:ext uri="{FF2B5EF4-FFF2-40B4-BE49-F238E27FC236}">
                <a16:creationId xmlns:a16="http://schemas.microsoft.com/office/drawing/2014/main" id="{7A966604-98FD-3239-5DAF-5D11461F535D}"/>
              </a:ext>
            </a:extLst>
          </p:cNvPr>
          <p:cNvSpPr>
            <a:spLocks noGrp="1"/>
          </p:cNvSpPr>
          <p:nvPr>
            <p:ph type="pic" sz="quarter" idx="13" hasCustomPrompt="1"/>
          </p:nvPr>
        </p:nvSpPr>
        <p:spPr>
          <a:xfrm>
            <a:off x="7039780" y="1"/>
            <a:ext cx="5152221" cy="6857998"/>
          </a:xfrm>
          <a:custGeom>
            <a:avLst/>
            <a:gdLst>
              <a:gd name="connsiteX0" fmla="*/ 0 w 5152221"/>
              <a:gd name="connsiteY0" fmla="*/ 0 h 6857998"/>
              <a:gd name="connsiteX1" fmla="*/ 5152221 w 5152221"/>
              <a:gd name="connsiteY1" fmla="*/ 0 h 6857998"/>
              <a:gd name="connsiteX2" fmla="*/ 5152221 w 5152221"/>
              <a:gd name="connsiteY2" fmla="*/ 6857998 h 6857998"/>
              <a:gd name="connsiteX3" fmla="*/ 279954 w 5152221"/>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5152221" h="6857998">
                <a:moveTo>
                  <a:pt x="0" y="0"/>
                </a:moveTo>
                <a:lnTo>
                  <a:pt x="5152221" y="0"/>
                </a:lnTo>
                <a:lnTo>
                  <a:pt x="5152221" y="6857998"/>
                </a:lnTo>
                <a:lnTo>
                  <a:pt x="279954" y="6857998"/>
                </a:lnTo>
                <a:close/>
              </a:path>
            </a:pathLst>
          </a:custGeom>
          <a:blipFill>
            <a:blip r:embed="rId2">
              <a:alphaModFix amt="80000"/>
            </a:blip>
            <a:stretch>
              <a:fillRect/>
            </a:stretch>
          </a:blipFill>
        </p:spPr>
        <p:txBody>
          <a:bodyPr wrap="square">
            <a:noAutofit/>
          </a:bodyPr>
          <a:lstStyle>
            <a:lvl1pPr marL="0" indent="0">
              <a:buNone/>
              <a:defRPr/>
            </a:lvl1pPr>
          </a:lstStyle>
          <a:p>
            <a:r>
              <a:rPr lang="en-US"/>
              <a:t> </a:t>
            </a:r>
          </a:p>
        </p:txBody>
      </p:sp>
    </p:spTree>
    <p:extLst>
      <p:ext uri="{BB962C8B-B14F-4D97-AF65-F5344CB8AC3E}">
        <p14:creationId xmlns:p14="http://schemas.microsoft.com/office/powerpoint/2010/main" val="14699963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with Picture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7AA509-9E9D-A20A-8724-B81BD6250BB3}"/>
              </a:ext>
              <a:ext uri="{C183D7F6-B498-43B3-948B-1728B52AA6E4}">
                <adec:decorative xmlns:adec="http://schemas.microsoft.com/office/drawing/2017/decorative" val="1"/>
              </a:ext>
            </a:extLst>
          </p:cNvPr>
          <p:cNvSpPr/>
          <p:nvPr/>
        </p:nvSpPr>
        <p:spPr>
          <a:xfrm>
            <a:off x="6626" y="-11580"/>
            <a:ext cx="12192000" cy="6858000"/>
          </a:xfrm>
          <a:prstGeom prst="rect">
            <a:avLst/>
          </a:prstGeom>
          <a:solidFill>
            <a:schemeClr val="bg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917E1B40-D55A-B032-83DE-BA7F5E6C064D}"/>
              </a:ext>
              <a:ext uri="{C183D7F6-B498-43B3-948B-1728B52AA6E4}">
                <adec:decorative xmlns:adec="http://schemas.microsoft.com/office/drawing/2017/decorative" val="1"/>
              </a:ext>
            </a:extLst>
          </p:cNvPr>
          <p:cNvSpPr/>
          <p:nvPr/>
        </p:nvSpPr>
        <p:spPr>
          <a:xfrm rot="16200000">
            <a:off x="5032057" y="-301943"/>
            <a:ext cx="2341246" cy="11978640"/>
          </a:xfrm>
          <a:custGeom>
            <a:avLst/>
            <a:gdLst>
              <a:gd name="connsiteX0" fmla="*/ 2258378 w 2258378"/>
              <a:gd name="connsiteY0" fmla="*/ 9363068 h 11853376"/>
              <a:gd name="connsiteX1" fmla="*/ 2258378 w 2258378"/>
              <a:gd name="connsiteY1" fmla="*/ 11853376 h 11853376"/>
              <a:gd name="connsiteX2" fmla="*/ 0 w 2258378"/>
              <a:gd name="connsiteY2" fmla="*/ 11853376 h 11853376"/>
              <a:gd name="connsiteX3" fmla="*/ 0 w 2258378"/>
              <a:gd name="connsiteY3" fmla="*/ 25158 h 11853376"/>
              <a:gd name="connsiteX4" fmla="*/ 2181640 w 2258378"/>
              <a:gd name="connsiteY4" fmla="*/ 0 h 11853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8378" h="11853376">
                <a:moveTo>
                  <a:pt x="2258378" y="9363068"/>
                </a:moveTo>
                <a:lnTo>
                  <a:pt x="2258378" y="11853376"/>
                </a:lnTo>
                <a:lnTo>
                  <a:pt x="0" y="11853376"/>
                </a:lnTo>
                <a:lnTo>
                  <a:pt x="0" y="25158"/>
                </a:lnTo>
                <a:lnTo>
                  <a:pt x="2181640" y="0"/>
                </a:lnTo>
                <a:close/>
              </a:path>
            </a:pathLst>
          </a:custGeom>
          <a:solidFill>
            <a:schemeClr val="accent1">
              <a:lumMod val="40000"/>
              <a:lumOff val="60000"/>
              <a:alpha val="68000"/>
            </a:schemeClr>
          </a:solidFill>
          <a:ln w="0" cap="flat">
            <a:noFill/>
            <a:prstDash val="solid"/>
            <a:miter/>
          </a:ln>
        </p:spPr>
        <p:txBody>
          <a:bodyPr wrap="square" rtlCol="0" anchor="ctr">
            <a:noAutofit/>
          </a:bodyPr>
          <a:lstStyle/>
          <a:p>
            <a:endParaRPr lang="en-US">
              <a:solidFill>
                <a:schemeClr val="tx2"/>
              </a:solidFill>
            </a:endParaRPr>
          </a:p>
        </p:txBody>
      </p:sp>
      <p:sp>
        <p:nvSpPr>
          <p:cNvPr id="2" name="Title 1">
            <a:extLst>
              <a:ext uri="{FF2B5EF4-FFF2-40B4-BE49-F238E27FC236}">
                <a16:creationId xmlns:a16="http://schemas.microsoft.com/office/drawing/2014/main" id="{653144C4-FEA7-A342-81D0-F094EA02C980}"/>
              </a:ext>
            </a:extLst>
          </p:cNvPr>
          <p:cNvSpPr>
            <a:spLocks noGrp="1"/>
          </p:cNvSpPr>
          <p:nvPr>
            <p:ph type="ctrTitle"/>
          </p:nvPr>
        </p:nvSpPr>
        <p:spPr>
          <a:xfrm>
            <a:off x="512064" y="4856480"/>
            <a:ext cx="9780016" cy="1039236"/>
          </a:xfrm>
        </p:spPr>
        <p:txBody>
          <a:bodyPr vert="horz" lIns="91440" tIns="45720" rIns="91440" bIns="45720" rtlCol="0" anchor="b">
            <a:normAutofit/>
          </a:bodyPr>
          <a:lstStyle>
            <a:lvl1pPr>
              <a:defRPr lang="en-US" sz="3600" dirty="0"/>
            </a:lvl1pPr>
          </a:lstStyle>
          <a:p>
            <a:pPr lvl="0"/>
            <a:r>
              <a:rPr lang="en-US"/>
              <a:t>Click to edit Master title style</a:t>
            </a:r>
          </a:p>
        </p:txBody>
      </p:sp>
      <p:sp>
        <p:nvSpPr>
          <p:cNvPr id="3" name="Subtitle 2">
            <a:extLst>
              <a:ext uri="{FF2B5EF4-FFF2-40B4-BE49-F238E27FC236}">
                <a16:creationId xmlns:a16="http://schemas.microsoft.com/office/drawing/2014/main" id="{AB1C4534-E538-3236-6C20-A8B374A8AE5F}"/>
              </a:ext>
            </a:extLst>
          </p:cNvPr>
          <p:cNvSpPr>
            <a:spLocks noGrp="1"/>
          </p:cNvSpPr>
          <p:nvPr>
            <p:ph type="subTitle" idx="1"/>
          </p:nvPr>
        </p:nvSpPr>
        <p:spPr>
          <a:xfrm>
            <a:off x="512064" y="5991602"/>
            <a:ext cx="11199072" cy="415547"/>
          </a:xfrm>
        </p:spPr>
        <p:txBody>
          <a:bodyPr vert="horz" lIns="91440" tIns="45720" rIns="91440" bIns="45720" rtlCol="0">
            <a:normAutofit/>
          </a:bodyPr>
          <a:lstStyle>
            <a:lvl1pPr marL="0" indent="0">
              <a:lnSpc>
                <a:spcPct val="120000"/>
              </a:lnSpc>
              <a:buNone/>
              <a:defRPr lang="en-US" cap="all" spc="300" baseline="0" dirty="0">
                <a:solidFill>
                  <a:schemeClr val="tx2"/>
                </a:solidFill>
              </a:defRPr>
            </a:lvl1pPr>
          </a:lstStyle>
          <a:p>
            <a:pPr lvl="0"/>
            <a:r>
              <a:rPr lang="en-US"/>
              <a:t>Click to edit Master subtitle style</a:t>
            </a:r>
          </a:p>
        </p:txBody>
      </p:sp>
      <p:sp>
        <p:nvSpPr>
          <p:cNvPr id="13" name="Picture Placeholder 12">
            <a:extLst>
              <a:ext uri="{FF2B5EF4-FFF2-40B4-BE49-F238E27FC236}">
                <a16:creationId xmlns:a16="http://schemas.microsoft.com/office/drawing/2014/main" id="{DFA42057-DD23-85C1-C252-24BD183E5C41}"/>
              </a:ext>
            </a:extLst>
          </p:cNvPr>
          <p:cNvSpPr>
            <a:spLocks noGrp="1"/>
          </p:cNvSpPr>
          <p:nvPr>
            <p:ph type="pic" sz="quarter" idx="13" hasCustomPrompt="1"/>
          </p:nvPr>
        </p:nvSpPr>
        <p:spPr>
          <a:xfrm>
            <a:off x="-1" y="2"/>
            <a:ext cx="11711137" cy="4542152"/>
          </a:xfrm>
          <a:custGeom>
            <a:avLst/>
            <a:gdLst>
              <a:gd name="connsiteX0" fmla="*/ 0 w 11711137"/>
              <a:gd name="connsiteY0" fmla="*/ 0 h 4516752"/>
              <a:gd name="connsiteX1" fmla="*/ 11660551 w 11711137"/>
              <a:gd name="connsiteY1" fmla="*/ 0 h 4516752"/>
              <a:gd name="connsiteX2" fmla="*/ 11711137 w 11711137"/>
              <a:gd name="connsiteY2" fmla="*/ 4440013 h 4516752"/>
              <a:gd name="connsiteX3" fmla="*/ 2460427 w 11711137"/>
              <a:gd name="connsiteY3" fmla="*/ 4516752 h 4516752"/>
              <a:gd name="connsiteX4" fmla="*/ 0 w 11711137"/>
              <a:gd name="connsiteY4" fmla="*/ 4516752 h 451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1137" h="4516752">
                <a:moveTo>
                  <a:pt x="0" y="0"/>
                </a:moveTo>
                <a:lnTo>
                  <a:pt x="11660551" y="0"/>
                </a:lnTo>
                <a:lnTo>
                  <a:pt x="11711137" y="4440013"/>
                </a:lnTo>
                <a:lnTo>
                  <a:pt x="2460427" y="4516752"/>
                </a:lnTo>
                <a:lnTo>
                  <a:pt x="0" y="4516752"/>
                </a:lnTo>
                <a:close/>
              </a:path>
            </a:pathLst>
          </a:custGeom>
          <a:blipFill>
            <a:blip r:embed="rId2">
              <a:alphaModFix amt="80000"/>
            </a:blip>
            <a:stretch>
              <a:fillRect/>
            </a:stretch>
          </a:blipFill>
        </p:spPr>
        <p:txBody>
          <a:bodyPr wrap="square">
            <a:noAutofit/>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62A03C87-C6AA-D0C4-87B0-FF0D63B32C19}"/>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635019C6-1EDF-B6A6-D0C0-A7D72B6ECA3D}"/>
              </a:ext>
            </a:extLst>
          </p:cNvPr>
          <p:cNvSpPr>
            <a:spLocks noGrp="1"/>
          </p:cNvSpPr>
          <p:nvPr>
            <p:ph type="dt" sz="half" idx="10"/>
          </p:nvPr>
        </p:nvSpPr>
        <p:spPr/>
        <p:txBody>
          <a:bodyPr/>
          <a:lstStyle>
            <a:lvl1pPr>
              <a:defRPr>
                <a:solidFill>
                  <a:schemeClr val="tx1"/>
                </a:solidFill>
              </a:defRPr>
            </a:lvl1pPr>
          </a:lstStyle>
          <a:p>
            <a:fld id="{CC4CAE2B-E054-4E53-96D8-B3BD90BDF468}" type="datetime1">
              <a:rPr lang="en-US" smtClean="0"/>
              <a:t>4/6/26</a:t>
            </a:fld>
            <a:endParaRPr lang="en-US"/>
          </a:p>
        </p:txBody>
      </p:sp>
      <p:sp>
        <p:nvSpPr>
          <p:cNvPr id="6" name="Slide Number Placeholder 5">
            <a:extLst>
              <a:ext uri="{FF2B5EF4-FFF2-40B4-BE49-F238E27FC236}">
                <a16:creationId xmlns:a16="http://schemas.microsoft.com/office/drawing/2014/main" id="{C53042B5-2042-6232-C599-BB8FB4C21A01}"/>
              </a:ext>
            </a:extLst>
          </p:cNvPr>
          <p:cNvSpPr>
            <a:spLocks noGrp="1"/>
          </p:cNvSpPr>
          <p:nvPr>
            <p:ph type="sldNum" sz="quarter" idx="12"/>
          </p:nvPr>
        </p:nvSpPr>
        <p:spPr/>
        <p:txBody>
          <a:bodyPr/>
          <a:lstStyle>
            <a:lvl1pPr>
              <a:defRPr>
                <a:solidFill>
                  <a:schemeClr val="tx1"/>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18601222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2">
    <p:bg>
      <p:bgPr>
        <a:solidFill>
          <a:schemeClr val="bg2"/>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2D53BDBA-DB09-D6B9-55BD-7CE920601DE6}"/>
              </a:ext>
              <a:ext uri="{C183D7F6-B498-43B3-948B-1728B52AA6E4}">
                <adec:decorative xmlns:adec="http://schemas.microsoft.com/office/drawing/2017/decorative" val="1"/>
              </a:ext>
            </a:extLst>
          </p:cNvPr>
          <p:cNvSpPr/>
          <p:nvPr/>
        </p:nvSpPr>
        <p:spPr>
          <a:xfrm rot="16200000" flipH="1">
            <a:off x="3152210" y="1573578"/>
            <a:ext cx="2130719" cy="8438129"/>
          </a:xfrm>
          <a:custGeom>
            <a:avLst/>
            <a:gdLst>
              <a:gd name="connsiteX0" fmla="*/ 0 w 6858000"/>
              <a:gd name="connsiteY0" fmla="*/ 3896860 h 3896860"/>
              <a:gd name="connsiteX1" fmla="*/ 0 w 6858000"/>
              <a:gd name="connsiteY1" fmla="*/ 0 h 3896860"/>
              <a:gd name="connsiteX2" fmla="*/ 4166590 w 6858000"/>
              <a:gd name="connsiteY2" fmla="*/ 0 h 3896860"/>
              <a:gd name="connsiteX3" fmla="*/ 6858000 w 6858000"/>
              <a:gd name="connsiteY3" fmla="*/ 16123 h 3896860"/>
              <a:gd name="connsiteX4" fmla="*/ 6858000 w 6858000"/>
              <a:gd name="connsiteY4" fmla="*/ 3616905 h 3896860"/>
              <a:gd name="connsiteX0" fmla="*/ 0 w 6858000"/>
              <a:gd name="connsiteY0" fmla="*/ 3896860 h 3935998"/>
              <a:gd name="connsiteX1" fmla="*/ 0 w 6858000"/>
              <a:gd name="connsiteY1" fmla="*/ 0 h 3935998"/>
              <a:gd name="connsiteX2" fmla="*/ 4166590 w 6858000"/>
              <a:gd name="connsiteY2" fmla="*/ 0 h 3935998"/>
              <a:gd name="connsiteX3" fmla="*/ 6858000 w 6858000"/>
              <a:gd name="connsiteY3" fmla="*/ 16123 h 3935998"/>
              <a:gd name="connsiteX4" fmla="*/ 6818736 w 6858000"/>
              <a:gd name="connsiteY4" fmla="*/ 3910544 h 3935998"/>
              <a:gd name="connsiteX5" fmla="*/ 0 w 6858000"/>
              <a:gd name="connsiteY5" fmla="*/ 3896860 h 3935998"/>
              <a:gd name="connsiteX0" fmla="*/ 0 w 6858000"/>
              <a:gd name="connsiteY0" fmla="*/ 3896860 h 3955022"/>
              <a:gd name="connsiteX1" fmla="*/ 0 w 6858000"/>
              <a:gd name="connsiteY1" fmla="*/ 0 h 3955022"/>
              <a:gd name="connsiteX2" fmla="*/ 4166590 w 6858000"/>
              <a:gd name="connsiteY2" fmla="*/ 0 h 3955022"/>
              <a:gd name="connsiteX3" fmla="*/ 6858000 w 6858000"/>
              <a:gd name="connsiteY3" fmla="*/ 16123 h 3955022"/>
              <a:gd name="connsiteX4" fmla="*/ 6818736 w 6858000"/>
              <a:gd name="connsiteY4" fmla="*/ 3910544 h 3955022"/>
              <a:gd name="connsiteX5" fmla="*/ 0 w 6858000"/>
              <a:gd name="connsiteY5" fmla="*/ 3896860 h 3955022"/>
              <a:gd name="connsiteX0" fmla="*/ 0 w 6858000"/>
              <a:gd name="connsiteY0" fmla="*/ 3896860 h 3910544"/>
              <a:gd name="connsiteX1" fmla="*/ 0 w 6858000"/>
              <a:gd name="connsiteY1" fmla="*/ 0 h 3910544"/>
              <a:gd name="connsiteX2" fmla="*/ 4166590 w 6858000"/>
              <a:gd name="connsiteY2" fmla="*/ 0 h 3910544"/>
              <a:gd name="connsiteX3" fmla="*/ 6858000 w 6858000"/>
              <a:gd name="connsiteY3" fmla="*/ 16123 h 3910544"/>
              <a:gd name="connsiteX4" fmla="*/ 6818736 w 6858000"/>
              <a:gd name="connsiteY4" fmla="*/ 3910544 h 3910544"/>
              <a:gd name="connsiteX5" fmla="*/ 0 w 6858000"/>
              <a:gd name="connsiteY5" fmla="*/ 3896860 h 3910544"/>
              <a:gd name="connsiteX0" fmla="*/ 510422 w 7368422"/>
              <a:gd name="connsiteY0" fmla="*/ 3896860 h 3910544"/>
              <a:gd name="connsiteX1" fmla="*/ 0 w 7368422"/>
              <a:gd name="connsiteY1" fmla="*/ 8157 h 3910544"/>
              <a:gd name="connsiteX2" fmla="*/ 4677012 w 7368422"/>
              <a:gd name="connsiteY2" fmla="*/ 0 h 3910544"/>
              <a:gd name="connsiteX3" fmla="*/ 7368422 w 7368422"/>
              <a:gd name="connsiteY3" fmla="*/ 16123 h 3910544"/>
              <a:gd name="connsiteX4" fmla="*/ 7329158 w 7368422"/>
              <a:gd name="connsiteY4" fmla="*/ 3910544 h 3910544"/>
              <a:gd name="connsiteX5" fmla="*/ 510422 w 7368422"/>
              <a:gd name="connsiteY5" fmla="*/ 3896860 h 3910544"/>
              <a:gd name="connsiteX0" fmla="*/ 510422 w 7368422"/>
              <a:gd name="connsiteY0" fmla="*/ 3888703 h 3902387"/>
              <a:gd name="connsiteX1" fmla="*/ 0 w 7368422"/>
              <a:gd name="connsiteY1" fmla="*/ 0 h 3902387"/>
              <a:gd name="connsiteX2" fmla="*/ 7368422 w 7368422"/>
              <a:gd name="connsiteY2" fmla="*/ 7966 h 3902387"/>
              <a:gd name="connsiteX3" fmla="*/ 7329158 w 7368422"/>
              <a:gd name="connsiteY3" fmla="*/ 3902387 h 3902387"/>
              <a:gd name="connsiteX4" fmla="*/ 510422 w 7368422"/>
              <a:gd name="connsiteY4" fmla="*/ 3888703 h 3902387"/>
              <a:gd name="connsiteX0" fmla="*/ 746000 w 7604000"/>
              <a:gd name="connsiteY0" fmla="*/ 3884625 h 3898309"/>
              <a:gd name="connsiteX1" fmla="*/ -2 w 7604000"/>
              <a:gd name="connsiteY1" fmla="*/ 0 h 3898309"/>
              <a:gd name="connsiteX2" fmla="*/ 7604000 w 7604000"/>
              <a:gd name="connsiteY2" fmla="*/ 3888 h 3898309"/>
              <a:gd name="connsiteX3" fmla="*/ 7564736 w 7604000"/>
              <a:gd name="connsiteY3" fmla="*/ 3898309 h 3898309"/>
              <a:gd name="connsiteX4" fmla="*/ 746000 w 7604000"/>
              <a:gd name="connsiteY4" fmla="*/ 3884625 h 3898309"/>
              <a:gd name="connsiteX0" fmla="*/ 196310 w 7604000"/>
              <a:gd name="connsiteY0" fmla="*/ 3876470 h 3898309"/>
              <a:gd name="connsiteX1" fmla="*/ -2 w 7604000"/>
              <a:gd name="connsiteY1" fmla="*/ 0 h 3898309"/>
              <a:gd name="connsiteX2" fmla="*/ 7604000 w 7604000"/>
              <a:gd name="connsiteY2" fmla="*/ 3888 h 3898309"/>
              <a:gd name="connsiteX3" fmla="*/ 7564736 w 7604000"/>
              <a:gd name="connsiteY3" fmla="*/ 3898309 h 3898309"/>
              <a:gd name="connsiteX4" fmla="*/ 196310 w 7604000"/>
              <a:gd name="connsiteY4" fmla="*/ 3876470 h 389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4000" h="3898309">
                <a:moveTo>
                  <a:pt x="196310" y="3876470"/>
                </a:moveTo>
                <a:lnTo>
                  <a:pt x="-2" y="0"/>
                </a:lnTo>
                <a:lnTo>
                  <a:pt x="7604000" y="3888"/>
                </a:lnTo>
                <a:lnTo>
                  <a:pt x="7564736" y="3898309"/>
                </a:lnTo>
                <a:lnTo>
                  <a:pt x="196310" y="3876470"/>
                </a:lnTo>
                <a:close/>
              </a:path>
            </a:pathLst>
          </a:custGeom>
          <a:solidFill>
            <a:schemeClr val="accent1">
              <a:lumMod val="40000"/>
              <a:lumOff val="60000"/>
              <a:alpha val="70000"/>
            </a:schemeClr>
          </a:solidFill>
          <a:ln w="0" cap="flat">
            <a:noFill/>
            <a:prstDash val="solid"/>
            <a:miter/>
          </a:ln>
        </p:spPr>
        <p:txBody>
          <a:bodyPr wrap="square" rtlCol="0" anchor="ctr">
            <a:noAutofit/>
          </a:bodyPr>
          <a:lstStyle/>
          <a:p>
            <a:endParaRPr lang="en-US"/>
          </a:p>
        </p:txBody>
      </p:sp>
      <p:sp>
        <p:nvSpPr>
          <p:cNvPr id="19" name="Freeform: Shape 18">
            <a:extLst>
              <a:ext uri="{FF2B5EF4-FFF2-40B4-BE49-F238E27FC236}">
                <a16:creationId xmlns:a16="http://schemas.microsoft.com/office/drawing/2014/main" id="{DDE88767-C9F4-2EC7-5A08-5EEF70570623}"/>
              </a:ext>
              <a:ext uri="{C183D7F6-B498-43B3-948B-1728B52AA6E4}">
                <adec:decorative xmlns:adec="http://schemas.microsoft.com/office/drawing/2017/decorative" val="1"/>
              </a:ext>
            </a:extLst>
          </p:cNvPr>
          <p:cNvSpPr/>
          <p:nvPr/>
        </p:nvSpPr>
        <p:spPr>
          <a:xfrm rot="16200000" flipH="1">
            <a:off x="9407109" y="4073111"/>
            <a:ext cx="2055954" cy="3513825"/>
          </a:xfrm>
          <a:custGeom>
            <a:avLst/>
            <a:gdLst>
              <a:gd name="connsiteX0" fmla="*/ 0 w 6858000"/>
              <a:gd name="connsiteY0" fmla="*/ 3896860 h 3896860"/>
              <a:gd name="connsiteX1" fmla="*/ 0 w 6858000"/>
              <a:gd name="connsiteY1" fmla="*/ 0 h 3896860"/>
              <a:gd name="connsiteX2" fmla="*/ 4166590 w 6858000"/>
              <a:gd name="connsiteY2" fmla="*/ 0 h 3896860"/>
              <a:gd name="connsiteX3" fmla="*/ 6858000 w 6858000"/>
              <a:gd name="connsiteY3" fmla="*/ 16123 h 3896860"/>
              <a:gd name="connsiteX4" fmla="*/ 6858000 w 6858000"/>
              <a:gd name="connsiteY4" fmla="*/ 3616905 h 3896860"/>
              <a:gd name="connsiteX0" fmla="*/ 0 w 6858000"/>
              <a:gd name="connsiteY0" fmla="*/ 3896860 h 3935998"/>
              <a:gd name="connsiteX1" fmla="*/ 0 w 6858000"/>
              <a:gd name="connsiteY1" fmla="*/ 0 h 3935998"/>
              <a:gd name="connsiteX2" fmla="*/ 4166590 w 6858000"/>
              <a:gd name="connsiteY2" fmla="*/ 0 h 3935998"/>
              <a:gd name="connsiteX3" fmla="*/ 6858000 w 6858000"/>
              <a:gd name="connsiteY3" fmla="*/ 16123 h 3935998"/>
              <a:gd name="connsiteX4" fmla="*/ 6818736 w 6858000"/>
              <a:gd name="connsiteY4" fmla="*/ 3910544 h 3935998"/>
              <a:gd name="connsiteX5" fmla="*/ 0 w 6858000"/>
              <a:gd name="connsiteY5" fmla="*/ 3896860 h 3935998"/>
              <a:gd name="connsiteX0" fmla="*/ 0 w 6858000"/>
              <a:gd name="connsiteY0" fmla="*/ 3896860 h 3955022"/>
              <a:gd name="connsiteX1" fmla="*/ 0 w 6858000"/>
              <a:gd name="connsiteY1" fmla="*/ 0 h 3955022"/>
              <a:gd name="connsiteX2" fmla="*/ 4166590 w 6858000"/>
              <a:gd name="connsiteY2" fmla="*/ 0 h 3955022"/>
              <a:gd name="connsiteX3" fmla="*/ 6858000 w 6858000"/>
              <a:gd name="connsiteY3" fmla="*/ 16123 h 3955022"/>
              <a:gd name="connsiteX4" fmla="*/ 6818736 w 6858000"/>
              <a:gd name="connsiteY4" fmla="*/ 3910544 h 3955022"/>
              <a:gd name="connsiteX5" fmla="*/ 0 w 6858000"/>
              <a:gd name="connsiteY5" fmla="*/ 3896860 h 3955022"/>
              <a:gd name="connsiteX0" fmla="*/ 0 w 6858000"/>
              <a:gd name="connsiteY0" fmla="*/ 3896860 h 3910544"/>
              <a:gd name="connsiteX1" fmla="*/ 0 w 6858000"/>
              <a:gd name="connsiteY1" fmla="*/ 0 h 3910544"/>
              <a:gd name="connsiteX2" fmla="*/ 4166590 w 6858000"/>
              <a:gd name="connsiteY2" fmla="*/ 0 h 3910544"/>
              <a:gd name="connsiteX3" fmla="*/ 6858000 w 6858000"/>
              <a:gd name="connsiteY3" fmla="*/ 16123 h 3910544"/>
              <a:gd name="connsiteX4" fmla="*/ 6818736 w 6858000"/>
              <a:gd name="connsiteY4" fmla="*/ 3910544 h 3910544"/>
              <a:gd name="connsiteX5" fmla="*/ 0 w 6858000"/>
              <a:gd name="connsiteY5" fmla="*/ 3896860 h 3910544"/>
              <a:gd name="connsiteX0" fmla="*/ 510422 w 7368422"/>
              <a:gd name="connsiteY0" fmla="*/ 3896860 h 3910544"/>
              <a:gd name="connsiteX1" fmla="*/ 0 w 7368422"/>
              <a:gd name="connsiteY1" fmla="*/ 8157 h 3910544"/>
              <a:gd name="connsiteX2" fmla="*/ 4677012 w 7368422"/>
              <a:gd name="connsiteY2" fmla="*/ 0 h 3910544"/>
              <a:gd name="connsiteX3" fmla="*/ 7368422 w 7368422"/>
              <a:gd name="connsiteY3" fmla="*/ 16123 h 3910544"/>
              <a:gd name="connsiteX4" fmla="*/ 7329158 w 7368422"/>
              <a:gd name="connsiteY4" fmla="*/ 3910544 h 3910544"/>
              <a:gd name="connsiteX5" fmla="*/ 510422 w 7368422"/>
              <a:gd name="connsiteY5" fmla="*/ 3896860 h 3910544"/>
              <a:gd name="connsiteX0" fmla="*/ 510422 w 7368422"/>
              <a:gd name="connsiteY0" fmla="*/ 3888703 h 3902387"/>
              <a:gd name="connsiteX1" fmla="*/ 0 w 7368422"/>
              <a:gd name="connsiteY1" fmla="*/ 0 h 3902387"/>
              <a:gd name="connsiteX2" fmla="*/ 7368422 w 7368422"/>
              <a:gd name="connsiteY2" fmla="*/ 7966 h 3902387"/>
              <a:gd name="connsiteX3" fmla="*/ 7329158 w 7368422"/>
              <a:gd name="connsiteY3" fmla="*/ 3902387 h 3902387"/>
              <a:gd name="connsiteX4" fmla="*/ 510422 w 7368422"/>
              <a:gd name="connsiteY4" fmla="*/ 3888703 h 3902387"/>
              <a:gd name="connsiteX0" fmla="*/ 746000 w 7604000"/>
              <a:gd name="connsiteY0" fmla="*/ 3884625 h 3898309"/>
              <a:gd name="connsiteX1" fmla="*/ -2 w 7604000"/>
              <a:gd name="connsiteY1" fmla="*/ 0 h 3898309"/>
              <a:gd name="connsiteX2" fmla="*/ 7604000 w 7604000"/>
              <a:gd name="connsiteY2" fmla="*/ 3888 h 3898309"/>
              <a:gd name="connsiteX3" fmla="*/ 7564736 w 7604000"/>
              <a:gd name="connsiteY3" fmla="*/ 3898309 h 3898309"/>
              <a:gd name="connsiteX4" fmla="*/ 746000 w 7604000"/>
              <a:gd name="connsiteY4" fmla="*/ 3884625 h 3898309"/>
              <a:gd name="connsiteX0" fmla="*/ 196310 w 7604000"/>
              <a:gd name="connsiteY0" fmla="*/ 3876470 h 3898309"/>
              <a:gd name="connsiteX1" fmla="*/ -2 w 7604000"/>
              <a:gd name="connsiteY1" fmla="*/ 0 h 3898309"/>
              <a:gd name="connsiteX2" fmla="*/ 7604000 w 7604000"/>
              <a:gd name="connsiteY2" fmla="*/ 3888 h 3898309"/>
              <a:gd name="connsiteX3" fmla="*/ 7564736 w 7604000"/>
              <a:gd name="connsiteY3" fmla="*/ 3898309 h 3898309"/>
              <a:gd name="connsiteX4" fmla="*/ 196310 w 7604000"/>
              <a:gd name="connsiteY4" fmla="*/ 3876470 h 389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4000" h="3898309">
                <a:moveTo>
                  <a:pt x="196310" y="3876470"/>
                </a:moveTo>
                <a:lnTo>
                  <a:pt x="-2" y="0"/>
                </a:lnTo>
                <a:lnTo>
                  <a:pt x="7604000" y="3888"/>
                </a:lnTo>
                <a:lnTo>
                  <a:pt x="7564736" y="3898309"/>
                </a:lnTo>
                <a:lnTo>
                  <a:pt x="196310" y="3876470"/>
                </a:lnTo>
                <a:close/>
              </a:path>
            </a:pathLst>
          </a:custGeom>
          <a:solidFill>
            <a:schemeClr val="accent1">
              <a:lumMod val="40000"/>
              <a:lumOff val="60000"/>
              <a:alpha val="70000"/>
            </a:schemeClr>
          </a:solidFill>
          <a:ln w="0" cap="flat">
            <a:noFill/>
            <a:prstDash val="solid"/>
            <a:miter/>
          </a:ln>
        </p:spPr>
        <p:txBody>
          <a:bodyPr wrap="square" rtlCol="0" anchor="ctr">
            <a:noAutofit/>
          </a:bodyPr>
          <a:lstStyle/>
          <a:p>
            <a:endParaRPr lang="en-US"/>
          </a:p>
        </p:txBody>
      </p:sp>
      <p:sp>
        <p:nvSpPr>
          <p:cNvPr id="11" name="Freeform: Shape 10">
            <a:extLst>
              <a:ext uri="{FF2B5EF4-FFF2-40B4-BE49-F238E27FC236}">
                <a16:creationId xmlns:a16="http://schemas.microsoft.com/office/drawing/2014/main" id="{22DF90CF-E915-3FAA-6D1B-5532757DA938}"/>
              </a:ext>
              <a:ext uri="{C183D7F6-B498-43B3-948B-1728B52AA6E4}">
                <adec:decorative xmlns:adec="http://schemas.microsoft.com/office/drawing/2017/decorative" val="1"/>
              </a:ext>
            </a:extLst>
          </p:cNvPr>
          <p:cNvSpPr/>
          <p:nvPr/>
        </p:nvSpPr>
        <p:spPr>
          <a:xfrm>
            <a:off x="-1495" y="0"/>
            <a:ext cx="12193493" cy="6858000"/>
          </a:xfrm>
          <a:custGeom>
            <a:avLst/>
            <a:gdLst>
              <a:gd name="connsiteX0" fmla="*/ 12193493 w 12193493"/>
              <a:gd name="connsiteY0" fmla="*/ 6847385 h 6858000"/>
              <a:gd name="connsiteX1" fmla="*/ 12193493 w 12193493"/>
              <a:gd name="connsiteY1" fmla="*/ 6858000 h 6858000"/>
              <a:gd name="connsiteX2" fmla="*/ 8683342 w 12193493"/>
              <a:gd name="connsiteY2" fmla="*/ 6858000 h 6858000"/>
              <a:gd name="connsiteX3" fmla="*/ 0 w 12193493"/>
              <a:gd name="connsiteY3" fmla="*/ 4727283 h 6858000"/>
              <a:gd name="connsiteX4" fmla="*/ 8416 w 12193493"/>
              <a:gd name="connsiteY4" fmla="*/ 6858000 h 6858000"/>
              <a:gd name="connsiteX5" fmla="*/ 0 w 12193493"/>
              <a:gd name="connsiteY5" fmla="*/ 6858000 h 6858000"/>
              <a:gd name="connsiteX6" fmla="*/ 1495 w 12193493"/>
              <a:gd name="connsiteY6" fmla="*/ 1 h 6858000"/>
              <a:gd name="connsiteX7" fmla="*/ 1492 w 12193493"/>
              <a:gd name="connsiteY7" fmla="*/ 4727280 h 6858000"/>
              <a:gd name="connsiteX8" fmla="*/ 2692913 w 12193493"/>
              <a:gd name="connsiteY8" fmla="*/ 4703159 h 6858000"/>
              <a:gd name="connsiteX9" fmla="*/ 8093073 w 12193493"/>
              <a:gd name="connsiteY9" fmla="*/ 4601649 h 6858000"/>
              <a:gd name="connsiteX10" fmla="*/ 8093073 w 12193493"/>
              <a:gd name="connsiteY10" fmla="*/ 1 h 6858000"/>
              <a:gd name="connsiteX11" fmla="*/ 0 w 12193493"/>
              <a:gd name="connsiteY11" fmla="*/ 0 h 6858000"/>
              <a:gd name="connsiteX12" fmla="*/ 8167236 w 12193493"/>
              <a:gd name="connsiteY12" fmla="*/ 0 h 6858000"/>
              <a:gd name="connsiteX13" fmla="*/ 8331708 w 12193493"/>
              <a:gd name="connsiteY13" fmla="*/ 4661021 h 6858000"/>
              <a:gd name="connsiteX14" fmla="*/ 12176835 w 12193493"/>
              <a:gd name="connsiteY14" fmla="*/ 4666891 h 6858000"/>
              <a:gd name="connsiteX15" fmla="*/ 12193493 w 12193493"/>
              <a:gd name="connsiteY15" fmla="*/ 2835378 h 6858000"/>
              <a:gd name="connsiteX16" fmla="*/ 12193493 w 12193493"/>
              <a:gd name="connsiteY16" fmla="*/ 6847385 h 6858000"/>
              <a:gd name="connsiteX17" fmla="*/ 12173809 w 12193493"/>
              <a:gd name="connsiteY17" fmla="*/ 4855125 h 6858000"/>
              <a:gd name="connsiteX18" fmla="*/ 8679669 w 12193493"/>
              <a:gd name="connsiteY18" fmla="*/ 4802046 h 6858000"/>
              <a:gd name="connsiteX19" fmla="*/ 8683173 w 12193493"/>
              <a:gd name="connsiteY19" fmla="*/ 6858000 h 6858000"/>
              <a:gd name="connsiteX20" fmla="*/ 9982 w 12193493"/>
              <a:gd name="connsiteY20" fmla="*/ 6858000 h 6858000"/>
              <a:gd name="connsiteX21" fmla="*/ 8438129 w 12193493"/>
              <a:gd name="connsiteY21" fmla="*/ 6847000 h 6858000"/>
              <a:gd name="connsiteX22" fmla="*/ 8390857 w 12193493"/>
              <a:gd name="connsiteY22" fmla="*/ 4782291 h 6858000"/>
              <a:gd name="connsiteX23" fmla="*/ 0 w 12193493"/>
              <a:gd name="connsiteY23" fmla="*/ 47272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3493" h="6858000">
                <a:moveTo>
                  <a:pt x="12193493" y="6847385"/>
                </a:moveTo>
                <a:lnTo>
                  <a:pt x="12193493" y="6858000"/>
                </a:lnTo>
                <a:lnTo>
                  <a:pt x="8683342" y="6858000"/>
                </a:lnTo>
                <a:close/>
                <a:moveTo>
                  <a:pt x="0" y="4727283"/>
                </a:moveTo>
                <a:lnTo>
                  <a:pt x="8416" y="6858000"/>
                </a:lnTo>
                <a:lnTo>
                  <a:pt x="0" y="6858000"/>
                </a:lnTo>
                <a:close/>
                <a:moveTo>
                  <a:pt x="1495" y="1"/>
                </a:moveTo>
                <a:lnTo>
                  <a:pt x="1492" y="4727280"/>
                </a:lnTo>
                <a:lnTo>
                  <a:pt x="2692913" y="4703159"/>
                </a:lnTo>
                <a:lnTo>
                  <a:pt x="8093073" y="4601649"/>
                </a:lnTo>
                <a:lnTo>
                  <a:pt x="8093073" y="1"/>
                </a:lnTo>
                <a:close/>
                <a:moveTo>
                  <a:pt x="0" y="0"/>
                </a:moveTo>
                <a:lnTo>
                  <a:pt x="8167236" y="0"/>
                </a:lnTo>
                <a:cubicBezTo>
                  <a:pt x="8263653" y="1555630"/>
                  <a:pt x="8235291" y="3105391"/>
                  <a:pt x="8331708" y="4661021"/>
                </a:cubicBezTo>
                <a:cubicBezTo>
                  <a:pt x="9613417" y="4662978"/>
                  <a:pt x="10895126" y="4664935"/>
                  <a:pt x="12176835" y="4666891"/>
                </a:cubicBezTo>
                <a:lnTo>
                  <a:pt x="12193493" y="2835378"/>
                </a:lnTo>
                <a:lnTo>
                  <a:pt x="12193493" y="6847385"/>
                </a:lnTo>
                <a:lnTo>
                  <a:pt x="12173809" y="4855125"/>
                </a:lnTo>
                <a:lnTo>
                  <a:pt x="8679669" y="4802046"/>
                </a:lnTo>
                <a:lnTo>
                  <a:pt x="8683173" y="6858000"/>
                </a:lnTo>
                <a:lnTo>
                  <a:pt x="9982" y="6858000"/>
                </a:lnTo>
                <a:lnTo>
                  <a:pt x="8438129" y="6847000"/>
                </a:lnTo>
                <a:lnTo>
                  <a:pt x="8390857" y="4782291"/>
                </a:lnTo>
                <a:lnTo>
                  <a:pt x="0" y="472728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51EC8234-FAD3-C4B9-3327-8280CD8C0A1C}"/>
              </a:ext>
              <a:ext uri="{C183D7F6-B498-43B3-948B-1728B52AA6E4}">
                <adec:decorative xmlns:adec="http://schemas.microsoft.com/office/drawing/2017/decorative" val="1"/>
              </a:ext>
            </a:extLst>
          </p:cNvPr>
          <p:cNvSpPr/>
          <p:nvPr/>
        </p:nvSpPr>
        <p:spPr>
          <a:xfrm rot="5400000">
            <a:off x="1680656" y="-1682149"/>
            <a:ext cx="4727280" cy="8091581"/>
          </a:xfrm>
          <a:custGeom>
            <a:avLst/>
            <a:gdLst>
              <a:gd name="connsiteX0" fmla="*/ 0 w 6858000"/>
              <a:gd name="connsiteY0" fmla="*/ 8215263 h 8215263"/>
              <a:gd name="connsiteX1" fmla="*/ 0 w 6858000"/>
              <a:gd name="connsiteY1" fmla="*/ 0 h 8215263"/>
              <a:gd name="connsiteX2" fmla="*/ 6553154 w 6858000"/>
              <a:gd name="connsiteY2" fmla="*/ 0 h 8215263"/>
              <a:gd name="connsiteX3" fmla="*/ 6858000 w 6858000"/>
              <a:gd name="connsiteY3" fmla="*/ 5491332 h 8215263"/>
              <a:gd name="connsiteX4" fmla="*/ 6858000 w 6858000"/>
              <a:gd name="connsiteY4" fmla="*/ 8215263 h 8215263"/>
              <a:gd name="connsiteX0" fmla="*/ 0 w 6858000"/>
              <a:gd name="connsiteY0" fmla="*/ 8215263 h 8215266"/>
              <a:gd name="connsiteX1" fmla="*/ 0 w 6858000"/>
              <a:gd name="connsiteY1" fmla="*/ 0 h 8215266"/>
              <a:gd name="connsiteX2" fmla="*/ 6553154 w 6858000"/>
              <a:gd name="connsiteY2" fmla="*/ 0 h 8215266"/>
              <a:gd name="connsiteX3" fmla="*/ 6858000 w 6858000"/>
              <a:gd name="connsiteY3" fmla="*/ 5491332 h 8215266"/>
              <a:gd name="connsiteX4" fmla="*/ 6732063 w 6858000"/>
              <a:gd name="connsiteY4" fmla="*/ 8215266 h 8215266"/>
              <a:gd name="connsiteX5" fmla="*/ 0 w 6858000"/>
              <a:gd name="connsiteY5" fmla="*/ 8215263 h 8215266"/>
              <a:gd name="connsiteX0" fmla="*/ 0 w 6732064"/>
              <a:gd name="connsiteY0" fmla="*/ 8215263 h 8215266"/>
              <a:gd name="connsiteX1" fmla="*/ 0 w 6732064"/>
              <a:gd name="connsiteY1" fmla="*/ 0 h 8215266"/>
              <a:gd name="connsiteX2" fmla="*/ 6553154 w 6732064"/>
              <a:gd name="connsiteY2" fmla="*/ 0 h 8215266"/>
              <a:gd name="connsiteX3" fmla="*/ 6697713 w 6732064"/>
              <a:gd name="connsiteY3" fmla="*/ 5482705 h 8215266"/>
              <a:gd name="connsiteX4" fmla="*/ 6732063 w 6732064"/>
              <a:gd name="connsiteY4" fmla="*/ 8215266 h 8215266"/>
              <a:gd name="connsiteX5" fmla="*/ 0 w 6732064"/>
              <a:gd name="connsiteY5" fmla="*/ 8215263 h 821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064" h="8215266">
                <a:moveTo>
                  <a:pt x="0" y="8215263"/>
                </a:moveTo>
                <a:lnTo>
                  <a:pt x="0" y="0"/>
                </a:lnTo>
                <a:lnTo>
                  <a:pt x="6553154" y="0"/>
                </a:lnTo>
                <a:lnTo>
                  <a:pt x="6697713" y="5482705"/>
                </a:lnTo>
                <a:lnTo>
                  <a:pt x="6732063" y="8215266"/>
                </a:lnTo>
                <a:lnTo>
                  <a:pt x="0" y="8215263"/>
                </a:lnTo>
                <a:close/>
              </a:path>
            </a:pathLst>
          </a:custGeom>
          <a:solidFill>
            <a:schemeClr val="accent1">
              <a:lumMod val="20000"/>
              <a:lumOff val="80000"/>
              <a:alpha val="50000"/>
            </a:schemeClr>
          </a:solidFill>
          <a:ln w="0" cap="flat">
            <a:noFill/>
            <a:prstDash val="solid"/>
            <a:miter/>
          </a:ln>
        </p:spPr>
        <p:txBody>
          <a:bodyPr wrap="square" rtlCol="0" anchor="ctr">
            <a:noAutofit/>
          </a:bodyPr>
          <a:lstStyle/>
          <a:p>
            <a:endParaRPr lang="en-US"/>
          </a:p>
        </p:txBody>
      </p:sp>
      <p:sp>
        <p:nvSpPr>
          <p:cNvPr id="22" name="Freeform: Shape 21">
            <a:extLst>
              <a:ext uri="{FF2B5EF4-FFF2-40B4-BE49-F238E27FC236}">
                <a16:creationId xmlns:a16="http://schemas.microsoft.com/office/drawing/2014/main" id="{A235A8A9-7921-40D3-7DC6-4DBF611511EB}"/>
              </a:ext>
              <a:ext uri="{C183D7F6-B498-43B3-948B-1728B52AA6E4}">
                <adec:decorative xmlns:adec="http://schemas.microsoft.com/office/drawing/2017/decorative" val="1"/>
              </a:ext>
            </a:extLst>
          </p:cNvPr>
          <p:cNvSpPr/>
          <p:nvPr/>
        </p:nvSpPr>
        <p:spPr>
          <a:xfrm rot="5400000">
            <a:off x="7843933" y="320318"/>
            <a:ext cx="4666891" cy="4026257"/>
          </a:xfrm>
          <a:custGeom>
            <a:avLst/>
            <a:gdLst>
              <a:gd name="connsiteX0" fmla="*/ 0 w 6858000"/>
              <a:gd name="connsiteY0" fmla="*/ 3896860 h 3896860"/>
              <a:gd name="connsiteX1" fmla="*/ 0 w 6858000"/>
              <a:gd name="connsiteY1" fmla="*/ 0 h 3896860"/>
              <a:gd name="connsiteX2" fmla="*/ 4166590 w 6858000"/>
              <a:gd name="connsiteY2" fmla="*/ 0 h 3896860"/>
              <a:gd name="connsiteX3" fmla="*/ 6858000 w 6858000"/>
              <a:gd name="connsiteY3" fmla="*/ 16123 h 3896860"/>
              <a:gd name="connsiteX4" fmla="*/ 6858000 w 6858000"/>
              <a:gd name="connsiteY4" fmla="*/ 3616905 h 3896860"/>
              <a:gd name="connsiteX0" fmla="*/ 0 w 6858000"/>
              <a:gd name="connsiteY0" fmla="*/ 3896860 h 3896860"/>
              <a:gd name="connsiteX1" fmla="*/ 0 w 6858000"/>
              <a:gd name="connsiteY1" fmla="*/ 0 h 3896860"/>
              <a:gd name="connsiteX2" fmla="*/ 4166590 w 6858000"/>
              <a:gd name="connsiteY2" fmla="*/ 0 h 3896860"/>
              <a:gd name="connsiteX3" fmla="*/ 6858000 w 6858000"/>
              <a:gd name="connsiteY3" fmla="*/ 16123 h 3896860"/>
              <a:gd name="connsiteX4" fmla="*/ 6849374 w 6858000"/>
              <a:gd name="connsiteY4" fmla="*/ 3737674 h 3896860"/>
              <a:gd name="connsiteX5" fmla="*/ 0 w 6858000"/>
              <a:gd name="connsiteY5" fmla="*/ 3896860 h 389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0" h="3896860">
                <a:moveTo>
                  <a:pt x="0" y="3896860"/>
                </a:moveTo>
                <a:lnTo>
                  <a:pt x="0" y="0"/>
                </a:lnTo>
                <a:lnTo>
                  <a:pt x="4166590" y="0"/>
                </a:lnTo>
                <a:lnTo>
                  <a:pt x="6858000" y="16123"/>
                </a:lnTo>
                <a:cubicBezTo>
                  <a:pt x="6855125" y="1256640"/>
                  <a:pt x="6852249" y="2497157"/>
                  <a:pt x="6849374" y="3737674"/>
                </a:cubicBezTo>
                <a:cubicBezTo>
                  <a:pt x="4563374" y="3830992"/>
                  <a:pt x="2286000" y="3803542"/>
                  <a:pt x="0" y="3896860"/>
                </a:cubicBezTo>
                <a:close/>
              </a:path>
            </a:pathLst>
          </a:custGeom>
          <a:solidFill>
            <a:schemeClr val="accent1">
              <a:lumMod val="20000"/>
              <a:lumOff val="80000"/>
              <a:alpha val="50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653144C4-FEA7-A342-81D0-F094EA02C980}"/>
              </a:ext>
            </a:extLst>
          </p:cNvPr>
          <p:cNvSpPr>
            <a:spLocks noGrp="1"/>
          </p:cNvSpPr>
          <p:nvPr>
            <p:ph type="ctrTitle"/>
          </p:nvPr>
        </p:nvSpPr>
        <p:spPr>
          <a:xfrm>
            <a:off x="512064" y="512064"/>
            <a:ext cx="5472357" cy="3657600"/>
          </a:xfrm>
        </p:spPr>
        <p:txBody>
          <a:bodyPr vert="horz" lIns="91440" tIns="45720" rIns="91440" bIns="45720" rtlCol="0" anchor="t">
            <a:normAutofit/>
          </a:bodyPr>
          <a:lstStyle>
            <a:lvl1pPr>
              <a:defRPr lang="en-US" sz="4400" dirty="0"/>
            </a:lvl1pPr>
          </a:lstStyle>
          <a:p>
            <a:pPr lvl="0"/>
            <a:r>
              <a:rPr lang="en-US"/>
              <a:t>Click to edit Master title style</a:t>
            </a:r>
          </a:p>
        </p:txBody>
      </p:sp>
      <p:sp>
        <p:nvSpPr>
          <p:cNvPr id="3" name="Subtitle 2">
            <a:extLst>
              <a:ext uri="{FF2B5EF4-FFF2-40B4-BE49-F238E27FC236}">
                <a16:creationId xmlns:a16="http://schemas.microsoft.com/office/drawing/2014/main" id="{AB1C4534-E538-3236-6C20-A8B374A8AE5F}"/>
              </a:ext>
            </a:extLst>
          </p:cNvPr>
          <p:cNvSpPr>
            <a:spLocks noGrp="1"/>
          </p:cNvSpPr>
          <p:nvPr>
            <p:ph type="subTitle" idx="1"/>
          </p:nvPr>
        </p:nvSpPr>
        <p:spPr>
          <a:xfrm>
            <a:off x="512064" y="5262112"/>
            <a:ext cx="5472357" cy="854015"/>
          </a:xfrm>
        </p:spPr>
        <p:txBody>
          <a:bodyPr vert="horz" lIns="91440" tIns="45720" rIns="91440" bIns="45720" rtlCol="0">
            <a:normAutofit/>
          </a:bodyPr>
          <a:lstStyle>
            <a:lvl1pPr marL="0" indent="0">
              <a:lnSpc>
                <a:spcPct val="130000"/>
              </a:lnSpc>
              <a:buNone/>
              <a:defRPr lang="en-US" cap="all" spc="300" baseline="0" dirty="0">
                <a:solidFill>
                  <a:schemeClr val="tx2"/>
                </a:solidFill>
              </a:defRPr>
            </a:lvl1pPr>
          </a:lstStyle>
          <a:p>
            <a:pPr lvl="0"/>
            <a:r>
              <a:rPr lang="en-US"/>
              <a:t>Click to edit Master subtitle style</a:t>
            </a:r>
          </a:p>
        </p:txBody>
      </p:sp>
      <p:sp>
        <p:nvSpPr>
          <p:cNvPr id="5" name="Footer Placeholder 4">
            <a:extLst>
              <a:ext uri="{FF2B5EF4-FFF2-40B4-BE49-F238E27FC236}">
                <a16:creationId xmlns:a16="http://schemas.microsoft.com/office/drawing/2014/main" id="{62A03C87-C6AA-D0C4-87B0-FF0D63B32C19}"/>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635019C6-1EDF-B6A6-D0C0-A7D72B6ECA3D}"/>
              </a:ext>
            </a:extLst>
          </p:cNvPr>
          <p:cNvSpPr>
            <a:spLocks noGrp="1"/>
          </p:cNvSpPr>
          <p:nvPr>
            <p:ph type="dt" sz="half" idx="10"/>
          </p:nvPr>
        </p:nvSpPr>
        <p:spPr/>
        <p:txBody>
          <a:bodyPr/>
          <a:lstStyle>
            <a:lvl1pPr>
              <a:defRPr>
                <a:solidFill>
                  <a:schemeClr val="tx1"/>
                </a:solidFill>
              </a:defRPr>
            </a:lvl1pPr>
          </a:lstStyle>
          <a:p>
            <a:fld id="{7157663D-5CF2-4132-9645-826CF56E5397}" type="datetime1">
              <a:rPr lang="en-US" smtClean="0"/>
              <a:t>4/6/26</a:t>
            </a:fld>
            <a:endParaRPr lang="en-US"/>
          </a:p>
        </p:txBody>
      </p:sp>
      <p:sp>
        <p:nvSpPr>
          <p:cNvPr id="6" name="Slide Number Placeholder 5">
            <a:extLst>
              <a:ext uri="{FF2B5EF4-FFF2-40B4-BE49-F238E27FC236}">
                <a16:creationId xmlns:a16="http://schemas.microsoft.com/office/drawing/2014/main" id="{C53042B5-2042-6232-C599-BB8FB4C21A01}"/>
              </a:ext>
            </a:extLst>
          </p:cNvPr>
          <p:cNvSpPr>
            <a:spLocks noGrp="1"/>
          </p:cNvSpPr>
          <p:nvPr>
            <p:ph type="sldNum" sz="quarter" idx="12"/>
          </p:nvPr>
        </p:nvSpPr>
        <p:spPr/>
        <p:txBody>
          <a:bodyPr/>
          <a:lstStyle>
            <a:lvl1pPr>
              <a:defRPr>
                <a:solidFill>
                  <a:schemeClr val="tx1"/>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4489793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3">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4" name="Freeform 56">
            <a:extLst>
              <a:ext uri="{FF2B5EF4-FFF2-40B4-BE49-F238E27FC236}">
                <a16:creationId xmlns:a16="http://schemas.microsoft.com/office/drawing/2014/main" id="{6BD474FB-CFF8-B79D-5078-AA9087126653}"/>
              </a:ext>
              <a:ext uri="{C183D7F6-B498-43B3-948B-1728B52AA6E4}">
                <adec:decorative xmlns:adec="http://schemas.microsoft.com/office/drawing/2017/decorative" val="1"/>
              </a:ext>
            </a:extLst>
          </p:cNvPr>
          <p:cNvSpPr/>
          <p:nvPr/>
        </p:nvSpPr>
        <p:spPr>
          <a:xfrm rot="5400000">
            <a:off x="10278992" y="3417346"/>
            <a:ext cx="355361" cy="1439989"/>
          </a:xfrm>
          <a:custGeom>
            <a:avLst/>
            <a:gdLst>
              <a:gd name="connsiteX0" fmla="*/ 0 w 134006"/>
              <a:gd name="connsiteY0" fmla="*/ 10298 h 954068"/>
              <a:gd name="connsiteX1" fmla="*/ 88963 w 134006"/>
              <a:gd name="connsiteY1" fmla="*/ 0 h 954068"/>
              <a:gd name="connsiteX2" fmla="*/ 134006 w 134006"/>
              <a:gd name="connsiteY2" fmla="*/ 954068 h 954068"/>
              <a:gd name="connsiteX3" fmla="*/ 44190 w 134006"/>
              <a:gd name="connsiteY3" fmla="*/ 952134 h 954068"/>
              <a:gd name="connsiteX4" fmla="*/ 0 w 134006"/>
              <a:gd name="connsiteY4" fmla="*/ 10298 h 954068"/>
              <a:gd name="connsiteX0" fmla="*/ 0 w 130889"/>
              <a:gd name="connsiteY0" fmla="*/ 0 h 955199"/>
              <a:gd name="connsiteX1" fmla="*/ 85846 w 130889"/>
              <a:gd name="connsiteY1" fmla="*/ 1131 h 955199"/>
              <a:gd name="connsiteX2" fmla="*/ 130889 w 130889"/>
              <a:gd name="connsiteY2" fmla="*/ 955199 h 955199"/>
              <a:gd name="connsiteX3" fmla="*/ 41073 w 130889"/>
              <a:gd name="connsiteY3" fmla="*/ 953265 h 955199"/>
              <a:gd name="connsiteX4" fmla="*/ 0 w 130889"/>
              <a:gd name="connsiteY4" fmla="*/ 0 h 955199"/>
              <a:gd name="connsiteX0" fmla="*/ 0 w 104394"/>
              <a:gd name="connsiteY0" fmla="*/ 0 h 964105"/>
              <a:gd name="connsiteX1" fmla="*/ 59351 w 104394"/>
              <a:gd name="connsiteY1" fmla="*/ 10037 h 964105"/>
              <a:gd name="connsiteX2" fmla="*/ 104394 w 104394"/>
              <a:gd name="connsiteY2" fmla="*/ 964105 h 964105"/>
              <a:gd name="connsiteX3" fmla="*/ 14578 w 104394"/>
              <a:gd name="connsiteY3" fmla="*/ 962171 h 964105"/>
              <a:gd name="connsiteX4" fmla="*/ 0 w 104394"/>
              <a:gd name="connsiteY4" fmla="*/ 0 h 964105"/>
              <a:gd name="connsiteX0" fmla="*/ 0 w 96602"/>
              <a:gd name="connsiteY0" fmla="*/ 0 h 964107"/>
              <a:gd name="connsiteX1" fmla="*/ 59351 w 96602"/>
              <a:gd name="connsiteY1" fmla="*/ 10037 h 964107"/>
              <a:gd name="connsiteX2" fmla="*/ 96602 w 96602"/>
              <a:gd name="connsiteY2" fmla="*/ 964107 h 964107"/>
              <a:gd name="connsiteX3" fmla="*/ 14578 w 96602"/>
              <a:gd name="connsiteY3" fmla="*/ 962171 h 964107"/>
              <a:gd name="connsiteX4" fmla="*/ 0 w 96602"/>
              <a:gd name="connsiteY4" fmla="*/ 0 h 964107"/>
              <a:gd name="connsiteX0" fmla="*/ 0 w 96602"/>
              <a:gd name="connsiteY0" fmla="*/ 0 h 964107"/>
              <a:gd name="connsiteX1" fmla="*/ 73378 w 96602"/>
              <a:gd name="connsiteY1" fmla="*/ 18943 h 964107"/>
              <a:gd name="connsiteX2" fmla="*/ 96602 w 96602"/>
              <a:gd name="connsiteY2" fmla="*/ 964107 h 964107"/>
              <a:gd name="connsiteX3" fmla="*/ 14578 w 96602"/>
              <a:gd name="connsiteY3" fmla="*/ 962171 h 964107"/>
              <a:gd name="connsiteX4" fmla="*/ 0 w 96602"/>
              <a:gd name="connsiteY4" fmla="*/ 0 h 964107"/>
              <a:gd name="connsiteX0" fmla="*/ 0 w 96602"/>
              <a:gd name="connsiteY0" fmla="*/ 0 h 964107"/>
              <a:gd name="connsiteX1" fmla="*/ 82730 w 96602"/>
              <a:gd name="connsiteY1" fmla="*/ 14490 h 964107"/>
              <a:gd name="connsiteX2" fmla="*/ 96602 w 96602"/>
              <a:gd name="connsiteY2" fmla="*/ 964107 h 964107"/>
              <a:gd name="connsiteX3" fmla="*/ 14578 w 96602"/>
              <a:gd name="connsiteY3" fmla="*/ 962171 h 964107"/>
              <a:gd name="connsiteX4" fmla="*/ 0 w 96602"/>
              <a:gd name="connsiteY4" fmla="*/ 0 h 964107"/>
              <a:gd name="connsiteX0" fmla="*/ 1006 w 97608"/>
              <a:gd name="connsiteY0" fmla="*/ 0 h 964107"/>
              <a:gd name="connsiteX1" fmla="*/ 83736 w 97608"/>
              <a:gd name="connsiteY1" fmla="*/ 14490 h 964107"/>
              <a:gd name="connsiteX2" fmla="*/ 97608 w 97608"/>
              <a:gd name="connsiteY2" fmla="*/ 964107 h 964107"/>
              <a:gd name="connsiteX3" fmla="*/ 0 w 97608"/>
              <a:gd name="connsiteY3" fmla="*/ 962171 h 964107"/>
              <a:gd name="connsiteX4" fmla="*/ 1006 w 97608"/>
              <a:gd name="connsiteY4" fmla="*/ 0 h 964107"/>
              <a:gd name="connsiteX0" fmla="*/ 1006 w 83736"/>
              <a:gd name="connsiteY0" fmla="*/ 0 h 973013"/>
              <a:gd name="connsiteX1" fmla="*/ 83736 w 83736"/>
              <a:gd name="connsiteY1" fmla="*/ 14490 h 973013"/>
              <a:gd name="connsiteX2" fmla="*/ 83582 w 83736"/>
              <a:gd name="connsiteY2" fmla="*/ 973013 h 973013"/>
              <a:gd name="connsiteX3" fmla="*/ 0 w 83736"/>
              <a:gd name="connsiteY3" fmla="*/ 962171 h 973013"/>
              <a:gd name="connsiteX4" fmla="*/ 1006 w 83736"/>
              <a:gd name="connsiteY4" fmla="*/ 0 h 973013"/>
              <a:gd name="connsiteX0" fmla="*/ 1006 w 83582"/>
              <a:gd name="connsiteY0" fmla="*/ 2225 h 975238"/>
              <a:gd name="connsiteX1" fmla="*/ 80534 w 83582"/>
              <a:gd name="connsiteY1" fmla="*/ 0 h 975238"/>
              <a:gd name="connsiteX2" fmla="*/ 83582 w 83582"/>
              <a:gd name="connsiteY2" fmla="*/ 975238 h 975238"/>
              <a:gd name="connsiteX3" fmla="*/ 0 w 83582"/>
              <a:gd name="connsiteY3" fmla="*/ 964396 h 975238"/>
              <a:gd name="connsiteX4" fmla="*/ 1006 w 83582"/>
              <a:gd name="connsiteY4" fmla="*/ 2225 h 975238"/>
              <a:gd name="connsiteX0" fmla="*/ 1006 w 83583"/>
              <a:gd name="connsiteY0" fmla="*/ 2225 h 964396"/>
              <a:gd name="connsiteX1" fmla="*/ 80534 w 83583"/>
              <a:gd name="connsiteY1" fmla="*/ 0 h 964396"/>
              <a:gd name="connsiteX2" fmla="*/ 83583 w 83583"/>
              <a:gd name="connsiteY2" fmla="*/ 960042 h 964396"/>
              <a:gd name="connsiteX3" fmla="*/ 0 w 83583"/>
              <a:gd name="connsiteY3" fmla="*/ 964396 h 964396"/>
              <a:gd name="connsiteX4" fmla="*/ 1006 w 83583"/>
              <a:gd name="connsiteY4" fmla="*/ 2225 h 964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3" h="964396">
                <a:moveTo>
                  <a:pt x="1006" y="2225"/>
                </a:moveTo>
                <a:lnTo>
                  <a:pt x="80534" y="0"/>
                </a:lnTo>
                <a:cubicBezTo>
                  <a:pt x="80483" y="319508"/>
                  <a:pt x="83634" y="640534"/>
                  <a:pt x="83583" y="960042"/>
                </a:cubicBezTo>
                <a:lnTo>
                  <a:pt x="0" y="964396"/>
                </a:lnTo>
                <a:cubicBezTo>
                  <a:pt x="335" y="643672"/>
                  <a:pt x="671" y="322949"/>
                  <a:pt x="1006" y="2225"/>
                </a:cubicBez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55" name="Freeform 57">
            <a:extLst>
              <a:ext uri="{FF2B5EF4-FFF2-40B4-BE49-F238E27FC236}">
                <a16:creationId xmlns:a16="http://schemas.microsoft.com/office/drawing/2014/main" id="{B3E84859-A999-1994-C7B1-B14094E2F697}"/>
              </a:ext>
              <a:ext uri="{C183D7F6-B498-43B3-948B-1728B52AA6E4}">
                <adec:decorative xmlns:adec="http://schemas.microsoft.com/office/drawing/2017/decorative" val="1"/>
              </a:ext>
            </a:extLst>
          </p:cNvPr>
          <p:cNvSpPr/>
          <p:nvPr/>
        </p:nvSpPr>
        <p:spPr>
          <a:xfrm rot="5400000">
            <a:off x="10264716" y="3882976"/>
            <a:ext cx="386861" cy="1477477"/>
          </a:xfrm>
          <a:custGeom>
            <a:avLst/>
            <a:gdLst>
              <a:gd name="connsiteX0" fmla="*/ 0 w 98672"/>
              <a:gd name="connsiteY0" fmla="*/ 0 h 959374"/>
              <a:gd name="connsiteX1" fmla="*/ 81995 w 98672"/>
              <a:gd name="connsiteY1" fmla="*/ 765 h 959374"/>
              <a:gd name="connsiteX2" fmla="*/ 98672 w 98672"/>
              <a:gd name="connsiteY2" fmla="*/ 943725 h 959374"/>
              <a:gd name="connsiteX3" fmla="*/ 16633 w 98672"/>
              <a:gd name="connsiteY3" fmla="*/ 959375 h 959374"/>
              <a:gd name="connsiteX4" fmla="*/ 0 w 98672"/>
              <a:gd name="connsiteY4" fmla="*/ 0 h 959374"/>
              <a:gd name="connsiteX0" fmla="*/ 0 w 98673"/>
              <a:gd name="connsiteY0" fmla="*/ 0 h 959375"/>
              <a:gd name="connsiteX1" fmla="*/ 81995 w 98673"/>
              <a:gd name="connsiteY1" fmla="*/ 765 h 959375"/>
              <a:gd name="connsiteX2" fmla="*/ 98673 w 98673"/>
              <a:gd name="connsiteY2" fmla="*/ 741008 h 959375"/>
              <a:gd name="connsiteX3" fmla="*/ 16633 w 98673"/>
              <a:gd name="connsiteY3" fmla="*/ 959375 h 959375"/>
              <a:gd name="connsiteX4" fmla="*/ 0 w 98673"/>
              <a:gd name="connsiteY4" fmla="*/ 0 h 959375"/>
              <a:gd name="connsiteX0" fmla="*/ 0 w 98673"/>
              <a:gd name="connsiteY0" fmla="*/ 0 h 746690"/>
              <a:gd name="connsiteX1" fmla="*/ 81995 w 98673"/>
              <a:gd name="connsiteY1" fmla="*/ 765 h 746690"/>
              <a:gd name="connsiteX2" fmla="*/ 98673 w 98673"/>
              <a:gd name="connsiteY2" fmla="*/ 741008 h 746690"/>
              <a:gd name="connsiteX3" fmla="*/ 8841 w 98673"/>
              <a:gd name="connsiteY3" fmla="*/ 746690 h 746690"/>
              <a:gd name="connsiteX4" fmla="*/ 0 w 98673"/>
              <a:gd name="connsiteY4" fmla="*/ 0 h 746690"/>
              <a:gd name="connsiteX0" fmla="*/ 0 w 90992"/>
              <a:gd name="connsiteY0" fmla="*/ 0 h 746690"/>
              <a:gd name="connsiteX1" fmla="*/ 81995 w 90992"/>
              <a:gd name="connsiteY1" fmla="*/ 765 h 746690"/>
              <a:gd name="connsiteX2" fmla="*/ 90992 w 90992"/>
              <a:gd name="connsiteY2" fmla="*/ 741008 h 746690"/>
              <a:gd name="connsiteX3" fmla="*/ 8841 w 90992"/>
              <a:gd name="connsiteY3" fmla="*/ 746690 h 746690"/>
              <a:gd name="connsiteX4" fmla="*/ 0 w 90992"/>
              <a:gd name="connsiteY4" fmla="*/ 0 h 746690"/>
              <a:gd name="connsiteX0" fmla="*/ 0 w 90992"/>
              <a:gd name="connsiteY0" fmla="*/ 0 h 741008"/>
              <a:gd name="connsiteX1" fmla="*/ 81995 w 90992"/>
              <a:gd name="connsiteY1" fmla="*/ 765 h 741008"/>
              <a:gd name="connsiteX2" fmla="*/ 90992 w 90992"/>
              <a:gd name="connsiteY2" fmla="*/ 741008 h 741008"/>
              <a:gd name="connsiteX3" fmla="*/ 4233 w 90992"/>
              <a:gd name="connsiteY3" fmla="*/ 739046 h 741008"/>
              <a:gd name="connsiteX4" fmla="*/ 0 w 90992"/>
              <a:gd name="connsiteY4" fmla="*/ 0 h 741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92" h="741008">
                <a:moveTo>
                  <a:pt x="0" y="0"/>
                </a:moveTo>
                <a:lnTo>
                  <a:pt x="81995" y="765"/>
                </a:lnTo>
                <a:lnTo>
                  <a:pt x="90992" y="741008"/>
                </a:lnTo>
                <a:lnTo>
                  <a:pt x="4233" y="739046"/>
                </a:lnTo>
                <a:lnTo>
                  <a:pt x="0" y="0"/>
                </a:ln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56" name="Freeform 58">
            <a:extLst>
              <a:ext uri="{FF2B5EF4-FFF2-40B4-BE49-F238E27FC236}">
                <a16:creationId xmlns:a16="http://schemas.microsoft.com/office/drawing/2014/main" id="{66BE7161-6707-3DA3-0610-D730D37B3FF5}"/>
              </a:ext>
              <a:ext uri="{C183D7F6-B498-43B3-948B-1728B52AA6E4}">
                <adec:decorative xmlns:adec="http://schemas.microsoft.com/office/drawing/2017/decorative" val="1"/>
              </a:ext>
            </a:extLst>
          </p:cNvPr>
          <p:cNvSpPr/>
          <p:nvPr/>
        </p:nvSpPr>
        <p:spPr>
          <a:xfrm rot="5400000">
            <a:off x="10271730" y="2961883"/>
            <a:ext cx="367500" cy="1423461"/>
          </a:xfrm>
          <a:custGeom>
            <a:avLst/>
            <a:gdLst>
              <a:gd name="connsiteX0" fmla="*/ 0 w 98852"/>
              <a:gd name="connsiteY0" fmla="*/ 6026 h 973315"/>
              <a:gd name="connsiteX1" fmla="*/ 61991 w 98852"/>
              <a:gd name="connsiteY1" fmla="*/ 0 h 973315"/>
              <a:gd name="connsiteX2" fmla="*/ 98852 w 98852"/>
              <a:gd name="connsiteY2" fmla="*/ 969673 h 973315"/>
              <a:gd name="connsiteX3" fmla="*/ 24679 w 98852"/>
              <a:gd name="connsiteY3" fmla="*/ 973316 h 973315"/>
              <a:gd name="connsiteX4" fmla="*/ 0 w 98852"/>
              <a:gd name="connsiteY4" fmla="*/ 6026 h 973315"/>
              <a:gd name="connsiteX0" fmla="*/ 0 w 102489"/>
              <a:gd name="connsiteY0" fmla="*/ 0 h 973524"/>
              <a:gd name="connsiteX1" fmla="*/ 65628 w 102489"/>
              <a:gd name="connsiteY1" fmla="*/ 208 h 973524"/>
              <a:gd name="connsiteX2" fmla="*/ 102489 w 102489"/>
              <a:gd name="connsiteY2" fmla="*/ 969881 h 973524"/>
              <a:gd name="connsiteX3" fmla="*/ 28316 w 102489"/>
              <a:gd name="connsiteY3" fmla="*/ 973524 h 973524"/>
              <a:gd name="connsiteX4" fmla="*/ 0 w 102489"/>
              <a:gd name="connsiteY4" fmla="*/ 0 h 973524"/>
              <a:gd name="connsiteX0" fmla="*/ 0 w 102489"/>
              <a:gd name="connsiteY0" fmla="*/ 0 h 973524"/>
              <a:gd name="connsiteX1" fmla="*/ 87447 w 102489"/>
              <a:gd name="connsiteY1" fmla="*/ 208 h 973524"/>
              <a:gd name="connsiteX2" fmla="*/ 102489 w 102489"/>
              <a:gd name="connsiteY2" fmla="*/ 969881 h 973524"/>
              <a:gd name="connsiteX3" fmla="*/ 28316 w 102489"/>
              <a:gd name="connsiteY3" fmla="*/ 973524 h 973524"/>
              <a:gd name="connsiteX4" fmla="*/ 0 w 102489"/>
              <a:gd name="connsiteY4" fmla="*/ 0 h 973524"/>
              <a:gd name="connsiteX0" fmla="*/ 0 w 97814"/>
              <a:gd name="connsiteY0" fmla="*/ 0 h 973524"/>
              <a:gd name="connsiteX1" fmla="*/ 87447 w 97814"/>
              <a:gd name="connsiteY1" fmla="*/ 208 h 973524"/>
              <a:gd name="connsiteX2" fmla="*/ 97814 w 97814"/>
              <a:gd name="connsiteY2" fmla="*/ 969881 h 973524"/>
              <a:gd name="connsiteX3" fmla="*/ 28316 w 97814"/>
              <a:gd name="connsiteY3" fmla="*/ 973524 h 973524"/>
              <a:gd name="connsiteX4" fmla="*/ 0 w 97814"/>
              <a:gd name="connsiteY4" fmla="*/ 0 h 973524"/>
              <a:gd name="connsiteX0" fmla="*/ 0 w 90022"/>
              <a:gd name="connsiteY0" fmla="*/ 0 h 973524"/>
              <a:gd name="connsiteX1" fmla="*/ 79655 w 90022"/>
              <a:gd name="connsiteY1" fmla="*/ 208 h 973524"/>
              <a:gd name="connsiteX2" fmla="*/ 90022 w 90022"/>
              <a:gd name="connsiteY2" fmla="*/ 969881 h 973524"/>
              <a:gd name="connsiteX3" fmla="*/ 20524 w 90022"/>
              <a:gd name="connsiteY3" fmla="*/ 973524 h 973524"/>
              <a:gd name="connsiteX4" fmla="*/ 0 w 90022"/>
              <a:gd name="connsiteY4" fmla="*/ 0 h 973524"/>
              <a:gd name="connsiteX0" fmla="*/ 0 w 90022"/>
              <a:gd name="connsiteY0" fmla="*/ 0 h 973524"/>
              <a:gd name="connsiteX1" fmla="*/ 79655 w 90022"/>
              <a:gd name="connsiteY1" fmla="*/ 208 h 973524"/>
              <a:gd name="connsiteX2" fmla="*/ 90022 w 90022"/>
              <a:gd name="connsiteY2" fmla="*/ 969881 h 973524"/>
              <a:gd name="connsiteX3" fmla="*/ 20524 w 90022"/>
              <a:gd name="connsiteY3" fmla="*/ 973524 h 973524"/>
              <a:gd name="connsiteX4" fmla="*/ 0 w 90022"/>
              <a:gd name="connsiteY4" fmla="*/ 0 h 973524"/>
              <a:gd name="connsiteX0" fmla="*/ 0 w 90022"/>
              <a:gd name="connsiteY0" fmla="*/ 7305 h 980829"/>
              <a:gd name="connsiteX1" fmla="*/ 83240 w 90022"/>
              <a:gd name="connsiteY1" fmla="*/ 0 h 980829"/>
              <a:gd name="connsiteX2" fmla="*/ 90022 w 90022"/>
              <a:gd name="connsiteY2" fmla="*/ 977186 h 980829"/>
              <a:gd name="connsiteX3" fmla="*/ 20524 w 90022"/>
              <a:gd name="connsiteY3" fmla="*/ 980829 h 980829"/>
              <a:gd name="connsiteX4" fmla="*/ 0 w 90022"/>
              <a:gd name="connsiteY4" fmla="*/ 7305 h 980829"/>
              <a:gd name="connsiteX0" fmla="*/ 0 w 86438"/>
              <a:gd name="connsiteY0" fmla="*/ 7305 h 980829"/>
              <a:gd name="connsiteX1" fmla="*/ 83240 w 86438"/>
              <a:gd name="connsiteY1" fmla="*/ 0 h 980829"/>
              <a:gd name="connsiteX2" fmla="*/ 86438 w 86438"/>
              <a:gd name="connsiteY2" fmla="*/ 977186 h 980829"/>
              <a:gd name="connsiteX3" fmla="*/ 20524 w 86438"/>
              <a:gd name="connsiteY3" fmla="*/ 980829 h 980829"/>
              <a:gd name="connsiteX4" fmla="*/ 0 w 86438"/>
              <a:gd name="connsiteY4" fmla="*/ 7305 h 980829"/>
              <a:gd name="connsiteX0" fmla="*/ 0 w 86438"/>
              <a:gd name="connsiteY0" fmla="*/ 7305 h 982331"/>
              <a:gd name="connsiteX1" fmla="*/ 83240 w 86438"/>
              <a:gd name="connsiteY1" fmla="*/ 0 h 982331"/>
              <a:gd name="connsiteX2" fmla="*/ 86438 w 86438"/>
              <a:gd name="connsiteY2" fmla="*/ 977186 h 982331"/>
              <a:gd name="connsiteX3" fmla="*/ 13868 w 86438"/>
              <a:gd name="connsiteY3" fmla="*/ 982331 h 982331"/>
              <a:gd name="connsiteX4" fmla="*/ 0 w 86438"/>
              <a:gd name="connsiteY4" fmla="*/ 7305 h 982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38" h="982331">
                <a:moveTo>
                  <a:pt x="0" y="7305"/>
                </a:moveTo>
                <a:lnTo>
                  <a:pt x="83240" y="0"/>
                </a:lnTo>
                <a:cubicBezTo>
                  <a:pt x="85501" y="325729"/>
                  <a:pt x="84177" y="651457"/>
                  <a:pt x="86438" y="977186"/>
                </a:cubicBezTo>
                <a:lnTo>
                  <a:pt x="13868" y="982331"/>
                </a:lnTo>
                <a:cubicBezTo>
                  <a:pt x="7027" y="657823"/>
                  <a:pt x="2166" y="427839"/>
                  <a:pt x="0" y="7305"/>
                </a:cubicBez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57" name="Freeform 59">
            <a:extLst>
              <a:ext uri="{FF2B5EF4-FFF2-40B4-BE49-F238E27FC236}">
                <a16:creationId xmlns:a16="http://schemas.microsoft.com/office/drawing/2014/main" id="{E2930EB2-9690-5631-2DA9-45C97BC1BD8C}"/>
              </a:ext>
              <a:ext uri="{C183D7F6-B498-43B3-948B-1728B52AA6E4}">
                <adec:decorative xmlns:adec="http://schemas.microsoft.com/office/drawing/2017/decorative" val="1"/>
              </a:ext>
            </a:extLst>
          </p:cNvPr>
          <p:cNvSpPr/>
          <p:nvPr/>
        </p:nvSpPr>
        <p:spPr>
          <a:xfrm rot="5400000">
            <a:off x="10286977" y="4320789"/>
            <a:ext cx="361437" cy="1503349"/>
          </a:xfrm>
          <a:custGeom>
            <a:avLst/>
            <a:gdLst>
              <a:gd name="connsiteX0" fmla="*/ 0 w 83972"/>
              <a:gd name="connsiteY0" fmla="*/ 0 h 977992"/>
              <a:gd name="connsiteX1" fmla="*/ 79522 w 83972"/>
              <a:gd name="connsiteY1" fmla="*/ 6071 h 977992"/>
              <a:gd name="connsiteX2" fmla="*/ 83973 w 83972"/>
              <a:gd name="connsiteY2" fmla="*/ 965041 h 977992"/>
              <a:gd name="connsiteX3" fmla="*/ 22791 w 83972"/>
              <a:gd name="connsiteY3" fmla="*/ 977993 h 977992"/>
              <a:gd name="connsiteX4" fmla="*/ 0 w 83972"/>
              <a:gd name="connsiteY4" fmla="*/ 0 h 977992"/>
              <a:gd name="connsiteX0" fmla="*/ 0 w 85012"/>
              <a:gd name="connsiteY0" fmla="*/ 0 h 972279"/>
              <a:gd name="connsiteX1" fmla="*/ 80561 w 85012"/>
              <a:gd name="connsiteY1" fmla="*/ 357 h 972279"/>
              <a:gd name="connsiteX2" fmla="*/ 85012 w 85012"/>
              <a:gd name="connsiteY2" fmla="*/ 959327 h 972279"/>
              <a:gd name="connsiteX3" fmla="*/ 23830 w 85012"/>
              <a:gd name="connsiteY3" fmla="*/ 972279 h 972279"/>
              <a:gd name="connsiteX4" fmla="*/ 0 w 85012"/>
              <a:gd name="connsiteY4" fmla="*/ 0 h 972279"/>
              <a:gd name="connsiteX0" fmla="*/ 0 w 85012"/>
              <a:gd name="connsiteY0" fmla="*/ 0 h 959327"/>
              <a:gd name="connsiteX1" fmla="*/ 80561 w 85012"/>
              <a:gd name="connsiteY1" fmla="*/ 357 h 959327"/>
              <a:gd name="connsiteX2" fmla="*/ 85012 w 85012"/>
              <a:gd name="connsiteY2" fmla="*/ 959327 h 959327"/>
              <a:gd name="connsiteX3" fmla="*/ 12921 w 85012"/>
              <a:gd name="connsiteY3" fmla="*/ 893273 h 959327"/>
              <a:gd name="connsiteX4" fmla="*/ 0 w 85012"/>
              <a:gd name="connsiteY4" fmla="*/ 0 h 959327"/>
              <a:gd name="connsiteX0" fmla="*/ 0 w 85012"/>
              <a:gd name="connsiteY0" fmla="*/ 0 h 893273"/>
              <a:gd name="connsiteX1" fmla="*/ 80561 w 85012"/>
              <a:gd name="connsiteY1" fmla="*/ 357 h 893273"/>
              <a:gd name="connsiteX2" fmla="*/ 85012 w 85012"/>
              <a:gd name="connsiteY2" fmla="*/ 872795 h 893273"/>
              <a:gd name="connsiteX3" fmla="*/ 12921 w 85012"/>
              <a:gd name="connsiteY3" fmla="*/ 893273 h 893273"/>
              <a:gd name="connsiteX4" fmla="*/ 0 w 85012"/>
              <a:gd name="connsiteY4" fmla="*/ 0 h 893273"/>
              <a:gd name="connsiteX0" fmla="*/ 0 w 85012"/>
              <a:gd name="connsiteY0" fmla="*/ 0 h 873691"/>
              <a:gd name="connsiteX1" fmla="*/ 80561 w 85012"/>
              <a:gd name="connsiteY1" fmla="*/ 357 h 873691"/>
              <a:gd name="connsiteX2" fmla="*/ 85012 w 85012"/>
              <a:gd name="connsiteY2" fmla="*/ 872795 h 873691"/>
              <a:gd name="connsiteX3" fmla="*/ 13455 w 85012"/>
              <a:gd name="connsiteY3" fmla="*/ 873691 h 873691"/>
              <a:gd name="connsiteX4" fmla="*/ 0 w 85012"/>
              <a:gd name="connsiteY4" fmla="*/ 0 h 873691"/>
              <a:gd name="connsiteX0" fmla="*/ 0 w 85012"/>
              <a:gd name="connsiteY0" fmla="*/ 0 h 873691"/>
              <a:gd name="connsiteX1" fmla="*/ 80561 w 85012"/>
              <a:gd name="connsiteY1" fmla="*/ 357 h 873691"/>
              <a:gd name="connsiteX2" fmla="*/ 85012 w 85012"/>
              <a:gd name="connsiteY2" fmla="*/ 872795 h 873691"/>
              <a:gd name="connsiteX3" fmla="*/ 2781 w 85012"/>
              <a:gd name="connsiteY3" fmla="*/ 873691 h 873691"/>
              <a:gd name="connsiteX4" fmla="*/ 0 w 85012"/>
              <a:gd name="connsiteY4" fmla="*/ 0 h 87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12" h="873691">
                <a:moveTo>
                  <a:pt x="0" y="0"/>
                </a:moveTo>
                <a:lnTo>
                  <a:pt x="80561" y="357"/>
                </a:lnTo>
                <a:cubicBezTo>
                  <a:pt x="82045" y="320014"/>
                  <a:pt x="83528" y="553138"/>
                  <a:pt x="85012" y="872795"/>
                </a:cubicBezTo>
                <a:lnTo>
                  <a:pt x="2781" y="873691"/>
                </a:lnTo>
                <a:lnTo>
                  <a:pt x="0" y="0"/>
                </a:ln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58" name="Freeform 60">
            <a:extLst>
              <a:ext uri="{FF2B5EF4-FFF2-40B4-BE49-F238E27FC236}">
                <a16:creationId xmlns:a16="http://schemas.microsoft.com/office/drawing/2014/main" id="{4A830E53-BE20-D6B0-55DA-07BA8E8F50C7}"/>
              </a:ext>
              <a:ext uri="{C183D7F6-B498-43B3-948B-1728B52AA6E4}">
                <adec:decorative xmlns:adec="http://schemas.microsoft.com/office/drawing/2017/decorative" val="1"/>
              </a:ext>
            </a:extLst>
          </p:cNvPr>
          <p:cNvSpPr/>
          <p:nvPr/>
        </p:nvSpPr>
        <p:spPr>
          <a:xfrm rot="5400000">
            <a:off x="10275266" y="4830823"/>
            <a:ext cx="413804" cy="1486816"/>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94906"/>
              <a:gd name="connsiteY0" fmla="*/ 1259 h 946063"/>
              <a:gd name="connsiteX1" fmla="*/ 89323 w 94906"/>
              <a:gd name="connsiteY1" fmla="*/ 0 h 946063"/>
              <a:gd name="connsiteX2" fmla="*/ 94906 w 94906"/>
              <a:gd name="connsiteY2" fmla="*/ 943588 h 946063"/>
              <a:gd name="connsiteX3" fmla="*/ 12677 w 94906"/>
              <a:gd name="connsiteY3" fmla="*/ 946063 h 946063"/>
              <a:gd name="connsiteX4" fmla="*/ 0 w 94906"/>
              <a:gd name="connsiteY4" fmla="*/ 1259 h 946063"/>
              <a:gd name="connsiteX0" fmla="*/ 0 w 97329"/>
              <a:gd name="connsiteY0" fmla="*/ 0 h 944804"/>
              <a:gd name="connsiteX1" fmla="*/ 97329 w 97329"/>
              <a:gd name="connsiteY1" fmla="*/ 4508 h 944804"/>
              <a:gd name="connsiteX2" fmla="*/ 94906 w 97329"/>
              <a:gd name="connsiteY2" fmla="*/ 942329 h 944804"/>
              <a:gd name="connsiteX3" fmla="*/ 12677 w 97329"/>
              <a:gd name="connsiteY3" fmla="*/ 944804 h 944804"/>
              <a:gd name="connsiteX4" fmla="*/ 0 w 97329"/>
              <a:gd name="connsiteY4" fmla="*/ 0 h 944804"/>
              <a:gd name="connsiteX0" fmla="*/ 0 w 97329"/>
              <a:gd name="connsiteY0" fmla="*/ 0 h 944804"/>
              <a:gd name="connsiteX1" fmla="*/ 97329 w 97329"/>
              <a:gd name="connsiteY1" fmla="*/ 4508 h 944804"/>
              <a:gd name="connsiteX2" fmla="*/ 94906 w 97329"/>
              <a:gd name="connsiteY2" fmla="*/ 942329 h 944804"/>
              <a:gd name="connsiteX3" fmla="*/ 9475 w 97329"/>
              <a:gd name="connsiteY3" fmla="*/ 944804 h 944804"/>
              <a:gd name="connsiteX4" fmla="*/ 0 w 97329"/>
              <a:gd name="connsiteY4" fmla="*/ 0 h 944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9" h="944804">
                <a:moveTo>
                  <a:pt x="0" y="0"/>
                </a:moveTo>
                <a:lnTo>
                  <a:pt x="97329" y="4508"/>
                </a:lnTo>
                <a:cubicBezTo>
                  <a:pt x="96521" y="317115"/>
                  <a:pt x="95714" y="629722"/>
                  <a:pt x="94906" y="942329"/>
                </a:cubicBezTo>
                <a:lnTo>
                  <a:pt x="9475" y="944804"/>
                </a:lnTo>
                <a:cubicBezTo>
                  <a:pt x="6317" y="629869"/>
                  <a:pt x="3158" y="314935"/>
                  <a:pt x="0" y="0"/>
                </a:cubicBez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59" name="Freeform 61">
            <a:extLst>
              <a:ext uri="{FF2B5EF4-FFF2-40B4-BE49-F238E27FC236}">
                <a16:creationId xmlns:a16="http://schemas.microsoft.com/office/drawing/2014/main" id="{5158B587-0CE2-B01C-8B0A-CBEF551B6525}"/>
              </a:ext>
              <a:ext uri="{C183D7F6-B498-43B3-948B-1728B52AA6E4}">
                <adec:decorative xmlns:adec="http://schemas.microsoft.com/office/drawing/2017/decorative" val="1"/>
              </a:ext>
            </a:extLst>
          </p:cNvPr>
          <p:cNvSpPr/>
          <p:nvPr/>
        </p:nvSpPr>
        <p:spPr>
          <a:xfrm rot="5400000">
            <a:off x="10277718" y="5352811"/>
            <a:ext cx="402695" cy="1526087"/>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2175">
                <a:moveTo>
                  <a:pt x="1034" y="0"/>
                </a:moveTo>
                <a:lnTo>
                  <a:pt x="84916" y="809"/>
                </a:lnTo>
                <a:lnTo>
                  <a:pt x="94716" y="979117"/>
                </a:lnTo>
                <a:lnTo>
                  <a:pt x="0" y="982175"/>
                </a:lnTo>
                <a:lnTo>
                  <a:pt x="1034" y="0"/>
                </a:ln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60" name="Freeform 62">
            <a:extLst>
              <a:ext uri="{FF2B5EF4-FFF2-40B4-BE49-F238E27FC236}">
                <a16:creationId xmlns:a16="http://schemas.microsoft.com/office/drawing/2014/main" id="{327D8A10-5F2A-A48F-C95C-C73326130C47}"/>
              </a:ext>
              <a:ext uri="{C183D7F6-B498-43B3-948B-1728B52AA6E4}">
                <adec:decorative xmlns:adec="http://schemas.microsoft.com/office/drawing/2017/decorative" val="1"/>
              </a:ext>
            </a:extLst>
          </p:cNvPr>
          <p:cNvSpPr/>
          <p:nvPr/>
        </p:nvSpPr>
        <p:spPr>
          <a:xfrm rot="5400000">
            <a:off x="10339918" y="5834763"/>
            <a:ext cx="323763" cy="1471405"/>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934 h 958565"/>
              <a:gd name="connsiteX1" fmla="*/ 76151 w 76151"/>
              <a:gd name="connsiteY1" fmla="*/ 0 h 958565"/>
              <a:gd name="connsiteX2" fmla="*/ 76061 w 76151"/>
              <a:gd name="connsiteY2" fmla="*/ 958565 h 958565"/>
              <a:gd name="connsiteX3" fmla="*/ 4007 w 76151"/>
              <a:gd name="connsiteY3" fmla="*/ 953303 h 958565"/>
              <a:gd name="connsiteX4" fmla="*/ 0 w 76151"/>
              <a:gd name="connsiteY4" fmla="*/ 1934 h 95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58565">
                <a:moveTo>
                  <a:pt x="0" y="1934"/>
                </a:moveTo>
                <a:lnTo>
                  <a:pt x="76151" y="0"/>
                </a:lnTo>
                <a:cubicBezTo>
                  <a:pt x="76121" y="319522"/>
                  <a:pt x="76091" y="639043"/>
                  <a:pt x="76061" y="958565"/>
                </a:cubicBezTo>
                <a:lnTo>
                  <a:pt x="4007" y="953303"/>
                </a:lnTo>
                <a:cubicBezTo>
                  <a:pt x="2671" y="636180"/>
                  <a:pt x="1336" y="319057"/>
                  <a:pt x="0" y="1934"/>
                </a:cubicBez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61" name="Freeform 63">
            <a:extLst>
              <a:ext uri="{FF2B5EF4-FFF2-40B4-BE49-F238E27FC236}">
                <a16:creationId xmlns:a16="http://schemas.microsoft.com/office/drawing/2014/main" id="{CE6710A2-3595-8D6A-7D6D-654CE6608B59}"/>
              </a:ext>
              <a:ext uri="{C183D7F6-B498-43B3-948B-1728B52AA6E4}">
                <adec:decorative xmlns:adec="http://schemas.microsoft.com/office/drawing/2017/decorative" val="1"/>
              </a:ext>
            </a:extLst>
          </p:cNvPr>
          <p:cNvSpPr/>
          <p:nvPr/>
        </p:nvSpPr>
        <p:spPr>
          <a:xfrm rot="5400000">
            <a:off x="10272537" y="-248543"/>
            <a:ext cx="381080" cy="1427178"/>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4411"/>
              <a:gd name="connsiteY0" fmla="*/ 2159 h 966120"/>
              <a:gd name="connsiteX1" fmla="*/ 80512 w 94411"/>
              <a:gd name="connsiteY1" fmla="*/ 0 h 966120"/>
              <a:gd name="connsiteX2" fmla="*/ 94411 w 94411"/>
              <a:gd name="connsiteY2" fmla="*/ 965401 h 966120"/>
              <a:gd name="connsiteX3" fmla="*/ 18296 w 94411"/>
              <a:gd name="connsiteY3" fmla="*/ 966120 h 966120"/>
              <a:gd name="connsiteX4" fmla="*/ 0 w 94411"/>
              <a:gd name="connsiteY4" fmla="*/ 2159 h 966120"/>
              <a:gd name="connsiteX0" fmla="*/ 0 w 94411"/>
              <a:gd name="connsiteY0" fmla="*/ 2159 h 966120"/>
              <a:gd name="connsiteX1" fmla="*/ 83234 w 94411"/>
              <a:gd name="connsiteY1" fmla="*/ 0 h 966120"/>
              <a:gd name="connsiteX2" fmla="*/ 94411 w 94411"/>
              <a:gd name="connsiteY2" fmla="*/ 965401 h 966120"/>
              <a:gd name="connsiteX3" fmla="*/ 18296 w 94411"/>
              <a:gd name="connsiteY3" fmla="*/ 966120 h 966120"/>
              <a:gd name="connsiteX4" fmla="*/ 0 w 94411"/>
              <a:gd name="connsiteY4" fmla="*/ 2159 h 966120"/>
              <a:gd name="connsiteX0" fmla="*/ 0 w 94411"/>
              <a:gd name="connsiteY0" fmla="*/ 2159 h 966120"/>
              <a:gd name="connsiteX1" fmla="*/ 83234 w 94411"/>
              <a:gd name="connsiteY1" fmla="*/ 0 h 966120"/>
              <a:gd name="connsiteX2" fmla="*/ 94411 w 94411"/>
              <a:gd name="connsiteY2" fmla="*/ 965401 h 966120"/>
              <a:gd name="connsiteX3" fmla="*/ 16254 w 94411"/>
              <a:gd name="connsiteY3" fmla="*/ 966120 h 966120"/>
              <a:gd name="connsiteX4" fmla="*/ 0 w 94411"/>
              <a:gd name="connsiteY4" fmla="*/ 2159 h 966120"/>
              <a:gd name="connsiteX0" fmla="*/ 0 w 89632"/>
              <a:gd name="connsiteY0" fmla="*/ 2159 h 966120"/>
              <a:gd name="connsiteX1" fmla="*/ 83234 w 89632"/>
              <a:gd name="connsiteY1" fmla="*/ 0 h 966120"/>
              <a:gd name="connsiteX2" fmla="*/ 89632 w 89632"/>
              <a:gd name="connsiteY2" fmla="*/ 960846 h 966120"/>
              <a:gd name="connsiteX3" fmla="*/ 16254 w 89632"/>
              <a:gd name="connsiteY3" fmla="*/ 966120 h 966120"/>
              <a:gd name="connsiteX4" fmla="*/ 0 w 89632"/>
              <a:gd name="connsiteY4" fmla="*/ 2159 h 966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32" h="966120">
                <a:moveTo>
                  <a:pt x="0" y="2159"/>
                </a:moveTo>
                <a:lnTo>
                  <a:pt x="83234" y="0"/>
                </a:lnTo>
                <a:cubicBezTo>
                  <a:pt x="85367" y="320282"/>
                  <a:pt x="87499" y="640564"/>
                  <a:pt x="89632" y="960846"/>
                </a:cubicBezTo>
                <a:lnTo>
                  <a:pt x="16254" y="966120"/>
                </a:lnTo>
                <a:lnTo>
                  <a:pt x="0" y="2159"/>
                </a:ln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62" name="Freeform 64">
            <a:extLst>
              <a:ext uri="{FF2B5EF4-FFF2-40B4-BE49-F238E27FC236}">
                <a16:creationId xmlns:a16="http://schemas.microsoft.com/office/drawing/2014/main" id="{ED270219-E749-5081-1B2A-D798308B7EC7}"/>
              </a:ext>
              <a:ext uri="{C183D7F6-B498-43B3-948B-1728B52AA6E4}">
                <adec:decorative xmlns:adec="http://schemas.microsoft.com/office/drawing/2017/decorative" val="1"/>
              </a:ext>
            </a:extLst>
          </p:cNvPr>
          <p:cNvSpPr/>
          <p:nvPr/>
        </p:nvSpPr>
        <p:spPr>
          <a:xfrm rot="5400000">
            <a:off x="10268909" y="176875"/>
            <a:ext cx="367147" cy="1427458"/>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 name="connsiteX0" fmla="*/ 2383 w 86355"/>
              <a:gd name="connsiteY0" fmla="*/ 0 h 939182"/>
              <a:gd name="connsiteX1" fmla="*/ 83339 w 86355"/>
              <a:gd name="connsiteY1" fmla="*/ 512 h 939182"/>
              <a:gd name="connsiteX2" fmla="*/ 86355 w 86355"/>
              <a:gd name="connsiteY2" fmla="*/ 936979 h 939182"/>
              <a:gd name="connsiteX3" fmla="*/ 0 w 86355"/>
              <a:gd name="connsiteY3" fmla="*/ 939182 h 939182"/>
              <a:gd name="connsiteX4" fmla="*/ 2383 w 86355"/>
              <a:gd name="connsiteY4" fmla="*/ 0 h 93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39182">
                <a:moveTo>
                  <a:pt x="2383" y="0"/>
                </a:moveTo>
                <a:lnTo>
                  <a:pt x="83339" y="512"/>
                </a:lnTo>
                <a:cubicBezTo>
                  <a:pt x="84344" y="312668"/>
                  <a:pt x="85350" y="624823"/>
                  <a:pt x="86355" y="936979"/>
                </a:cubicBezTo>
                <a:lnTo>
                  <a:pt x="0" y="939182"/>
                </a:lnTo>
                <a:cubicBezTo>
                  <a:pt x="794" y="626121"/>
                  <a:pt x="1589" y="313061"/>
                  <a:pt x="2383" y="0"/>
                </a:cubicBez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0FA42E4F-10EE-3D3B-9673-876F9964214B}"/>
              </a:ext>
              <a:ext uri="{C183D7F6-B498-43B3-948B-1728B52AA6E4}">
                <adec:decorative xmlns:adec="http://schemas.microsoft.com/office/drawing/2017/decorative" val="1"/>
              </a:ext>
            </a:extLst>
          </p:cNvPr>
          <p:cNvSpPr/>
          <p:nvPr/>
        </p:nvSpPr>
        <p:spPr>
          <a:xfrm rot="5400000">
            <a:off x="10332539" y="-587532"/>
            <a:ext cx="243895" cy="1418959"/>
          </a:xfrm>
          <a:custGeom>
            <a:avLst/>
            <a:gdLst>
              <a:gd name="connsiteX0" fmla="*/ 0 w 243895"/>
              <a:gd name="connsiteY0" fmla="*/ 1418959 h 1418959"/>
              <a:gd name="connsiteX1" fmla="*/ 0 w 243895"/>
              <a:gd name="connsiteY1" fmla="*/ 0 h 1418959"/>
              <a:gd name="connsiteX2" fmla="*/ 231842 w 243895"/>
              <a:gd name="connsiteY2" fmla="*/ 6480 h 1418959"/>
              <a:gd name="connsiteX3" fmla="*/ 243895 w 243895"/>
              <a:gd name="connsiteY3" fmla="*/ 1409868 h 1418959"/>
            </a:gdLst>
            <a:ahLst/>
            <a:cxnLst>
              <a:cxn ang="0">
                <a:pos x="connsiteX0" y="connsiteY0"/>
              </a:cxn>
              <a:cxn ang="0">
                <a:pos x="connsiteX1" y="connsiteY1"/>
              </a:cxn>
              <a:cxn ang="0">
                <a:pos x="connsiteX2" y="connsiteY2"/>
              </a:cxn>
              <a:cxn ang="0">
                <a:pos x="connsiteX3" y="connsiteY3"/>
              </a:cxn>
            </a:cxnLst>
            <a:rect l="l" t="t" r="r" b="b"/>
            <a:pathLst>
              <a:path w="243895" h="1418959">
                <a:moveTo>
                  <a:pt x="0" y="1418959"/>
                </a:moveTo>
                <a:lnTo>
                  <a:pt x="0" y="0"/>
                </a:lnTo>
                <a:lnTo>
                  <a:pt x="231842" y="6480"/>
                </a:lnTo>
                <a:lnTo>
                  <a:pt x="243895" y="1409868"/>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64" name="Freeform 66">
            <a:extLst>
              <a:ext uri="{FF2B5EF4-FFF2-40B4-BE49-F238E27FC236}">
                <a16:creationId xmlns:a16="http://schemas.microsoft.com/office/drawing/2014/main" id="{0ECC2A0F-6F24-22AF-52E4-F86A38BCE0EE}"/>
              </a:ext>
              <a:ext uri="{C183D7F6-B498-43B3-948B-1728B52AA6E4}">
                <adec:decorative xmlns:adec="http://schemas.microsoft.com/office/drawing/2017/decorative" val="1"/>
              </a:ext>
            </a:extLst>
          </p:cNvPr>
          <p:cNvSpPr/>
          <p:nvPr/>
        </p:nvSpPr>
        <p:spPr>
          <a:xfrm rot="5400000">
            <a:off x="10281226" y="632643"/>
            <a:ext cx="358651" cy="1433269"/>
          </a:xfrm>
          <a:custGeom>
            <a:avLst/>
            <a:gdLst>
              <a:gd name="connsiteX0" fmla="*/ 0 w 95749"/>
              <a:gd name="connsiteY0" fmla="*/ 2114 h 950020"/>
              <a:gd name="connsiteX1" fmla="*/ 76151 w 95749"/>
              <a:gd name="connsiteY1" fmla="*/ 0 h 950020"/>
              <a:gd name="connsiteX2" fmla="*/ 95750 w 95749"/>
              <a:gd name="connsiteY2" fmla="*/ 948087 h 950020"/>
              <a:gd name="connsiteX3" fmla="*/ 13755 w 95749"/>
              <a:gd name="connsiteY3" fmla="*/ 950021 h 950020"/>
              <a:gd name="connsiteX4" fmla="*/ 0 w 95749"/>
              <a:gd name="connsiteY4" fmla="*/ 2114 h 950020"/>
              <a:gd name="connsiteX0" fmla="*/ 0 w 95750"/>
              <a:gd name="connsiteY0" fmla="*/ 5982 h 953889"/>
              <a:gd name="connsiteX1" fmla="*/ 81596 w 95750"/>
              <a:gd name="connsiteY1" fmla="*/ 0 h 953889"/>
              <a:gd name="connsiteX2" fmla="*/ 95750 w 95750"/>
              <a:gd name="connsiteY2" fmla="*/ 951955 h 953889"/>
              <a:gd name="connsiteX3" fmla="*/ 13755 w 95750"/>
              <a:gd name="connsiteY3" fmla="*/ 953889 h 953889"/>
              <a:gd name="connsiteX4" fmla="*/ 0 w 95750"/>
              <a:gd name="connsiteY4" fmla="*/ 5982 h 953889"/>
              <a:gd name="connsiteX0" fmla="*/ 0 w 93708"/>
              <a:gd name="connsiteY0" fmla="*/ 0 h 961446"/>
              <a:gd name="connsiteX1" fmla="*/ 79554 w 93708"/>
              <a:gd name="connsiteY1" fmla="*/ 7557 h 961446"/>
              <a:gd name="connsiteX2" fmla="*/ 93708 w 93708"/>
              <a:gd name="connsiteY2" fmla="*/ 959512 h 961446"/>
              <a:gd name="connsiteX3" fmla="*/ 11713 w 93708"/>
              <a:gd name="connsiteY3" fmla="*/ 961446 h 961446"/>
              <a:gd name="connsiteX4" fmla="*/ 0 w 93708"/>
              <a:gd name="connsiteY4" fmla="*/ 0 h 961446"/>
              <a:gd name="connsiteX0" fmla="*/ 0 w 93708"/>
              <a:gd name="connsiteY0" fmla="*/ 0 h 959512"/>
              <a:gd name="connsiteX1" fmla="*/ 79554 w 93708"/>
              <a:gd name="connsiteY1" fmla="*/ 7557 h 959512"/>
              <a:gd name="connsiteX2" fmla="*/ 93708 w 93708"/>
              <a:gd name="connsiteY2" fmla="*/ 959512 h 959512"/>
              <a:gd name="connsiteX3" fmla="*/ 8310 w 93708"/>
              <a:gd name="connsiteY3" fmla="*/ 959512 h 959512"/>
              <a:gd name="connsiteX4" fmla="*/ 0 w 93708"/>
              <a:gd name="connsiteY4" fmla="*/ 0 h 959512"/>
              <a:gd name="connsiteX0" fmla="*/ 0 w 93708"/>
              <a:gd name="connsiteY0" fmla="*/ 0 h 959512"/>
              <a:gd name="connsiteX1" fmla="*/ 84357 w 93708"/>
              <a:gd name="connsiteY1" fmla="*/ 3007 h 959512"/>
              <a:gd name="connsiteX2" fmla="*/ 93708 w 93708"/>
              <a:gd name="connsiteY2" fmla="*/ 959512 h 959512"/>
              <a:gd name="connsiteX3" fmla="*/ 8310 w 93708"/>
              <a:gd name="connsiteY3" fmla="*/ 959512 h 959512"/>
              <a:gd name="connsiteX4" fmla="*/ 0 w 93708"/>
              <a:gd name="connsiteY4" fmla="*/ 0 h 959512"/>
              <a:gd name="connsiteX0" fmla="*/ 0 w 93708"/>
              <a:gd name="connsiteY0" fmla="*/ 0 h 959512"/>
              <a:gd name="connsiteX1" fmla="*/ 84357 w 93708"/>
              <a:gd name="connsiteY1" fmla="*/ 3007 h 959512"/>
              <a:gd name="connsiteX2" fmla="*/ 93708 w 93708"/>
              <a:gd name="connsiteY2" fmla="*/ 959512 h 959512"/>
              <a:gd name="connsiteX3" fmla="*/ 4575 w 93708"/>
              <a:gd name="connsiteY3" fmla="*/ 956478 h 959512"/>
              <a:gd name="connsiteX4" fmla="*/ 0 w 93708"/>
              <a:gd name="connsiteY4" fmla="*/ 0 h 959512"/>
              <a:gd name="connsiteX0" fmla="*/ 0 w 84357"/>
              <a:gd name="connsiteY0" fmla="*/ 0 h 957995"/>
              <a:gd name="connsiteX1" fmla="*/ 84357 w 84357"/>
              <a:gd name="connsiteY1" fmla="*/ 3007 h 957995"/>
              <a:gd name="connsiteX2" fmla="*/ 83569 w 84357"/>
              <a:gd name="connsiteY2" fmla="*/ 957995 h 957995"/>
              <a:gd name="connsiteX3" fmla="*/ 4575 w 84357"/>
              <a:gd name="connsiteY3" fmla="*/ 956478 h 957995"/>
              <a:gd name="connsiteX4" fmla="*/ 0 w 84357"/>
              <a:gd name="connsiteY4" fmla="*/ 0 h 957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57" h="957995">
                <a:moveTo>
                  <a:pt x="0" y="0"/>
                </a:moveTo>
                <a:lnTo>
                  <a:pt x="84357" y="3007"/>
                </a:lnTo>
                <a:cubicBezTo>
                  <a:pt x="84094" y="321336"/>
                  <a:pt x="83832" y="639666"/>
                  <a:pt x="83569" y="957995"/>
                </a:cubicBezTo>
                <a:lnTo>
                  <a:pt x="4575" y="956478"/>
                </a:lnTo>
                <a:lnTo>
                  <a:pt x="0" y="0"/>
                </a:ln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65" name="Freeform 67">
            <a:extLst>
              <a:ext uri="{FF2B5EF4-FFF2-40B4-BE49-F238E27FC236}">
                <a16:creationId xmlns:a16="http://schemas.microsoft.com/office/drawing/2014/main" id="{FB2CFB81-7779-1B49-0B2F-E561B5CA2524}"/>
              </a:ext>
              <a:ext uri="{C183D7F6-B498-43B3-948B-1728B52AA6E4}">
                <adec:decorative xmlns:adec="http://schemas.microsoft.com/office/drawing/2017/decorative" val="1"/>
              </a:ext>
            </a:extLst>
          </p:cNvPr>
          <p:cNvSpPr/>
          <p:nvPr/>
        </p:nvSpPr>
        <p:spPr>
          <a:xfrm rot="5400000">
            <a:off x="10271636" y="1095014"/>
            <a:ext cx="370978" cy="1428698"/>
          </a:xfrm>
          <a:custGeom>
            <a:avLst/>
            <a:gdLst>
              <a:gd name="connsiteX0" fmla="*/ 0 w 102178"/>
              <a:gd name="connsiteY0" fmla="*/ 630 h 957350"/>
              <a:gd name="connsiteX1" fmla="*/ 73229 w 102178"/>
              <a:gd name="connsiteY1" fmla="*/ 0 h 957350"/>
              <a:gd name="connsiteX2" fmla="*/ 102179 w 102178"/>
              <a:gd name="connsiteY2" fmla="*/ 957351 h 957350"/>
              <a:gd name="connsiteX3" fmla="*/ 8451 w 102178"/>
              <a:gd name="connsiteY3" fmla="*/ 953439 h 957350"/>
              <a:gd name="connsiteX4" fmla="*/ 0 w 102178"/>
              <a:gd name="connsiteY4" fmla="*/ 630 h 957350"/>
              <a:gd name="connsiteX0" fmla="*/ 0 w 97504"/>
              <a:gd name="connsiteY0" fmla="*/ 630 h 957351"/>
              <a:gd name="connsiteX1" fmla="*/ 73229 w 97504"/>
              <a:gd name="connsiteY1" fmla="*/ 0 h 957351"/>
              <a:gd name="connsiteX2" fmla="*/ 97504 w 97504"/>
              <a:gd name="connsiteY2" fmla="*/ 957351 h 957351"/>
              <a:gd name="connsiteX3" fmla="*/ 8451 w 97504"/>
              <a:gd name="connsiteY3" fmla="*/ 953439 h 957351"/>
              <a:gd name="connsiteX4" fmla="*/ 0 w 97504"/>
              <a:gd name="connsiteY4" fmla="*/ 630 h 957351"/>
              <a:gd name="connsiteX0" fmla="*/ 0 w 81920"/>
              <a:gd name="connsiteY0" fmla="*/ 630 h 957353"/>
              <a:gd name="connsiteX1" fmla="*/ 73229 w 81920"/>
              <a:gd name="connsiteY1" fmla="*/ 0 h 957353"/>
              <a:gd name="connsiteX2" fmla="*/ 81920 w 81920"/>
              <a:gd name="connsiteY2" fmla="*/ 957353 h 957353"/>
              <a:gd name="connsiteX3" fmla="*/ 8451 w 81920"/>
              <a:gd name="connsiteY3" fmla="*/ 953439 h 957353"/>
              <a:gd name="connsiteX4" fmla="*/ 0 w 81920"/>
              <a:gd name="connsiteY4" fmla="*/ 630 h 957353"/>
              <a:gd name="connsiteX0" fmla="*/ 0 w 87256"/>
              <a:gd name="connsiteY0" fmla="*/ 5091 h 961814"/>
              <a:gd name="connsiteX1" fmla="*/ 87256 w 87256"/>
              <a:gd name="connsiteY1" fmla="*/ 0 h 961814"/>
              <a:gd name="connsiteX2" fmla="*/ 81920 w 87256"/>
              <a:gd name="connsiteY2" fmla="*/ 961814 h 961814"/>
              <a:gd name="connsiteX3" fmla="*/ 8451 w 87256"/>
              <a:gd name="connsiteY3" fmla="*/ 957900 h 961814"/>
              <a:gd name="connsiteX4" fmla="*/ 0 w 87256"/>
              <a:gd name="connsiteY4" fmla="*/ 5091 h 961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56" h="961814">
                <a:moveTo>
                  <a:pt x="0" y="5091"/>
                </a:moveTo>
                <a:lnTo>
                  <a:pt x="87256" y="0"/>
                </a:lnTo>
                <a:cubicBezTo>
                  <a:pt x="85477" y="320605"/>
                  <a:pt x="83699" y="641209"/>
                  <a:pt x="81920" y="961814"/>
                </a:cubicBezTo>
                <a:lnTo>
                  <a:pt x="8451" y="957900"/>
                </a:lnTo>
                <a:lnTo>
                  <a:pt x="0" y="5091"/>
                </a:ln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66" name="Freeform 68">
            <a:extLst>
              <a:ext uri="{FF2B5EF4-FFF2-40B4-BE49-F238E27FC236}">
                <a16:creationId xmlns:a16="http://schemas.microsoft.com/office/drawing/2014/main" id="{66B2B2F7-F932-B3F7-B12B-DD496BCF5DEC}"/>
              </a:ext>
              <a:ext uri="{C183D7F6-B498-43B3-948B-1728B52AA6E4}">
                <adec:decorative xmlns:adec="http://schemas.microsoft.com/office/drawing/2017/decorative" val="1"/>
              </a:ext>
            </a:extLst>
          </p:cNvPr>
          <p:cNvSpPr/>
          <p:nvPr/>
        </p:nvSpPr>
        <p:spPr>
          <a:xfrm rot="5400000">
            <a:off x="10257954" y="1985750"/>
            <a:ext cx="374604" cy="1452856"/>
          </a:xfrm>
          <a:custGeom>
            <a:avLst/>
            <a:gdLst>
              <a:gd name="connsiteX0" fmla="*/ 0 w 88109"/>
              <a:gd name="connsiteY0" fmla="*/ 3867 h 952853"/>
              <a:gd name="connsiteX1" fmla="*/ 80062 w 88109"/>
              <a:gd name="connsiteY1" fmla="*/ 0 h 952853"/>
              <a:gd name="connsiteX2" fmla="*/ 88109 w 88109"/>
              <a:gd name="connsiteY2" fmla="*/ 949616 h 952853"/>
              <a:gd name="connsiteX3" fmla="*/ 6293 w 88109"/>
              <a:gd name="connsiteY3" fmla="*/ 952854 h 952853"/>
              <a:gd name="connsiteX4" fmla="*/ 0 w 88109"/>
              <a:gd name="connsiteY4" fmla="*/ 3867 h 95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09" h="952853">
                <a:moveTo>
                  <a:pt x="0" y="3867"/>
                </a:moveTo>
                <a:lnTo>
                  <a:pt x="80062" y="0"/>
                </a:lnTo>
                <a:lnTo>
                  <a:pt x="88109" y="949616"/>
                </a:lnTo>
                <a:lnTo>
                  <a:pt x="6293" y="952854"/>
                </a:lnTo>
                <a:lnTo>
                  <a:pt x="0" y="3867"/>
                </a:ln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67" name="Freeform 69">
            <a:extLst>
              <a:ext uri="{FF2B5EF4-FFF2-40B4-BE49-F238E27FC236}">
                <a16:creationId xmlns:a16="http://schemas.microsoft.com/office/drawing/2014/main" id="{F8E3AA04-6BCE-48F3-2DF8-7552314FCAAB}"/>
              </a:ext>
              <a:ext uri="{C183D7F6-B498-43B3-948B-1728B52AA6E4}">
                <adec:decorative xmlns:adec="http://schemas.microsoft.com/office/drawing/2017/decorative" val="1"/>
              </a:ext>
            </a:extLst>
          </p:cNvPr>
          <p:cNvSpPr/>
          <p:nvPr/>
        </p:nvSpPr>
        <p:spPr>
          <a:xfrm rot="5400000">
            <a:off x="10241226" y="2502636"/>
            <a:ext cx="389578" cy="1439989"/>
          </a:xfrm>
          <a:custGeom>
            <a:avLst/>
            <a:gdLst>
              <a:gd name="connsiteX0" fmla="*/ 0 w 97863"/>
              <a:gd name="connsiteY0" fmla="*/ 0 h 967379"/>
              <a:gd name="connsiteX1" fmla="*/ 78128 w 97863"/>
              <a:gd name="connsiteY1" fmla="*/ 0 h 967379"/>
              <a:gd name="connsiteX2" fmla="*/ 97864 w 97863"/>
              <a:gd name="connsiteY2" fmla="*/ 966705 h 967379"/>
              <a:gd name="connsiteX3" fmla="*/ 16498 w 97863"/>
              <a:gd name="connsiteY3" fmla="*/ 967380 h 967379"/>
              <a:gd name="connsiteX4" fmla="*/ 0 w 97863"/>
              <a:gd name="connsiteY4" fmla="*/ 0 h 967379"/>
              <a:gd name="connsiteX0" fmla="*/ 0 w 91630"/>
              <a:gd name="connsiteY0" fmla="*/ 4412 h 967380"/>
              <a:gd name="connsiteX1" fmla="*/ 71894 w 91630"/>
              <a:gd name="connsiteY1" fmla="*/ 0 h 967380"/>
              <a:gd name="connsiteX2" fmla="*/ 91630 w 91630"/>
              <a:gd name="connsiteY2" fmla="*/ 966705 h 967380"/>
              <a:gd name="connsiteX3" fmla="*/ 10264 w 91630"/>
              <a:gd name="connsiteY3" fmla="*/ 967380 h 967380"/>
              <a:gd name="connsiteX4" fmla="*/ 0 w 91630"/>
              <a:gd name="connsiteY4" fmla="*/ 4412 h 967380"/>
              <a:gd name="connsiteX0" fmla="*/ 0 w 91630"/>
              <a:gd name="connsiteY0" fmla="*/ 4412 h 967380"/>
              <a:gd name="connsiteX1" fmla="*/ 89037 w 91630"/>
              <a:gd name="connsiteY1" fmla="*/ 0 h 967380"/>
              <a:gd name="connsiteX2" fmla="*/ 91630 w 91630"/>
              <a:gd name="connsiteY2" fmla="*/ 966705 h 967380"/>
              <a:gd name="connsiteX3" fmla="*/ 10264 w 91630"/>
              <a:gd name="connsiteY3" fmla="*/ 967380 h 967380"/>
              <a:gd name="connsiteX4" fmla="*/ 0 w 91630"/>
              <a:gd name="connsiteY4" fmla="*/ 4412 h 967380"/>
              <a:gd name="connsiteX0" fmla="*/ 0 w 91631"/>
              <a:gd name="connsiteY0" fmla="*/ 4412 h 967380"/>
              <a:gd name="connsiteX1" fmla="*/ 89037 w 91631"/>
              <a:gd name="connsiteY1" fmla="*/ 0 h 967380"/>
              <a:gd name="connsiteX2" fmla="*/ 91631 w 91631"/>
              <a:gd name="connsiteY2" fmla="*/ 909023 h 967380"/>
              <a:gd name="connsiteX3" fmla="*/ 10264 w 91631"/>
              <a:gd name="connsiteY3" fmla="*/ 967380 h 967380"/>
              <a:gd name="connsiteX4" fmla="*/ 0 w 91631"/>
              <a:gd name="connsiteY4" fmla="*/ 4412 h 967380"/>
              <a:gd name="connsiteX0" fmla="*/ 0 w 91631"/>
              <a:gd name="connsiteY0" fmla="*/ 4412 h 909023"/>
              <a:gd name="connsiteX1" fmla="*/ 89037 w 91631"/>
              <a:gd name="connsiteY1" fmla="*/ 0 h 909023"/>
              <a:gd name="connsiteX2" fmla="*/ 91631 w 91631"/>
              <a:gd name="connsiteY2" fmla="*/ 909023 h 909023"/>
              <a:gd name="connsiteX3" fmla="*/ 10264 w 91631"/>
              <a:gd name="connsiteY3" fmla="*/ 901457 h 909023"/>
              <a:gd name="connsiteX4" fmla="*/ 0 w 91631"/>
              <a:gd name="connsiteY4" fmla="*/ 4412 h 909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31" h="909023">
                <a:moveTo>
                  <a:pt x="0" y="4412"/>
                </a:moveTo>
                <a:lnTo>
                  <a:pt x="89037" y="0"/>
                </a:lnTo>
                <a:cubicBezTo>
                  <a:pt x="89901" y="322235"/>
                  <a:pt x="90767" y="586788"/>
                  <a:pt x="91631" y="909023"/>
                </a:cubicBezTo>
                <a:lnTo>
                  <a:pt x="10264" y="901457"/>
                </a:lnTo>
                <a:lnTo>
                  <a:pt x="0" y="4412"/>
                </a:ln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68" name="Freeform 70">
            <a:extLst>
              <a:ext uri="{FF2B5EF4-FFF2-40B4-BE49-F238E27FC236}">
                <a16:creationId xmlns:a16="http://schemas.microsoft.com/office/drawing/2014/main" id="{54341281-F9D6-F344-46C3-8DBBD6DF51EE}"/>
              </a:ext>
              <a:ext uri="{C183D7F6-B498-43B3-948B-1728B52AA6E4}">
                <adec:decorative xmlns:adec="http://schemas.microsoft.com/office/drawing/2017/decorative" val="1"/>
              </a:ext>
            </a:extLst>
          </p:cNvPr>
          <p:cNvSpPr/>
          <p:nvPr/>
        </p:nvSpPr>
        <p:spPr>
          <a:xfrm rot="5400000">
            <a:off x="10273694" y="1546435"/>
            <a:ext cx="340643" cy="1449216"/>
          </a:xfrm>
          <a:custGeom>
            <a:avLst/>
            <a:gdLst>
              <a:gd name="connsiteX0" fmla="*/ 11732 w 87884"/>
              <a:gd name="connsiteY0" fmla="*/ 0 h 951369"/>
              <a:gd name="connsiteX1" fmla="*/ 81680 w 87884"/>
              <a:gd name="connsiteY1" fmla="*/ 2608 h 951369"/>
              <a:gd name="connsiteX2" fmla="*/ 87884 w 87884"/>
              <a:gd name="connsiteY2" fmla="*/ 951370 h 951369"/>
              <a:gd name="connsiteX3" fmla="*/ 0 w 87884"/>
              <a:gd name="connsiteY3" fmla="*/ 951370 h 951369"/>
              <a:gd name="connsiteX4" fmla="*/ 11732 w 87884"/>
              <a:gd name="connsiteY4" fmla="*/ 0 h 951369"/>
              <a:gd name="connsiteX0" fmla="*/ 11732 w 91031"/>
              <a:gd name="connsiteY0" fmla="*/ 1750 h 953120"/>
              <a:gd name="connsiteX1" fmla="*/ 91031 w 91031"/>
              <a:gd name="connsiteY1" fmla="*/ 0 h 953120"/>
              <a:gd name="connsiteX2" fmla="*/ 87884 w 91031"/>
              <a:gd name="connsiteY2" fmla="*/ 953120 h 953120"/>
              <a:gd name="connsiteX3" fmla="*/ 0 w 91031"/>
              <a:gd name="connsiteY3" fmla="*/ 953120 h 953120"/>
              <a:gd name="connsiteX4" fmla="*/ 11732 w 91031"/>
              <a:gd name="connsiteY4" fmla="*/ 1750 h 953120"/>
              <a:gd name="connsiteX0" fmla="*/ 822 w 80121"/>
              <a:gd name="connsiteY0" fmla="*/ 1750 h 953122"/>
              <a:gd name="connsiteX1" fmla="*/ 80121 w 80121"/>
              <a:gd name="connsiteY1" fmla="*/ 0 h 953122"/>
              <a:gd name="connsiteX2" fmla="*/ 76974 w 80121"/>
              <a:gd name="connsiteY2" fmla="*/ 953120 h 953122"/>
              <a:gd name="connsiteX3" fmla="*/ 0 w 80121"/>
              <a:gd name="connsiteY3" fmla="*/ 953122 h 953122"/>
              <a:gd name="connsiteX4" fmla="*/ 822 w 80121"/>
              <a:gd name="connsiteY4" fmla="*/ 1750 h 953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21" h="953122">
                <a:moveTo>
                  <a:pt x="822" y="1750"/>
                </a:moveTo>
                <a:lnTo>
                  <a:pt x="80121" y="0"/>
                </a:lnTo>
                <a:lnTo>
                  <a:pt x="76974" y="953120"/>
                </a:lnTo>
                <a:lnTo>
                  <a:pt x="0" y="953122"/>
                </a:lnTo>
                <a:lnTo>
                  <a:pt x="822" y="1750"/>
                </a:ln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1AF218-345A-4D7C-CE37-7DCB2974041A}"/>
              </a:ext>
              <a:ext uri="{C183D7F6-B498-43B3-948B-1728B52AA6E4}">
                <adec:decorative xmlns:adec="http://schemas.microsoft.com/office/drawing/2017/decorative" val="1"/>
              </a:ext>
            </a:extLst>
          </p:cNvPr>
          <p:cNvSpPr/>
          <p:nvPr/>
        </p:nvSpPr>
        <p:spPr>
          <a:xfrm>
            <a:off x="11157636" y="0"/>
            <a:ext cx="1034365" cy="6846420"/>
          </a:xfrm>
          <a:custGeom>
            <a:avLst/>
            <a:gdLst>
              <a:gd name="connsiteX0" fmla="*/ 0 w 1034365"/>
              <a:gd name="connsiteY0" fmla="*/ 0 h 6846420"/>
              <a:gd name="connsiteX1" fmla="*/ 1034365 w 1034365"/>
              <a:gd name="connsiteY1" fmla="*/ 0 h 6846420"/>
              <a:gd name="connsiteX2" fmla="*/ 1034365 w 1034365"/>
              <a:gd name="connsiteY2" fmla="*/ 6846420 h 6846420"/>
              <a:gd name="connsiteX3" fmla="*/ 81875 w 1034365"/>
              <a:gd name="connsiteY3" fmla="*/ 6846420 h 6846420"/>
              <a:gd name="connsiteX4" fmla="*/ 81293 w 1034365"/>
              <a:gd name="connsiteY4" fmla="*/ 6738569 h 6846420"/>
              <a:gd name="connsiteX5" fmla="*/ 46249 w 1034365"/>
              <a:gd name="connsiteY5" fmla="*/ 4760843 h 6846420"/>
              <a:gd name="connsiteX6" fmla="*/ 8978 w 1034365"/>
              <a:gd name="connsiteY6" fmla="*/ 1657350 h 6846420"/>
              <a:gd name="connsiteX7" fmla="*/ 8978 w 1034365"/>
              <a:gd name="connsiteY7" fmla="*/ 613741 h 684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365" h="6846420">
                <a:moveTo>
                  <a:pt x="0" y="0"/>
                </a:moveTo>
                <a:lnTo>
                  <a:pt x="1034365" y="0"/>
                </a:lnTo>
                <a:lnTo>
                  <a:pt x="1034365" y="6846420"/>
                </a:lnTo>
                <a:lnTo>
                  <a:pt x="81875" y="6846420"/>
                </a:lnTo>
                <a:lnTo>
                  <a:pt x="81293" y="6738569"/>
                </a:lnTo>
                <a:cubicBezTo>
                  <a:pt x="76870" y="6019343"/>
                  <a:pt x="66806" y="5649950"/>
                  <a:pt x="46249" y="4760843"/>
                </a:cubicBezTo>
                <a:cubicBezTo>
                  <a:pt x="-19901" y="3818851"/>
                  <a:pt x="13119" y="2344807"/>
                  <a:pt x="8978" y="1657350"/>
                </a:cubicBezTo>
                <a:cubicBezTo>
                  <a:pt x="4837" y="969894"/>
                  <a:pt x="12816" y="913042"/>
                  <a:pt x="8978" y="613741"/>
                </a:cubicBezTo>
                <a:close/>
              </a:path>
            </a:pathLst>
          </a:cu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2AEA175-6A4C-F30D-04E9-B38B6170B463}"/>
              </a:ext>
              <a:ext uri="{C183D7F6-B498-43B3-948B-1728B52AA6E4}">
                <adec:decorative xmlns:adec="http://schemas.microsoft.com/office/drawing/2017/decorative" val="1"/>
              </a:ext>
            </a:extLst>
          </p:cNvPr>
          <p:cNvSpPr/>
          <p:nvPr/>
        </p:nvSpPr>
        <p:spPr>
          <a:xfrm>
            <a:off x="11142280" y="63179"/>
            <a:ext cx="1049720" cy="6794820"/>
          </a:xfrm>
          <a:custGeom>
            <a:avLst/>
            <a:gdLst>
              <a:gd name="connsiteX0" fmla="*/ 1049720 w 1049720"/>
              <a:gd name="connsiteY0" fmla="*/ 6541362 h 6794820"/>
              <a:gd name="connsiteX1" fmla="*/ 1049720 w 1049720"/>
              <a:gd name="connsiteY1" fmla="*/ 6794820 h 6794820"/>
              <a:gd name="connsiteX2" fmla="*/ 93304 w 1049720"/>
              <a:gd name="connsiteY2" fmla="*/ 6794820 h 6794820"/>
              <a:gd name="connsiteX3" fmla="*/ 88901 w 1049720"/>
              <a:gd name="connsiteY3" fmla="*/ 6555945 h 6794820"/>
              <a:gd name="connsiteX4" fmla="*/ 94165 w 1049720"/>
              <a:gd name="connsiteY4" fmla="*/ 6117896 h 6794820"/>
              <a:gd name="connsiteX5" fmla="*/ 1049720 w 1049720"/>
              <a:gd name="connsiteY5" fmla="*/ 6118814 h 6794820"/>
              <a:gd name="connsiteX6" fmla="*/ 1049720 w 1049720"/>
              <a:gd name="connsiteY6" fmla="*/ 6432325 h 6794820"/>
              <a:gd name="connsiteX7" fmla="*/ 101329 w 1049720"/>
              <a:gd name="connsiteY7" fmla="*/ 6420746 h 6794820"/>
              <a:gd name="connsiteX8" fmla="*/ 1049720 w 1049720"/>
              <a:gd name="connsiteY8" fmla="*/ 5636795 h 6794820"/>
              <a:gd name="connsiteX9" fmla="*/ 1049720 w 1049720"/>
              <a:gd name="connsiteY9" fmla="*/ 5983584 h 6794820"/>
              <a:gd name="connsiteX10" fmla="*/ 83395 w 1049720"/>
              <a:gd name="connsiteY10" fmla="*/ 5993858 h 6794820"/>
              <a:gd name="connsiteX11" fmla="*/ 77086 w 1049720"/>
              <a:gd name="connsiteY11" fmla="*/ 5651558 h 6794820"/>
              <a:gd name="connsiteX12" fmla="*/ 75080 w 1049720"/>
              <a:gd name="connsiteY12" fmla="*/ 5117940 h 6794820"/>
              <a:gd name="connsiteX13" fmla="*/ 1049720 w 1049720"/>
              <a:gd name="connsiteY13" fmla="*/ 5123717 h 6794820"/>
              <a:gd name="connsiteX14" fmla="*/ 1049720 w 1049720"/>
              <a:gd name="connsiteY14" fmla="*/ 5485822 h 6794820"/>
              <a:gd name="connsiteX15" fmla="*/ 81662 w 1049720"/>
              <a:gd name="connsiteY15" fmla="*/ 5475714 h 6794820"/>
              <a:gd name="connsiteX16" fmla="*/ 67585 w 1049720"/>
              <a:gd name="connsiteY16" fmla="*/ 4639668 h 6794820"/>
              <a:gd name="connsiteX17" fmla="*/ 1049720 w 1049720"/>
              <a:gd name="connsiteY17" fmla="*/ 4639668 h 6794820"/>
              <a:gd name="connsiteX18" fmla="*/ 1049720 w 1049720"/>
              <a:gd name="connsiteY18" fmla="*/ 4958907 h 6794820"/>
              <a:gd name="connsiteX19" fmla="*/ 73894 w 1049720"/>
              <a:gd name="connsiteY19" fmla="*/ 4963431 h 6794820"/>
              <a:gd name="connsiteX20" fmla="*/ 34382 w 1049720"/>
              <a:gd name="connsiteY20" fmla="*/ 4162023 h 6794820"/>
              <a:gd name="connsiteX21" fmla="*/ 1049720 w 1049720"/>
              <a:gd name="connsiteY21" fmla="*/ 4165172 h 6794820"/>
              <a:gd name="connsiteX22" fmla="*/ 1049720 w 1049720"/>
              <a:gd name="connsiteY22" fmla="*/ 4477905 h 6794820"/>
              <a:gd name="connsiteX23" fmla="*/ 34382 w 1049720"/>
              <a:gd name="connsiteY23" fmla="*/ 4473171 h 6794820"/>
              <a:gd name="connsiteX24" fmla="*/ 30408 w 1049720"/>
              <a:gd name="connsiteY24" fmla="*/ 3713222 h 6794820"/>
              <a:gd name="connsiteX25" fmla="*/ 1049720 w 1049720"/>
              <a:gd name="connsiteY25" fmla="*/ 3719458 h 6794820"/>
              <a:gd name="connsiteX26" fmla="*/ 1049720 w 1049720"/>
              <a:gd name="connsiteY26" fmla="*/ 4048042 h 6794820"/>
              <a:gd name="connsiteX27" fmla="*/ 24098 w 1049720"/>
              <a:gd name="connsiteY27" fmla="*/ 4024562 h 6794820"/>
              <a:gd name="connsiteX28" fmla="*/ 1049720 w 1049720"/>
              <a:gd name="connsiteY28" fmla="*/ 3154741 h 6794820"/>
              <a:gd name="connsiteX29" fmla="*/ 1049720 w 1049720"/>
              <a:gd name="connsiteY29" fmla="*/ 3545614 h 6794820"/>
              <a:gd name="connsiteX30" fmla="*/ 12432 w 1049720"/>
              <a:gd name="connsiteY30" fmla="*/ 3554951 h 6794820"/>
              <a:gd name="connsiteX31" fmla="*/ 0 w 1049720"/>
              <a:gd name="connsiteY31" fmla="*/ 3162576 h 6794820"/>
              <a:gd name="connsiteX32" fmla="*/ 1049720 w 1049720"/>
              <a:gd name="connsiteY32" fmla="*/ 2682296 h 6794820"/>
              <a:gd name="connsiteX33" fmla="*/ 1049720 w 1049720"/>
              <a:gd name="connsiteY33" fmla="*/ 3029380 h 6794820"/>
              <a:gd name="connsiteX34" fmla="*/ 14936 w 1049720"/>
              <a:gd name="connsiteY34" fmla="*/ 3032037 h 6794820"/>
              <a:gd name="connsiteX35" fmla="*/ 14345 w 1049720"/>
              <a:gd name="connsiteY35" fmla="*/ 2703655 h 6794820"/>
              <a:gd name="connsiteX36" fmla="*/ 13730 w 1049720"/>
              <a:gd name="connsiteY36" fmla="*/ 2198635 h 6794820"/>
              <a:gd name="connsiteX37" fmla="*/ 1049720 w 1049720"/>
              <a:gd name="connsiteY37" fmla="*/ 2203341 h 6794820"/>
              <a:gd name="connsiteX38" fmla="*/ 1049720 w 1049720"/>
              <a:gd name="connsiteY38" fmla="*/ 2545713 h 6794820"/>
              <a:gd name="connsiteX39" fmla="*/ 20430 w 1049720"/>
              <a:gd name="connsiteY39" fmla="*/ 2551358 h 6794820"/>
              <a:gd name="connsiteX40" fmla="*/ 1049720 w 1049720"/>
              <a:gd name="connsiteY40" fmla="*/ 1735896 h 6794820"/>
              <a:gd name="connsiteX41" fmla="*/ 1049720 w 1049720"/>
              <a:gd name="connsiteY41" fmla="*/ 2076896 h 6794820"/>
              <a:gd name="connsiteX42" fmla="*/ 24622 w 1049720"/>
              <a:gd name="connsiteY42" fmla="*/ 2099561 h 6794820"/>
              <a:gd name="connsiteX43" fmla="*/ 23933 w 1049720"/>
              <a:gd name="connsiteY43" fmla="*/ 1750755 h 6794820"/>
              <a:gd name="connsiteX44" fmla="*/ 26200 w 1049720"/>
              <a:gd name="connsiteY44" fmla="*/ 1234259 h 6794820"/>
              <a:gd name="connsiteX45" fmla="*/ 1049720 w 1049720"/>
              <a:gd name="connsiteY45" fmla="*/ 1249526 h 6794820"/>
              <a:gd name="connsiteX46" fmla="*/ 1049720 w 1049720"/>
              <a:gd name="connsiteY46" fmla="*/ 1589653 h 6794820"/>
              <a:gd name="connsiteX47" fmla="*/ 23934 w 1049720"/>
              <a:gd name="connsiteY47" fmla="*/ 1604373 h 6794820"/>
              <a:gd name="connsiteX48" fmla="*/ 1049720 w 1049720"/>
              <a:gd name="connsiteY48" fmla="*/ 798513 h 6794820"/>
              <a:gd name="connsiteX49" fmla="*/ 1049720 w 1049720"/>
              <a:gd name="connsiteY49" fmla="*/ 1102530 h 6794820"/>
              <a:gd name="connsiteX50" fmla="*/ 23928 w 1049720"/>
              <a:gd name="connsiteY50" fmla="*/ 1124527 h 6794820"/>
              <a:gd name="connsiteX51" fmla="*/ 23928 w 1049720"/>
              <a:gd name="connsiteY51" fmla="*/ 822121 h 6794820"/>
              <a:gd name="connsiteX52" fmla="*/ 1049720 w 1049720"/>
              <a:gd name="connsiteY52" fmla="*/ 381696 h 6794820"/>
              <a:gd name="connsiteX53" fmla="*/ 1049720 w 1049720"/>
              <a:gd name="connsiteY53" fmla="*/ 703213 h 6794820"/>
              <a:gd name="connsiteX54" fmla="*/ 20698 w 1049720"/>
              <a:gd name="connsiteY54" fmla="*/ 694617 h 6794820"/>
              <a:gd name="connsiteX55" fmla="*/ 27007 w 1049720"/>
              <a:gd name="connsiteY55" fmla="*/ 383277 h 6794820"/>
              <a:gd name="connsiteX56" fmla="*/ 14342 w 1049720"/>
              <a:gd name="connsiteY56" fmla="*/ 0 h 6794820"/>
              <a:gd name="connsiteX57" fmla="*/ 1049720 w 1049720"/>
              <a:gd name="connsiteY57" fmla="*/ 22598 h 6794820"/>
              <a:gd name="connsiteX58" fmla="*/ 1049720 w 1049720"/>
              <a:gd name="connsiteY58" fmla="*/ 332618 h 6794820"/>
              <a:gd name="connsiteX59" fmla="*/ 26774 w 1049720"/>
              <a:gd name="connsiteY59" fmla="*/ 298917 h 679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49720" h="6794820">
                <a:moveTo>
                  <a:pt x="1049720" y="6541362"/>
                </a:moveTo>
                <a:lnTo>
                  <a:pt x="1049720" y="6794820"/>
                </a:lnTo>
                <a:lnTo>
                  <a:pt x="93304" y="6794820"/>
                </a:lnTo>
                <a:lnTo>
                  <a:pt x="88901" y="6555945"/>
                </a:lnTo>
                <a:close/>
                <a:moveTo>
                  <a:pt x="94165" y="6117896"/>
                </a:moveTo>
                <a:lnTo>
                  <a:pt x="1049720" y="6118814"/>
                </a:lnTo>
                <a:lnTo>
                  <a:pt x="1049720" y="6432325"/>
                </a:lnTo>
                <a:lnTo>
                  <a:pt x="101329" y="6420746"/>
                </a:lnTo>
                <a:close/>
                <a:moveTo>
                  <a:pt x="1049720" y="5636795"/>
                </a:moveTo>
                <a:lnTo>
                  <a:pt x="1049720" y="5983584"/>
                </a:lnTo>
                <a:lnTo>
                  <a:pt x="83395" y="5993858"/>
                </a:lnTo>
                <a:lnTo>
                  <a:pt x="77086" y="5651558"/>
                </a:lnTo>
                <a:close/>
                <a:moveTo>
                  <a:pt x="75080" y="5117940"/>
                </a:moveTo>
                <a:lnTo>
                  <a:pt x="1049720" y="5123717"/>
                </a:lnTo>
                <a:lnTo>
                  <a:pt x="1049720" y="5485822"/>
                </a:lnTo>
                <a:lnTo>
                  <a:pt x="81662" y="5475714"/>
                </a:lnTo>
                <a:close/>
                <a:moveTo>
                  <a:pt x="67585" y="4639668"/>
                </a:moveTo>
                <a:lnTo>
                  <a:pt x="1049720" y="4639668"/>
                </a:lnTo>
                <a:lnTo>
                  <a:pt x="1049720" y="4958907"/>
                </a:lnTo>
                <a:lnTo>
                  <a:pt x="73894" y="4963431"/>
                </a:lnTo>
                <a:close/>
                <a:moveTo>
                  <a:pt x="34382" y="4162023"/>
                </a:moveTo>
                <a:lnTo>
                  <a:pt x="1049720" y="4165172"/>
                </a:lnTo>
                <a:lnTo>
                  <a:pt x="1049720" y="4477905"/>
                </a:lnTo>
                <a:lnTo>
                  <a:pt x="34382" y="4473171"/>
                </a:lnTo>
                <a:close/>
                <a:moveTo>
                  <a:pt x="30408" y="3713222"/>
                </a:moveTo>
                <a:lnTo>
                  <a:pt x="1049720" y="3719458"/>
                </a:lnTo>
                <a:lnTo>
                  <a:pt x="1049720" y="4048042"/>
                </a:lnTo>
                <a:lnTo>
                  <a:pt x="24098" y="4024562"/>
                </a:lnTo>
                <a:close/>
                <a:moveTo>
                  <a:pt x="1049720" y="3154741"/>
                </a:moveTo>
                <a:lnTo>
                  <a:pt x="1049720" y="3545614"/>
                </a:lnTo>
                <a:lnTo>
                  <a:pt x="12432" y="3554951"/>
                </a:lnTo>
                <a:lnTo>
                  <a:pt x="0" y="3162576"/>
                </a:lnTo>
                <a:close/>
                <a:moveTo>
                  <a:pt x="1049720" y="2682296"/>
                </a:moveTo>
                <a:lnTo>
                  <a:pt x="1049720" y="3029380"/>
                </a:lnTo>
                <a:lnTo>
                  <a:pt x="14936" y="3032037"/>
                </a:lnTo>
                <a:lnTo>
                  <a:pt x="14345" y="2703655"/>
                </a:lnTo>
                <a:close/>
                <a:moveTo>
                  <a:pt x="13730" y="2198635"/>
                </a:moveTo>
                <a:lnTo>
                  <a:pt x="1049720" y="2203341"/>
                </a:lnTo>
                <a:lnTo>
                  <a:pt x="1049720" y="2545713"/>
                </a:lnTo>
                <a:lnTo>
                  <a:pt x="20430" y="2551358"/>
                </a:lnTo>
                <a:close/>
                <a:moveTo>
                  <a:pt x="1049720" y="1735896"/>
                </a:moveTo>
                <a:lnTo>
                  <a:pt x="1049720" y="2076896"/>
                </a:lnTo>
                <a:lnTo>
                  <a:pt x="24622" y="2099561"/>
                </a:lnTo>
                <a:lnTo>
                  <a:pt x="23933" y="1750755"/>
                </a:lnTo>
                <a:close/>
                <a:moveTo>
                  <a:pt x="26200" y="1234259"/>
                </a:moveTo>
                <a:lnTo>
                  <a:pt x="1049720" y="1249526"/>
                </a:lnTo>
                <a:lnTo>
                  <a:pt x="1049720" y="1589653"/>
                </a:lnTo>
                <a:lnTo>
                  <a:pt x="23934" y="1604373"/>
                </a:lnTo>
                <a:close/>
                <a:moveTo>
                  <a:pt x="1049720" y="798513"/>
                </a:moveTo>
                <a:lnTo>
                  <a:pt x="1049720" y="1102530"/>
                </a:lnTo>
                <a:lnTo>
                  <a:pt x="23928" y="1124527"/>
                </a:lnTo>
                <a:lnTo>
                  <a:pt x="23928" y="822121"/>
                </a:lnTo>
                <a:close/>
                <a:moveTo>
                  <a:pt x="1049720" y="381696"/>
                </a:moveTo>
                <a:lnTo>
                  <a:pt x="1049720" y="703213"/>
                </a:lnTo>
                <a:lnTo>
                  <a:pt x="20698" y="694617"/>
                </a:lnTo>
                <a:lnTo>
                  <a:pt x="27007" y="383277"/>
                </a:lnTo>
                <a:close/>
                <a:moveTo>
                  <a:pt x="14342" y="0"/>
                </a:moveTo>
                <a:lnTo>
                  <a:pt x="1049720" y="22598"/>
                </a:lnTo>
                <a:lnTo>
                  <a:pt x="1049720" y="332618"/>
                </a:lnTo>
                <a:lnTo>
                  <a:pt x="26774" y="298917"/>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53144C4-FEA7-A342-81D0-F094EA02C980}"/>
              </a:ext>
            </a:extLst>
          </p:cNvPr>
          <p:cNvSpPr>
            <a:spLocks noGrp="1"/>
          </p:cNvSpPr>
          <p:nvPr>
            <p:ph type="ctrTitle"/>
          </p:nvPr>
        </p:nvSpPr>
        <p:spPr>
          <a:xfrm>
            <a:off x="512064" y="1528603"/>
            <a:ext cx="7681513" cy="2849386"/>
          </a:xfrm>
        </p:spPr>
        <p:txBody>
          <a:bodyPr vert="horz" lIns="91440" tIns="45720" rIns="91440" bIns="45720" rtlCol="0" anchor="b">
            <a:normAutofit/>
          </a:bodyPr>
          <a:lstStyle>
            <a:lvl1pPr>
              <a:defRPr lang="en-US" sz="4400" dirty="0"/>
            </a:lvl1pPr>
          </a:lstStyle>
          <a:p>
            <a:pPr lvl="0"/>
            <a:r>
              <a:rPr lang="en-US"/>
              <a:t>Click to edit Master title style</a:t>
            </a:r>
          </a:p>
        </p:txBody>
      </p:sp>
      <p:sp>
        <p:nvSpPr>
          <p:cNvPr id="3" name="Subtitle 2">
            <a:extLst>
              <a:ext uri="{FF2B5EF4-FFF2-40B4-BE49-F238E27FC236}">
                <a16:creationId xmlns:a16="http://schemas.microsoft.com/office/drawing/2014/main" id="{AB1C4534-E538-3236-6C20-A8B374A8AE5F}"/>
              </a:ext>
            </a:extLst>
          </p:cNvPr>
          <p:cNvSpPr>
            <a:spLocks noGrp="1"/>
          </p:cNvSpPr>
          <p:nvPr>
            <p:ph type="subTitle" idx="1"/>
          </p:nvPr>
        </p:nvSpPr>
        <p:spPr>
          <a:xfrm>
            <a:off x="512064" y="5029200"/>
            <a:ext cx="7630450" cy="1037063"/>
          </a:xfrm>
        </p:spPr>
        <p:txBody>
          <a:bodyPr vert="horz" lIns="91440" tIns="45720" rIns="91440" bIns="45720" rtlCol="0">
            <a:normAutofit/>
          </a:bodyPr>
          <a:lstStyle>
            <a:lvl1pPr marL="0" indent="0">
              <a:lnSpc>
                <a:spcPct val="130000"/>
              </a:lnSpc>
              <a:buNone/>
              <a:defRPr lang="en-US" cap="all" spc="300" baseline="0" dirty="0">
                <a:solidFill>
                  <a:schemeClr val="tx2"/>
                </a:solidFill>
              </a:defRPr>
            </a:lvl1pPr>
          </a:lstStyle>
          <a:p>
            <a:pPr lvl="0"/>
            <a:r>
              <a:rPr lang="en-US"/>
              <a:t>Click to edit Master subtitle style</a:t>
            </a:r>
          </a:p>
        </p:txBody>
      </p:sp>
      <p:sp>
        <p:nvSpPr>
          <p:cNvPr id="5" name="Footer Placeholder 4">
            <a:extLst>
              <a:ext uri="{FF2B5EF4-FFF2-40B4-BE49-F238E27FC236}">
                <a16:creationId xmlns:a16="http://schemas.microsoft.com/office/drawing/2014/main" id="{62A03C87-C6AA-D0C4-87B0-FF0D63B32C19}"/>
              </a:ext>
            </a:extLst>
          </p:cNvPr>
          <p:cNvSpPr>
            <a:spLocks noGrp="1"/>
          </p:cNvSpPr>
          <p:nvPr>
            <p:ph type="ftr" sz="quarter" idx="11"/>
          </p:nvPr>
        </p:nvSpPr>
        <p:spPr/>
        <p:txBody>
          <a:bodyPr vert="horz" lIns="91440" tIns="45720" rIns="91440" bIns="45720" rtlCol="0" anchor="ctr"/>
          <a:lstStyle>
            <a:lvl1pPr>
              <a:defRPr lang="en-US" smtClean="0">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635019C6-1EDF-B6A6-D0C0-A7D72B6ECA3D}"/>
              </a:ext>
            </a:extLst>
          </p:cNvPr>
          <p:cNvSpPr>
            <a:spLocks noGrp="1"/>
          </p:cNvSpPr>
          <p:nvPr>
            <p:ph type="dt" sz="half" idx="10"/>
          </p:nvPr>
        </p:nvSpPr>
        <p:spPr>
          <a:xfrm>
            <a:off x="5011613" y="6356350"/>
            <a:ext cx="2631104" cy="365125"/>
          </a:xfrm>
        </p:spPr>
        <p:txBody>
          <a:bodyPr vert="horz" lIns="91440" tIns="45720" rIns="91440" bIns="45720" rtlCol="0" anchor="ctr"/>
          <a:lstStyle>
            <a:lvl1pPr>
              <a:defRPr lang="en-US" smtClean="0">
                <a:solidFill>
                  <a:schemeClr val="tx2"/>
                </a:solidFill>
              </a:defRPr>
            </a:lvl1pPr>
          </a:lstStyle>
          <a:p>
            <a:fld id="{2ABF4D53-B990-438F-AD92-A22F82BE9C67}" type="datetime1">
              <a:rPr lang="en-US" smtClean="0"/>
              <a:pPr/>
              <a:t>4/6/26</a:t>
            </a:fld>
            <a:endParaRPr lang="en-US"/>
          </a:p>
        </p:txBody>
      </p:sp>
      <p:sp>
        <p:nvSpPr>
          <p:cNvPr id="6" name="Slide Number Placeholder 5">
            <a:extLst>
              <a:ext uri="{FF2B5EF4-FFF2-40B4-BE49-F238E27FC236}">
                <a16:creationId xmlns:a16="http://schemas.microsoft.com/office/drawing/2014/main" id="{C53042B5-2042-6232-C599-BB8FB4C21A01}"/>
              </a:ext>
            </a:extLst>
          </p:cNvPr>
          <p:cNvSpPr>
            <a:spLocks noGrp="1"/>
          </p:cNvSpPr>
          <p:nvPr>
            <p:ph type="sldNum" sz="quarter" idx="12"/>
          </p:nvPr>
        </p:nvSpPr>
        <p:spPr>
          <a:xfrm>
            <a:off x="7699512" y="6356350"/>
            <a:ext cx="443002" cy="365125"/>
          </a:xfrm>
        </p:spPr>
        <p:txBody>
          <a:bodyPr vert="horz" lIns="91440" tIns="45720" rIns="91440" bIns="45720" rtlCol="0" anchor="ctr"/>
          <a:lstStyle>
            <a:lvl1pPr>
              <a:defRPr lang="en-US" smtClean="0">
                <a:solidFill>
                  <a:schemeClr val="tx2"/>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15723022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image" Target="../media/image2.sv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21" Type="http://schemas.openxmlformats.org/officeDocument/2006/relationships/slideLayout" Target="../slideLayouts/slideLayout77.xml"/><Relationship Id="rId34" Type="http://schemas.openxmlformats.org/officeDocument/2006/relationships/slideLayout" Target="../slideLayouts/slideLayout90.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38" Type="http://schemas.openxmlformats.org/officeDocument/2006/relationships/image" Target="../media/image15.svg"/><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slideLayout" Target="../slideLayouts/slideLayout8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37" Type="http://schemas.openxmlformats.org/officeDocument/2006/relationships/theme" Target="../theme/theme4.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36" Type="http://schemas.openxmlformats.org/officeDocument/2006/relationships/slideLayout" Target="../slideLayouts/slideLayout92.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slideLayout" Target="../slideLayouts/slideLayout87.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35" Type="http://schemas.openxmlformats.org/officeDocument/2006/relationships/slideLayout" Target="../slideLayouts/slideLayout91.xml"/><Relationship Id="rId8" Type="http://schemas.openxmlformats.org/officeDocument/2006/relationships/slideLayout" Target="../slideLayouts/slideLayout64.xml"/><Relationship Id="rId3"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9" Type="http://schemas.openxmlformats.org/officeDocument/2006/relationships/slideLayout" Target="../slideLayouts/slideLayout131.xml"/><Relationship Id="rId21" Type="http://schemas.openxmlformats.org/officeDocument/2006/relationships/slideLayout" Target="../slideLayouts/slideLayout113.xml"/><Relationship Id="rId34" Type="http://schemas.openxmlformats.org/officeDocument/2006/relationships/slideLayout" Target="../slideLayouts/slideLayout126.xml"/><Relationship Id="rId42" Type="http://schemas.openxmlformats.org/officeDocument/2006/relationships/slideLayout" Target="../slideLayouts/slideLayout134.xml"/><Relationship Id="rId47" Type="http://schemas.openxmlformats.org/officeDocument/2006/relationships/slideLayout" Target="../slideLayouts/slideLayout139.xml"/><Relationship Id="rId50" Type="http://schemas.openxmlformats.org/officeDocument/2006/relationships/slideLayout" Target="../slideLayouts/slideLayout142.xml"/><Relationship Id="rId55" Type="http://schemas.openxmlformats.org/officeDocument/2006/relationships/slideLayout" Target="../slideLayouts/slideLayout147.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9" Type="http://schemas.openxmlformats.org/officeDocument/2006/relationships/slideLayout" Target="../slideLayouts/slideLayout121.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40" Type="http://schemas.openxmlformats.org/officeDocument/2006/relationships/slideLayout" Target="../slideLayouts/slideLayout132.xml"/><Relationship Id="rId45" Type="http://schemas.openxmlformats.org/officeDocument/2006/relationships/slideLayout" Target="../slideLayouts/slideLayout137.xml"/><Relationship Id="rId53" Type="http://schemas.openxmlformats.org/officeDocument/2006/relationships/slideLayout" Target="../slideLayouts/slideLayout145.xml"/><Relationship Id="rId58" Type="http://schemas.openxmlformats.org/officeDocument/2006/relationships/slideLayout" Target="../slideLayouts/slideLayout150.xml"/><Relationship Id="rId5" Type="http://schemas.openxmlformats.org/officeDocument/2006/relationships/slideLayout" Target="../slideLayouts/slideLayout97.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43" Type="http://schemas.openxmlformats.org/officeDocument/2006/relationships/slideLayout" Target="../slideLayouts/slideLayout135.xml"/><Relationship Id="rId48" Type="http://schemas.openxmlformats.org/officeDocument/2006/relationships/slideLayout" Target="../slideLayouts/slideLayout140.xml"/><Relationship Id="rId56" Type="http://schemas.openxmlformats.org/officeDocument/2006/relationships/slideLayout" Target="../slideLayouts/slideLayout148.xml"/><Relationship Id="rId8" Type="http://schemas.openxmlformats.org/officeDocument/2006/relationships/slideLayout" Target="../slideLayouts/slideLayout100.xml"/><Relationship Id="rId51" Type="http://schemas.openxmlformats.org/officeDocument/2006/relationships/slideLayout" Target="../slideLayouts/slideLayout143.xml"/><Relationship Id="rId3" Type="http://schemas.openxmlformats.org/officeDocument/2006/relationships/slideLayout" Target="../slideLayouts/slideLayout95.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slideLayout" Target="../slideLayouts/slideLayout130.xml"/><Relationship Id="rId46" Type="http://schemas.openxmlformats.org/officeDocument/2006/relationships/slideLayout" Target="../slideLayouts/slideLayout138.xml"/><Relationship Id="rId59" Type="http://schemas.openxmlformats.org/officeDocument/2006/relationships/theme" Target="../theme/theme5.xml"/><Relationship Id="rId20" Type="http://schemas.openxmlformats.org/officeDocument/2006/relationships/slideLayout" Target="../slideLayouts/slideLayout112.xml"/><Relationship Id="rId41" Type="http://schemas.openxmlformats.org/officeDocument/2006/relationships/slideLayout" Target="../slideLayouts/slideLayout133.xml"/><Relationship Id="rId54" Type="http://schemas.openxmlformats.org/officeDocument/2006/relationships/slideLayout" Target="../slideLayouts/slideLayout146.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49" Type="http://schemas.openxmlformats.org/officeDocument/2006/relationships/slideLayout" Target="../slideLayouts/slideLayout141.xml"/><Relationship Id="rId57" Type="http://schemas.openxmlformats.org/officeDocument/2006/relationships/slideLayout" Target="../slideLayouts/slideLayout149.xml"/><Relationship Id="rId10" Type="http://schemas.openxmlformats.org/officeDocument/2006/relationships/slideLayout" Target="../slideLayouts/slideLayout102.xml"/><Relationship Id="rId31" Type="http://schemas.openxmlformats.org/officeDocument/2006/relationships/slideLayout" Target="../slideLayouts/slideLayout123.xml"/><Relationship Id="rId44" Type="http://schemas.openxmlformats.org/officeDocument/2006/relationships/slideLayout" Target="../slideLayouts/slideLayout136.xml"/><Relationship Id="rId52" Type="http://schemas.openxmlformats.org/officeDocument/2006/relationships/slideLayout" Target="../slideLayouts/slideLayout1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3" Type="http://schemas.openxmlformats.org/officeDocument/2006/relationships/slideLayout" Target="../slideLayouts/slideLayout153.xml"/><Relationship Id="rId21" Type="http://schemas.openxmlformats.org/officeDocument/2006/relationships/theme" Target="../theme/theme6.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slideLayout" Target="../slideLayouts/slideLayout170.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C10597-8DDC-F649-95E5-996192EC3D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18BFBA-9600-3841-BCC9-309F6565A3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A127AA-19A5-944E-A31A-066EAA1CFF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FEC7C6-6DCF-D34A-893B-E0E2854BD219}" type="datetimeFigureOut">
              <a:rPr lang="en-US" smtClean="0"/>
              <a:t>4/6/26</a:t>
            </a:fld>
            <a:endParaRPr lang="en-US"/>
          </a:p>
        </p:txBody>
      </p:sp>
      <p:sp>
        <p:nvSpPr>
          <p:cNvPr id="5" name="Footer Placeholder 4">
            <a:extLst>
              <a:ext uri="{FF2B5EF4-FFF2-40B4-BE49-F238E27FC236}">
                <a16:creationId xmlns:a16="http://schemas.microsoft.com/office/drawing/2014/main" id="{80327C9E-D498-CF4B-9F98-DF1F6E806D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387F8B-EFAE-8B4A-A010-2D265661A9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12FC4-4C32-E84B-BAE1-5E70B562053D}" type="slidenum">
              <a:rPr lang="en-US" altLang="en-US" smtClean="0"/>
              <a:pPr/>
              <a:t>‹#›</a:t>
            </a:fld>
            <a:endParaRPr lang="en-US" altLang="en-US"/>
          </a:p>
        </p:txBody>
      </p:sp>
    </p:spTree>
    <p:extLst>
      <p:ext uri="{BB962C8B-B14F-4D97-AF65-F5344CB8AC3E}">
        <p14:creationId xmlns:p14="http://schemas.microsoft.com/office/powerpoint/2010/main" val="497986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8EEE2C06-F50A-EF3B-D256-36675F2C5A83}"/>
              </a:ext>
            </a:extLst>
          </p:cNvPr>
          <p:cNvPicPr>
            <a:picLocks noGrp="1" noRot="1" noChangeAspect="1" noMove="1" noResize="1" noEditPoints="1" noAdjustHandles="1" noChangeArrowheads="1" noChangeShapeType="1" noCrop="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3988721" y="-2842"/>
            <a:ext cx="8218180" cy="2089257"/>
          </a:xfrm>
          <a:prstGeom prst="rect">
            <a:avLst/>
          </a:prstGeom>
        </p:spPr>
      </p:pic>
      <p:sp>
        <p:nvSpPr>
          <p:cNvPr id="8" name="Arrow: Pentagon 7">
            <a:extLst>
              <a:ext uri="{FF2B5EF4-FFF2-40B4-BE49-F238E27FC236}">
                <a16:creationId xmlns:a16="http://schemas.microsoft.com/office/drawing/2014/main" id="{732E1B01-7481-C239-A607-17E66B124BA8}"/>
              </a:ext>
            </a:extLst>
          </p:cNvPr>
          <p:cNvSpPr/>
          <p:nvPr userDrawn="1"/>
        </p:nvSpPr>
        <p:spPr>
          <a:xfrm>
            <a:off x="0" y="198163"/>
            <a:ext cx="11823368" cy="1104900"/>
          </a:xfrm>
          <a:prstGeom prst="homePlate">
            <a:avLst>
              <a:gd name="adj" fmla="val 47414"/>
            </a:avLst>
          </a:prstGeom>
          <a:solidFill>
            <a:schemeClr val="tx2"/>
          </a:solidFill>
          <a:ln>
            <a:noFill/>
          </a:ln>
          <a:effectLst>
            <a:outerShdw blurRad="127000" dist="63500" algn="l" rotWithShape="0">
              <a:schemeClr val="tx1">
                <a:alpha val="3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06B7EA5B-D29C-5289-23FE-2EB912433C49}"/>
              </a:ext>
            </a:extLst>
          </p:cNvPr>
          <p:cNvSpPr>
            <a:spLocks noGrp="1"/>
          </p:cNvSpPr>
          <p:nvPr>
            <p:ph type="title"/>
          </p:nvPr>
        </p:nvSpPr>
        <p:spPr>
          <a:xfrm>
            <a:off x="477268" y="390521"/>
            <a:ext cx="10515600" cy="7450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5B6833-08A8-356A-5262-392BE7459021}"/>
              </a:ext>
            </a:extLst>
          </p:cNvPr>
          <p:cNvSpPr>
            <a:spLocks noGrp="1"/>
          </p:cNvSpPr>
          <p:nvPr>
            <p:ph type="body" idx="1"/>
          </p:nvPr>
        </p:nvSpPr>
        <p:spPr>
          <a:xfrm>
            <a:off x="368632" y="1438227"/>
            <a:ext cx="10913725" cy="4927921"/>
          </a:xfrm>
          <a:prstGeom prst="rect">
            <a:avLst/>
          </a:prstGeom>
        </p:spPr>
        <p:txBody>
          <a:bodyPr vert="horz" lIns="91440" tIns="45720" rIns="91440" bIns="45720" rtlCol="0">
            <a:normAutofit/>
          </a:bodyPr>
          <a:lstStyle/>
          <a:p>
            <a:pPr lvl="0"/>
            <a:r>
              <a:rPr lang="en-US" dirty="0"/>
              <a:t>Click to add text or choose an icon below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11B13B2-6E50-EA38-B6A3-42D0189C4DFE}"/>
              </a:ext>
            </a:extLst>
          </p:cNvPr>
          <p:cNvSpPr>
            <a:spLocks noGrp="1"/>
          </p:cNvSpPr>
          <p:nvPr>
            <p:ph type="dt" sz="half" idx="2"/>
          </p:nvPr>
        </p:nvSpPr>
        <p:spPr>
          <a:xfrm>
            <a:off x="9910763" y="6366149"/>
            <a:ext cx="1147759" cy="365125"/>
          </a:xfrm>
          <a:prstGeom prst="rect">
            <a:avLst/>
          </a:prstGeom>
        </p:spPr>
        <p:txBody>
          <a:bodyPr vert="horz" lIns="91440" tIns="45720" rIns="91440" bIns="45720" rtlCol="0" anchor="ctr"/>
          <a:lstStyle>
            <a:lvl1pPr algn="r">
              <a:defRPr sz="1200">
                <a:solidFill>
                  <a:schemeClr val="bg1">
                    <a:lumMod val="65000"/>
                  </a:schemeClr>
                </a:solidFill>
              </a:defRPr>
            </a:lvl1pPr>
          </a:lstStyle>
          <a:p>
            <a:fld id="{68AD1686-B6BE-497A-B388-3B89E809029E}" type="datetimeFigureOut">
              <a:rPr lang="en-US" smtClean="0"/>
              <a:pPr/>
              <a:t>4/6/26</a:t>
            </a:fld>
            <a:endParaRPr lang="en-US" dirty="0"/>
          </a:p>
        </p:txBody>
      </p:sp>
      <p:sp>
        <p:nvSpPr>
          <p:cNvPr id="5" name="Footer Placeholder 4">
            <a:extLst>
              <a:ext uri="{FF2B5EF4-FFF2-40B4-BE49-F238E27FC236}">
                <a16:creationId xmlns:a16="http://schemas.microsoft.com/office/drawing/2014/main" id="{0B4D941B-F308-EB02-EE26-803984A97CD4}"/>
              </a:ext>
            </a:extLst>
          </p:cNvPr>
          <p:cNvSpPr>
            <a:spLocks noGrp="1"/>
          </p:cNvSpPr>
          <p:nvPr>
            <p:ph type="ftr" sz="quarter" idx="3"/>
          </p:nvPr>
        </p:nvSpPr>
        <p:spPr>
          <a:xfrm>
            <a:off x="368632" y="6366150"/>
            <a:ext cx="9318296" cy="365125"/>
          </a:xfrm>
          <a:prstGeom prst="rect">
            <a:avLst/>
          </a:prstGeom>
        </p:spPr>
        <p:txBody>
          <a:bodyPr vert="horz" lIns="91440" tIns="45720" rIns="91440" bIns="45720" rtlCol="0" anchor="ctr"/>
          <a:lstStyle>
            <a:lvl1pPr algn="l">
              <a:defRPr sz="1200">
                <a:solidFill>
                  <a:schemeClr val="bg1">
                    <a:lumMod val="65000"/>
                  </a:schemeClr>
                </a:solidFill>
              </a:defRPr>
            </a:lvl1pPr>
          </a:lstStyle>
          <a:p>
            <a:endParaRPr lang="en-US" dirty="0"/>
          </a:p>
        </p:txBody>
      </p:sp>
      <p:sp>
        <p:nvSpPr>
          <p:cNvPr id="6" name="Slide Number Placeholder 5">
            <a:extLst>
              <a:ext uri="{FF2B5EF4-FFF2-40B4-BE49-F238E27FC236}">
                <a16:creationId xmlns:a16="http://schemas.microsoft.com/office/drawing/2014/main" id="{86E244E8-34B9-51DF-4065-E2907BBA620F}"/>
              </a:ext>
            </a:extLst>
          </p:cNvPr>
          <p:cNvSpPr>
            <a:spLocks noGrp="1"/>
          </p:cNvSpPr>
          <p:nvPr>
            <p:ph type="sldNum" sz="quarter" idx="4"/>
          </p:nvPr>
        </p:nvSpPr>
        <p:spPr>
          <a:xfrm>
            <a:off x="11282357" y="6354762"/>
            <a:ext cx="676275" cy="365125"/>
          </a:xfrm>
          <a:prstGeom prst="rect">
            <a:avLst/>
          </a:prstGeom>
        </p:spPr>
        <p:txBody>
          <a:bodyPr vert="horz" lIns="91440" tIns="45720" rIns="91440" bIns="45720" rtlCol="0" anchor="ctr"/>
          <a:lstStyle>
            <a:lvl1pPr algn="r">
              <a:defRPr sz="1200">
                <a:solidFill>
                  <a:schemeClr val="bg1">
                    <a:lumMod val="65000"/>
                  </a:schemeClr>
                </a:solidFill>
              </a:defRPr>
            </a:lvl1pPr>
          </a:lstStyle>
          <a:p>
            <a:r>
              <a:rPr lang="en-US"/>
              <a:t>|  </a:t>
            </a:r>
            <a:fld id="{09420899-2DCA-417D-88B5-53E1D417002E}" type="slidenum">
              <a:rPr lang="en-US" smtClean="0"/>
              <a:pPr/>
              <a:t>‹#›</a:t>
            </a:fld>
            <a:endParaRPr lang="en-US" dirty="0"/>
          </a:p>
        </p:txBody>
      </p:sp>
      <p:cxnSp>
        <p:nvCxnSpPr>
          <p:cNvPr id="9" name="Straight Connector 8">
            <a:extLst>
              <a:ext uri="{FF2B5EF4-FFF2-40B4-BE49-F238E27FC236}">
                <a16:creationId xmlns:a16="http://schemas.microsoft.com/office/drawing/2014/main" id="{7602A45C-E060-B39F-6C5F-0559FC459790}"/>
              </a:ext>
            </a:extLst>
          </p:cNvPr>
          <p:cNvCxnSpPr/>
          <p:nvPr userDrawn="1"/>
        </p:nvCxnSpPr>
        <p:spPr>
          <a:xfrm>
            <a:off x="368632" y="390522"/>
            <a:ext cx="0" cy="70857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543490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200"/>
        </a:spcBef>
        <a:spcAft>
          <a:spcPts val="1200"/>
        </a:spcAft>
        <a:buFont typeface="Arial" panose="020B0604020202020204" pitchFamily="34" charset="0"/>
        <a:buNone/>
        <a:defRPr sz="2800" kern="1200">
          <a:solidFill>
            <a:schemeClr val="bg1"/>
          </a:solidFill>
          <a:latin typeface="+mn-lt"/>
          <a:ea typeface="+mn-ea"/>
          <a:cs typeface="+mn-cs"/>
        </a:defRPr>
      </a:lvl1pPr>
      <a:lvl2pPr marL="457200" indent="-228600" algn="l" defTabSz="914400" rtl="0" eaLnBrk="1" latinLnBrk="0" hangingPunct="1">
        <a:lnSpc>
          <a:spcPct val="90000"/>
        </a:lnSpc>
        <a:spcBef>
          <a:spcPts val="600"/>
        </a:spcBef>
        <a:spcAft>
          <a:spcPts val="600"/>
        </a:spcAft>
        <a:buFont typeface="Arial" panose="020B0604020202020204" pitchFamily="34" charset="0"/>
        <a:buChar char="•"/>
        <a:defRPr sz="2400" kern="1200">
          <a:solidFill>
            <a:schemeClr val="bg1"/>
          </a:solidFill>
          <a:latin typeface="+mn-lt"/>
          <a:ea typeface="+mn-ea"/>
          <a:cs typeface="+mn-cs"/>
        </a:defRPr>
      </a:lvl2pPr>
      <a:lvl3pPr marL="685800" indent="-228600" algn="l" defTabSz="914400" rtl="0" eaLnBrk="1" latinLnBrk="0" hangingPunct="1">
        <a:lnSpc>
          <a:spcPct val="90000"/>
        </a:lnSpc>
        <a:spcBef>
          <a:spcPts val="0"/>
        </a:spcBef>
        <a:spcAft>
          <a:spcPts val="600"/>
        </a:spcAft>
        <a:buFont typeface="Arial" panose="020B0604020202020204" pitchFamily="34" charset="0"/>
        <a:buChar char="•"/>
        <a:defRPr sz="2000" kern="1200">
          <a:solidFill>
            <a:schemeClr val="bg1"/>
          </a:solidFill>
          <a:latin typeface="+mn-lt"/>
          <a:ea typeface="+mn-ea"/>
          <a:cs typeface="+mn-cs"/>
        </a:defRPr>
      </a:lvl3pPr>
      <a:lvl4pPr marL="971550" indent="-28575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4pPr>
      <a:lvl5pPr marL="1200150" indent="-2286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16">
          <p15:clr>
            <a:srgbClr val="F26B43"/>
          </p15:clr>
        </p15:guide>
        <p15:guide id="2" pos="3840">
          <p15:clr>
            <a:srgbClr val="F26B43"/>
          </p15:clr>
        </p15:guide>
        <p15:guide id="3" orient="horz" pos="120">
          <p15:clr>
            <a:srgbClr val="F26B43"/>
          </p15:clr>
        </p15:guide>
        <p15:guide id="4" orient="horz" pos="4008">
          <p15:clr>
            <a:srgbClr val="F26B43"/>
          </p15:clr>
        </p15:guide>
        <p15:guide id="5" pos="216">
          <p15:clr>
            <a:srgbClr val="F26B43"/>
          </p15:clr>
        </p15:guide>
        <p15:guide id="6" pos="7464">
          <p15:clr>
            <a:srgbClr val="F26B43"/>
          </p15:clr>
        </p15:guide>
        <p15:guide id="7" orient="horz" pos="240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4C254E-4278-84C2-12C9-AC1FEDCC96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31A95F-9F8F-FCFD-940F-0EC6E94033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22FA64-99BB-C2B9-C325-0F3DF0F764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CD1D990-0429-4678-830B-B41CC751FE44}" type="datetimeFigureOut">
              <a:rPr lang="en-US" smtClean="0"/>
              <a:t>4/6/26</a:t>
            </a:fld>
            <a:endParaRPr lang="en-US"/>
          </a:p>
        </p:txBody>
      </p:sp>
      <p:sp>
        <p:nvSpPr>
          <p:cNvPr id="5" name="Footer Placeholder 4">
            <a:extLst>
              <a:ext uri="{FF2B5EF4-FFF2-40B4-BE49-F238E27FC236}">
                <a16:creationId xmlns:a16="http://schemas.microsoft.com/office/drawing/2014/main" id="{DEDE72D6-E1FB-B2F1-E93E-0033E00589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4F2F393-5B48-9E18-97BF-6177BE099C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8CC88F-58AD-4871-97A8-955DF02DFE56}" type="slidenum">
              <a:rPr lang="en-US" smtClean="0"/>
              <a:t>‹#›</a:t>
            </a:fld>
            <a:endParaRPr lang="en-US"/>
          </a:p>
        </p:txBody>
      </p:sp>
    </p:spTree>
    <p:extLst>
      <p:ext uri="{BB962C8B-B14F-4D97-AF65-F5344CB8AC3E}">
        <p14:creationId xmlns:p14="http://schemas.microsoft.com/office/powerpoint/2010/main" val="281808829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8EEE2C06-F50A-EF3B-D256-36675F2C5A83}"/>
              </a:ext>
            </a:extLst>
          </p:cNvPr>
          <p:cNvPicPr>
            <a:picLocks noGrp="1" noRot="1" noChangeAspect="1" noMove="1" noResize="1" noEditPoints="1" noAdjustHandles="1" noChangeArrowheads="1" noChangeShapeType="1" noCrop="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3988721" y="-2842"/>
            <a:ext cx="8218180" cy="2089257"/>
          </a:xfrm>
          <a:prstGeom prst="rect">
            <a:avLst/>
          </a:prstGeom>
        </p:spPr>
      </p:pic>
      <p:sp>
        <p:nvSpPr>
          <p:cNvPr id="8" name="Arrow: Pentagon 7">
            <a:extLst>
              <a:ext uri="{FF2B5EF4-FFF2-40B4-BE49-F238E27FC236}">
                <a16:creationId xmlns:a16="http://schemas.microsoft.com/office/drawing/2014/main" id="{732E1B01-7481-C239-A607-17E66B124BA8}"/>
              </a:ext>
            </a:extLst>
          </p:cNvPr>
          <p:cNvSpPr/>
          <p:nvPr userDrawn="1"/>
        </p:nvSpPr>
        <p:spPr>
          <a:xfrm>
            <a:off x="0" y="198163"/>
            <a:ext cx="11823368" cy="1104900"/>
          </a:xfrm>
          <a:prstGeom prst="homePlate">
            <a:avLst>
              <a:gd name="adj" fmla="val 47414"/>
            </a:avLst>
          </a:prstGeom>
          <a:solidFill>
            <a:schemeClr val="tx2"/>
          </a:solidFill>
          <a:ln>
            <a:noFill/>
          </a:ln>
          <a:effectLst>
            <a:outerShdw blurRad="127000" dist="63500" algn="l" rotWithShape="0">
              <a:schemeClr val="tx1">
                <a:alpha val="3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06B7EA5B-D29C-5289-23FE-2EB912433C49}"/>
              </a:ext>
            </a:extLst>
          </p:cNvPr>
          <p:cNvSpPr>
            <a:spLocks noGrp="1"/>
          </p:cNvSpPr>
          <p:nvPr>
            <p:ph type="title"/>
          </p:nvPr>
        </p:nvSpPr>
        <p:spPr>
          <a:xfrm>
            <a:off x="477268" y="390521"/>
            <a:ext cx="10515600" cy="7450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5B6833-08A8-356A-5262-392BE7459021}"/>
              </a:ext>
            </a:extLst>
          </p:cNvPr>
          <p:cNvSpPr>
            <a:spLocks noGrp="1"/>
          </p:cNvSpPr>
          <p:nvPr>
            <p:ph type="body" idx="1"/>
          </p:nvPr>
        </p:nvSpPr>
        <p:spPr>
          <a:xfrm>
            <a:off x="368632" y="1438227"/>
            <a:ext cx="10913725" cy="4927921"/>
          </a:xfrm>
          <a:prstGeom prst="rect">
            <a:avLst/>
          </a:prstGeom>
        </p:spPr>
        <p:txBody>
          <a:bodyPr vert="horz" lIns="91440" tIns="45720" rIns="91440" bIns="45720" rtlCol="0">
            <a:normAutofit/>
          </a:bodyPr>
          <a:lstStyle/>
          <a:p>
            <a:pPr lvl="0"/>
            <a:r>
              <a:rPr lang="en-US"/>
              <a:t>Click to add text or choose an icon below to add other content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B13B2-6E50-EA38-B6A3-42D0189C4DFE}"/>
              </a:ext>
            </a:extLst>
          </p:cNvPr>
          <p:cNvSpPr>
            <a:spLocks noGrp="1"/>
          </p:cNvSpPr>
          <p:nvPr>
            <p:ph type="dt" sz="half" idx="2"/>
          </p:nvPr>
        </p:nvSpPr>
        <p:spPr>
          <a:xfrm>
            <a:off x="9910763" y="6366149"/>
            <a:ext cx="1147759" cy="365125"/>
          </a:xfrm>
          <a:prstGeom prst="rect">
            <a:avLst/>
          </a:prstGeom>
        </p:spPr>
        <p:txBody>
          <a:bodyPr vert="horz" lIns="91440" tIns="45720" rIns="91440" bIns="45720" rtlCol="0" anchor="ctr"/>
          <a:lstStyle>
            <a:lvl1pPr algn="r">
              <a:defRPr sz="1200">
                <a:solidFill>
                  <a:schemeClr val="bg1">
                    <a:lumMod val="65000"/>
                  </a:schemeClr>
                </a:solidFill>
              </a:defRPr>
            </a:lvl1pPr>
          </a:lstStyle>
          <a:p>
            <a:fld id="{68AD1686-B6BE-497A-B388-3B89E809029E}" type="datetimeFigureOut">
              <a:rPr lang="en-US" smtClean="0"/>
              <a:pPr/>
              <a:t>4/6/26</a:t>
            </a:fld>
            <a:endParaRPr lang="en-US"/>
          </a:p>
        </p:txBody>
      </p:sp>
      <p:sp>
        <p:nvSpPr>
          <p:cNvPr id="5" name="Footer Placeholder 4">
            <a:extLst>
              <a:ext uri="{FF2B5EF4-FFF2-40B4-BE49-F238E27FC236}">
                <a16:creationId xmlns:a16="http://schemas.microsoft.com/office/drawing/2014/main" id="{0B4D941B-F308-EB02-EE26-803984A97CD4}"/>
              </a:ext>
            </a:extLst>
          </p:cNvPr>
          <p:cNvSpPr>
            <a:spLocks noGrp="1"/>
          </p:cNvSpPr>
          <p:nvPr>
            <p:ph type="ftr" sz="quarter" idx="3"/>
          </p:nvPr>
        </p:nvSpPr>
        <p:spPr>
          <a:xfrm>
            <a:off x="368632" y="6366150"/>
            <a:ext cx="9318296" cy="365125"/>
          </a:xfrm>
          <a:prstGeom prst="rect">
            <a:avLst/>
          </a:prstGeom>
        </p:spPr>
        <p:txBody>
          <a:bodyPr vert="horz" lIns="91440" tIns="45720" rIns="91440" bIns="45720" rtlCol="0" anchor="ctr"/>
          <a:lstStyle>
            <a:lvl1pPr algn="l">
              <a:defRPr sz="1200">
                <a:solidFill>
                  <a:schemeClr val="bg1">
                    <a:lumMod val="65000"/>
                  </a:schemeClr>
                </a:solidFill>
              </a:defRPr>
            </a:lvl1pPr>
          </a:lstStyle>
          <a:p>
            <a:endParaRPr lang="en-US"/>
          </a:p>
        </p:txBody>
      </p:sp>
      <p:sp>
        <p:nvSpPr>
          <p:cNvPr id="6" name="Slide Number Placeholder 5">
            <a:extLst>
              <a:ext uri="{FF2B5EF4-FFF2-40B4-BE49-F238E27FC236}">
                <a16:creationId xmlns:a16="http://schemas.microsoft.com/office/drawing/2014/main" id="{86E244E8-34B9-51DF-4065-E2907BBA620F}"/>
              </a:ext>
            </a:extLst>
          </p:cNvPr>
          <p:cNvSpPr>
            <a:spLocks noGrp="1"/>
          </p:cNvSpPr>
          <p:nvPr>
            <p:ph type="sldNum" sz="quarter" idx="4"/>
          </p:nvPr>
        </p:nvSpPr>
        <p:spPr>
          <a:xfrm>
            <a:off x="11282357" y="6354762"/>
            <a:ext cx="676275" cy="365125"/>
          </a:xfrm>
          <a:prstGeom prst="rect">
            <a:avLst/>
          </a:prstGeom>
        </p:spPr>
        <p:txBody>
          <a:bodyPr vert="horz" lIns="91440" tIns="45720" rIns="91440" bIns="45720" rtlCol="0" anchor="ctr"/>
          <a:lstStyle>
            <a:lvl1pPr algn="r">
              <a:defRPr sz="1200">
                <a:solidFill>
                  <a:schemeClr val="bg1">
                    <a:lumMod val="65000"/>
                  </a:schemeClr>
                </a:solidFill>
              </a:defRPr>
            </a:lvl1pPr>
          </a:lstStyle>
          <a:p>
            <a:r>
              <a:rPr lang="en-US"/>
              <a:t>|  </a:t>
            </a:r>
            <a:fld id="{09420899-2DCA-417D-88B5-53E1D417002E}" type="slidenum">
              <a:rPr lang="en-US" smtClean="0"/>
              <a:pPr/>
              <a:t>‹#›</a:t>
            </a:fld>
            <a:endParaRPr lang="en-US"/>
          </a:p>
        </p:txBody>
      </p:sp>
      <p:cxnSp>
        <p:nvCxnSpPr>
          <p:cNvPr id="9" name="Straight Connector 8">
            <a:extLst>
              <a:ext uri="{FF2B5EF4-FFF2-40B4-BE49-F238E27FC236}">
                <a16:creationId xmlns:a16="http://schemas.microsoft.com/office/drawing/2014/main" id="{7602A45C-E060-B39F-6C5F-0559FC459790}"/>
              </a:ext>
            </a:extLst>
          </p:cNvPr>
          <p:cNvCxnSpPr/>
          <p:nvPr userDrawn="1"/>
        </p:nvCxnSpPr>
        <p:spPr>
          <a:xfrm>
            <a:off x="368632" y="390522"/>
            <a:ext cx="0" cy="70857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33723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 id="2147483747" r:id="rId28"/>
    <p:sldLayoutId id="2147483748" r:id="rId29"/>
    <p:sldLayoutId id="2147483749" r:id="rId30"/>
    <p:sldLayoutId id="2147483750" r:id="rId31"/>
    <p:sldLayoutId id="2147483751" r:id="rId32"/>
    <p:sldLayoutId id="2147483752" r:id="rId33"/>
    <p:sldLayoutId id="2147483753" r:id="rId34"/>
    <p:sldLayoutId id="2147483754" r:id="rId35"/>
    <p:sldLayoutId id="2147483755" r:id="rId36"/>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200"/>
        </a:spcBef>
        <a:spcAft>
          <a:spcPts val="1200"/>
        </a:spcAft>
        <a:buFont typeface="Arial" panose="020B0604020202020204" pitchFamily="34" charset="0"/>
        <a:buNone/>
        <a:defRPr sz="2800" kern="1200">
          <a:solidFill>
            <a:schemeClr val="bg1"/>
          </a:solidFill>
          <a:latin typeface="+mn-lt"/>
          <a:ea typeface="+mn-ea"/>
          <a:cs typeface="+mn-cs"/>
        </a:defRPr>
      </a:lvl1pPr>
      <a:lvl2pPr marL="457200" indent="-228600" algn="l" defTabSz="914400" rtl="0" eaLnBrk="1" latinLnBrk="0" hangingPunct="1">
        <a:lnSpc>
          <a:spcPct val="90000"/>
        </a:lnSpc>
        <a:spcBef>
          <a:spcPts val="600"/>
        </a:spcBef>
        <a:spcAft>
          <a:spcPts val="600"/>
        </a:spcAft>
        <a:buFont typeface="Arial" panose="020B0604020202020204" pitchFamily="34" charset="0"/>
        <a:buChar char="•"/>
        <a:defRPr sz="2400" kern="1200">
          <a:solidFill>
            <a:schemeClr val="bg1"/>
          </a:solidFill>
          <a:latin typeface="+mn-lt"/>
          <a:ea typeface="+mn-ea"/>
          <a:cs typeface="+mn-cs"/>
        </a:defRPr>
      </a:lvl2pPr>
      <a:lvl3pPr marL="685800" indent="-228600" algn="l" defTabSz="914400" rtl="0" eaLnBrk="1" latinLnBrk="0" hangingPunct="1">
        <a:lnSpc>
          <a:spcPct val="90000"/>
        </a:lnSpc>
        <a:spcBef>
          <a:spcPts val="0"/>
        </a:spcBef>
        <a:spcAft>
          <a:spcPts val="600"/>
        </a:spcAft>
        <a:buFont typeface="Arial" panose="020B0604020202020204" pitchFamily="34" charset="0"/>
        <a:buChar char="•"/>
        <a:defRPr sz="2000" kern="1200">
          <a:solidFill>
            <a:schemeClr val="bg1"/>
          </a:solidFill>
          <a:latin typeface="+mn-lt"/>
          <a:ea typeface="+mn-ea"/>
          <a:cs typeface="+mn-cs"/>
        </a:defRPr>
      </a:lvl3pPr>
      <a:lvl4pPr marL="971550" indent="-28575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4pPr>
      <a:lvl5pPr marL="1200150" indent="-2286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16">
          <p15:clr>
            <a:srgbClr val="F26B43"/>
          </p15:clr>
        </p15:guide>
        <p15:guide id="2" pos="3840">
          <p15:clr>
            <a:srgbClr val="F26B43"/>
          </p15:clr>
        </p15:guide>
        <p15:guide id="3" orient="horz" pos="120">
          <p15:clr>
            <a:srgbClr val="F26B43"/>
          </p15:clr>
        </p15:guide>
        <p15:guide id="4" orient="horz" pos="4008">
          <p15:clr>
            <a:srgbClr val="F26B43"/>
          </p15:clr>
        </p15:guide>
        <p15:guide id="5" pos="216">
          <p15:clr>
            <a:srgbClr val="F26B43"/>
          </p15:clr>
        </p15:guide>
        <p15:guide id="6" pos="7464">
          <p15:clr>
            <a:srgbClr val="F26B43"/>
          </p15:clr>
        </p15:guide>
        <p15:guide id="7" orient="horz" pos="240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74B2E1-C2FE-9E5B-6763-F5BDBA5D9EF4}"/>
              </a:ext>
            </a:extLst>
          </p:cNvPr>
          <p:cNvSpPr>
            <a:spLocks noGrp="1"/>
          </p:cNvSpPr>
          <p:nvPr>
            <p:ph type="title"/>
          </p:nvPr>
        </p:nvSpPr>
        <p:spPr>
          <a:xfrm>
            <a:off x="514008" y="419100"/>
            <a:ext cx="10063708" cy="110339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B7EE27-5D81-285E-E168-2822AB9B2B47}"/>
              </a:ext>
            </a:extLst>
          </p:cNvPr>
          <p:cNvSpPr>
            <a:spLocks noGrp="1"/>
          </p:cNvSpPr>
          <p:nvPr>
            <p:ph type="body" idx="1"/>
          </p:nvPr>
        </p:nvSpPr>
        <p:spPr>
          <a:xfrm>
            <a:off x="514008" y="1701879"/>
            <a:ext cx="10063708" cy="45204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24BD345-0300-C3C3-CC54-EB48272FB01A}"/>
              </a:ext>
            </a:extLst>
          </p:cNvPr>
          <p:cNvSpPr>
            <a:spLocks noGrp="1"/>
          </p:cNvSpPr>
          <p:nvPr>
            <p:ph type="ftr" sz="quarter" idx="3"/>
          </p:nvPr>
        </p:nvSpPr>
        <p:spPr>
          <a:xfrm>
            <a:off x="514008" y="6356350"/>
            <a:ext cx="4516998" cy="365125"/>
          </a:xfrm>
          <a:prstGeom prst="rect">
            <a:avLst/>
          </a:prstGeom>
        </p:spPr>
        <p:txBody>
          <a:bodyPr vert="horz" lIns="91440" tIns="45720" rIns="91440" bIns="45720" rtlCol="0" anchor="ctr"/>
          <a:lstStyle>
            <a:lvl1pPr algn="l" rtl="0">
              <a:defRPr sz="700" cap="all" spc="200" baseline="0">
                <a:solidFill>
                  <a:schemeClr val="tx1"/>
                </a:solidFill>
              </a:defRPr>
            </a:lvl1pPr>
          </a:lstStyle>
          <a:p>
            <a:r>
              <a:rPr lang="en-US"/>
              <a:t>Sample Footer Text</a:t>
            </a:r>
          </a:p>
        </p:txBody>
      </p:sp>
      <p:sp>
        <p:nvSpPr>
          <p:cNvPr id="4" name="Date Placeholder 3">
            <a:extLst>
              <a:ext uri="{FF2B5EF4-FFF2-40B4-BE49-F238E27FC236}">
                <a16:creationId xmlns:a16="http://schemas.microsoft.com/office/drawing/2014/main" id="{3283372A-1078-8F12-96E5-B85AAFF2F853}"/>
              </a:ext>
            </a:extLst>
          </p:cNvPr>
          <p:cNvSpPr>
            <a:spLocks noGrp="1"/>
          </p:cNvSpPr>
          <p:nvPr>
            <p:ph type="dt" sz="half" idx="2"/>
          </p:nvPr>
        </p:nvSpPr>
        <p:spPr>
          <a:xfrm>
            <a:off x="8580235" y="6356350"/>
            <a:ext cx="2631104" cy="365125"/>
          </a:xfrm>
          <a:prstGeom prst="rect">
            <a:avLst/>
          </a:prstGeom>
        </p:spPr>
        <p:txBody>
          <a:bodyPr vert="horz" lIns="91440" tIns="45720" rIns="91440" bIns="45720" rtlCol="0" anchor="ctr"/>
          <a:lstStyle>
            <a:lvl1pPr algn="r" rtl="0">
              <a:defRPr sz="800">
                <a:solidFill>
                  <a:schemeClr val="tx1"/>
                </a:solidFill>
              </a:defRPr>
            </a:lvl1pPr>
          </a:lstStyle>
          <a:p>
            <a:fld id="{48B80307-5F99-4F4D-A70B-FB62BF230D96}" type="datetime1">
              <a:rPr lang="en-US" smtClean="0"/>
              <a:pPr/>
              <a:t>4/6/26</a:t>
            </a:fld>
            <a:endParaRPr lang="en-US"/>
          </a:p>
        </p:txBody>
      </p:sp>
      <p:sp>
        <p:nvSpPr>
          <p:cNvPr id="6" name="Slide Number Placeholder 5">
            <a:extLst>
              <a:ext uri="{FF2B5EF4-FFF2-40B4-BE49-F238E27FC236}">
                <a16:creationId xmlns:a16="http://schemas.microsoft.com/office/drawing/2014/main" id="{CF988617-B326-7B9A-9E31-D2CA19CA23FD}"/>
              </a:ext>
            </a:extLst>
          </p:cNvPr>
          <p:cNvSpPr>
            <a:spLocks noGrp="1"/>
          </p:cNvSpPr>
          <p:nvPr>
            <p:ph type="sldNum" sz="quarter" idx="4"/>
          </p:nvPr>
        </p:nvSpPr>
        <p:spPr>
          <a:xfrm>
            <a:off x="11268134" y="6356350"/>
            <a:ext cx="443002" cy="365125"/>
          </a:xfrm>
          <a:prstGeom prst="rect">
            <a:avLst/>
          </a:prstGeom>
        </p:spPr>
        <p:txBody>
          <a:bodyPr vert="horz" lIns="91440" tIns="45720" rIns="91440" bIns="45720" rtlCol="0" anchor="ctr"/>
          <a:lstStyle>
            <a:lvl1pPr algn="r" rtl="0">
              <a:defRPr sz="800">
                <a:solidFill>
                  <a:schemeClr val="tx1"/>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311862040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 id="2147483782" r:id="rId26"/>
    <p:sldLayoutId id="2147483783" r:id="rId27"/>
    <p:sldLayoutId id="2147483784" r:id="rId28"/>
    <p:sldLayoutId id="2147483785" r:id="rId29"/>
    <p:sldLayoutId id="2147483786" r:id="rId30"/>
    <p:sldLayoutId id="2147483787" r:id="rId31"/>
    <p:sldLayoutId id="2147483788" r:id="rId32"/>
    <p:sldLayoutId id="2147483789" r:id="rId33"/>
    <p:sldLayoutId id="2147483790" r:id="rId34"/>
    <p:sldLayoutId id="2147483791" r:id="rId35"/>
    <p:sldLayoutId id="2147483792" r:id="rId36"/>
    <p:sldLayoutId id="2147483793" r:id="rId37"/>
    <p:sldLayoutId id="2147483794" r:id="rId38"/>
    <p:sldLayoutId id="2147483795" r:id="rId39"/>
    <p:sldLayoutId id="2147483796" r:id="rId40"/>
    <p:sldLayoutId id="2147483797" r:id="rId41"/>
    <p:sldLayoutId id="2147483798" r:id="rId42"/>
    <p:sldLayoutId id="2147483799" r:id="rId43"/>
    <p:sldLayoutId id="2147483800" r:id="rId44"/>
    <p:sldLayoutId id="2147483801" r:id="rId45"/>
    <p:sldLayoutId id="2147483802" r:id="rId46"/>
    <p:sldLayoutId id="2147483803" r:id="rId47"/>
    <p:sldLayoutId id="2147483804" r:id="rId48"/>
    <p:sldLayoutId id="2147483805" r:id="rId49"/>
    <p:sldLayoutId id="2147483806" r:id="rId50"/>
    <p:sldLayoutId id="2147483807" r:id="rId51"/>
    <p:sldLayoutId id="2147483808" r:id="rId52"/>
    <p:sldLayoutId id="2147483809" r:id="rId53"/>
    <p:sldLayoutId id="2147483810" r:id="rId54"/>
    <p:sldLayoutId id="2147483811" r:id="rId55"/>
    <p:sldLayoutId id="2147483812" r:id="rId56"/>
    <p:sldLayoutId id="2147483813" r:id="rId57"/>
    <p:sldLayoutId id="2147483814" r:id="rId58"/>
  </p:sldLayoutIdLst>
  <p:hf sldNum="0" hdr="0" ftr="0" dt="0"/>
  <p:txStyles>
    <p:titleStyle>
      <a:lvl1pPr algn="l" defTabSz="914400" rtl="0" eaLnBrk="1" latinLnBrk="0" hangingPunct="1">
        <a:lnSpc>
          <a:spcPct val="110000"/>
        </a:lnSpc>
        <a:spcBef>
          <a:spcPct val="0"/>
        </a:spcBef>
        <a:buNone/>
        <a:defRPr sz="2800" kern="1200">
          <a:solidFill>
            <a:schemeClr val="tx2"/>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A323376-6802-872C-FF51-2ED30BF74A3E}"/>
              </a:ext>
              <a:ext uri="{C183D7F6-B498-43B3-948B-1728B52AA6E4}">
                <adec:decorative xmlns:adec="http://schemas.microsoft.com/office/drawing/2017/decorative" val="1"/>
              </a:ext>
            </a:extLst>
          </p:cNvPr>
          <p:cNvSpPr>
            <a:spLocks/>
          </p:cNvSpPr>
          <p:nvPr userDrawn="1"/>
        </p:nvSpPr>
        <p:spPr>
          <a:xfrm>
            <a:off x="0" y="-11495"/>
            <a:ext cx="12192000" cy="1084332"/>
          </a:xfrm>
          <a:prstGeom prst="rect">
            <a:avLst/>
          </a:prstGeom>
          <a:solidFill>
            <a:srgbClr val="2650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aphic 4">
            <a:extLst>
              <a:ext uri="{FF2B5EF4-FFF2-40B4-BE49-F238E27FC236}">
                <a16:creationId xmlns:a16="http://schemas.microsoft.com/office/drawing/2014/main" id="{917716A5-AB1D-7E23-7B5E-DF239AC39F64}"/>
              </a:ext>
              <a:ext uri="{C183D7F6-B498-43B3-948B-1728B52AA6E4}">
                <adec:decorative xmlns:adec="http://schemas.microsoft.com/office/drawing/2017/decorative" val="1"/>
              </a:ext>
            </a:extLst>
          </p:cNvPr>
          <p:cNvGrpSpPr/>
          <p:nvPr userDrawn="1"/>
        </p:nvGrpSpPr>
        <p:grpSpPr>
          <a:xfrm rot="-2700000">
            <a:off x="11939902" y="-821804"/>
            <a:ext cx="2890090" cy="2883600"/>
            <a:chOff x="9899256" y="-1025822"/>
            <a:chExt cx="2890090" cy="2883600"/>
          </a:xfrm>
        </p:grpSpPr>
        <p:sp>
          <p:nvSpPr>
            <p:cNvPr id="15" name="Freeform: Shape 14">
              <a:extLst>
                <a:ext uri="{FF2B5EF4-FFF2-40B4-BE49-F238E27FC236}">
                  <a16:creationId xmlns:a16="http://schemas.microsoft.com/office/drawing/2014/main" id="{D448BF64-C28B-17D6-E393-B0E9BB467496}"/>
                </a:ext>
              </a:extLst>
            </p:cNvPr>
            <p:cNvSpPr/>
            <p:nvPr/>
          </p:nvSpPr>
          <p:spPr>
            <a:xfrm>
              <a:off x="10226667" y="-952792"/>
              <a:ext cx="2489913" cy="2482166"/>
            </a:xfrm>
            <a:custGeom>
              <a:avLst/>
              <a:gdLst>
                <a:gd name="connsiteX0" fmla="*/ 0 w 2489913"/>
                <a:gd name="connsiteY0" fmla="*/ 0 h 2482166"/>
                <a:gd name="connsiteX1" fmla="*/ 2489914 w 2489913"/>
                <a:gd name="connsiteY1" fmla="*/ 2482167 h 2482166"/>
              </a:gdLst>
              <a:ahLst/>
              <a:cxnLst>
                <a:cxn ang="0">
                  <a:pos x="connsiteX0" y="connsiteY0"/>
                </a:cxn>
                <a:cxn ang="0">
                  <a:pos x="connsiteX1" y="connsiteY1"/>
                </a:cxn>
              </a:cxnLst>
              <a:rect l="l" t="t" r="r" b="b"/>
              <a:pathLst>
                <a:path w="2489913" h="2482166">
                  <a:moveTo>
                    <a:pt x="0" y="0"/>
                  </a:moveTo>
                  <a:lnTo>
                    <a:pt x="2489914" y="2482167"/>
                  </a:lnTo>
                </a:path>
              </a:pathLst>
            </a:custGeom>
            <a:ln w="6604" cap="flat">
              <a:solidFill>
                <a:schemeClr val="tx1">
                  <a:lumMod val="20000"/>
                  <a:lumOff val="80000"/>
                  <a:alpha val="63000"/>
                </a:schemeClr>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385E54C-2934-AE5D-3A05-A4BF0F196B95}"/>
                </a:ext>
              </a:extLst>
            </p:cNvPr>
            <p:cNvSpPr/>
            <p:nvPr/>
          </p:nvSpPr>
          <p:spPr>
            <a:xfrm>
              <a:off x="10153902" y="-879828"/>
              <a:ext cx="2489913" cy="2482166"/>
            </a:xfrm>
            <a:custGeom>
              <a:avLst/>
              <a:gdLst>
                <a:gd name="connsiteX0" fmla="*/ 0 w 2489913"/>
                <a:gd name="connsiteY0" fmla="*/ 0 h 2482166"/>
                <a:gd name="connsiteX1" fmla="*/ 2489914 w 2489913"/>
                <a:gd name="connsiteY1" fmla="*/ 2482167 h 2482166"/>
              </a:gdLst>
              <a:ahLst/>
              <a:cxnLst>
                <a:cxn ang="0">
                  <a:pos x="connsiteX0" y="connsiteY0"/>
                </a:cxn>
                <a:cxn ang="0">
                  <a:pos x="connsiteX1" y="connsiteY1"/>
                </a:cxn>
              </a:cxnLst>
              <a:rect l="l" t="t" r="r" b="b"/>
              <a:pathLst>
                <a:path w="2489913" h="2482166">
                  <a:moveTo>
                    <a:pt x="0" y="0"/>
                  </a:moveTo>
                  <a:lnTo>
                    <a:pt x="2489914" y="2482167"/>
                  </a:lnTo>
                </a:path>
              </a:pathLst>
            </a:custGeom>
            <a:ln w="6604" cap="flat">
              <a:solidFill>
                <a:schemeClr val="tx1">
                  <a:lumMod val="20000"/>
                  <a:lumOff val="80000"/>
                  <a:alpha val="63000"/>
                </a:schemeClr>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6EDD3D90-6938-B6E3-67DB-97890FB387BC}"/>
                </a:ext>
              </a:extLst>
            </p:cNvPr>
            <p:cNvSpPr/>
            <p:nvPr/>
          </p:nvSpPr>
          <p:spPr>
            <a:xfrm>
              <a:off x="10081136" y="-806864"/>
              <a:ext cx="2489913" cy="2482166"/>
            </a:xfrm>
            <a:custGeom>
              <a:avLst/>
              <a:gdLst>
                <a:gd name="connsiteX0" fmla="*/ 0 w 2489913"/>
                <a:gd name="connsiteY0" fmla="*/ 0 h 2482166"/>
                <a:gd name="connsiteX1" fmla="*/ 2489914 w 2489913"/>
                <a:gd name="connsiteY1" fmla="*/ 2482167 h 2482166"/>
              </a:gdLst>
              <a:ahLst/>
              <a:cxnLst>
                <a:cxn ang="0">
                  <a:pos x="connsiteX0" y="connsiteY0"/>
                </a:cxn>
                <a:cxn ang="0">
                  <a:pos x="connsiteX1" y="connsiteY1"/>
                </a:cxn>
              </a:cxnLst>
              <a:rect l="l" t="t" r="r" b="b"/>
              <a:pathLst>
                <a:path w="2489913" h="2482166">
                  <a:moveTo>
                    <a:pt x="0" y="0"/>
                  </a:moveTo>
                  <a:lnTo>
                    <a:pt x="2489914" y="2482167"/>
                  </a:lnTo>
                </a:path>
              </a:pathLst>
            </a:custGeom>
            <a:ln w="6604" cap="flat">
              <a:solidFill>
                <a:schemeClr val="tx1">
                  <a:lumMod val="20000"/>
                  <a:lumOff val="80000"/>
                  <a:alpha val="63000"/>
                </a:schemeClr>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E46DCF7-3505-56B7-6B40-9759E913DB9C}"/>
                </a:ext>
              </a:extLst>
            </p:cNvPr>
            <p:cNvSpPr/>
            <p:nvPr/>
          </p:nvSpPr>
          <p:spPr>
            <a:xfrm>
              <a:off x="10008437" y="-733900"/>
              <a:ext cx="2489847" cy="2482166"/>
            </a:xfrm>
            <a:custGeom>
              <a:avLst/>
              <a:gdLst>
                <a:gd name="connsiteX0" fmla="*/ 0 w 2489847"/>
                <a:gd name="connsiteY0" fmla="*/ 0 h 2482166"/>
                <a:gd name="connsiteX1" fmla="*/ 2489848 w 2489847"/>
                <a:gd name="connsiteY1" fmla="*/ 2482167 h 2482166"/>
              </a:gdLst>
              <a:ahLst/>
              <a:cxnLst>
                <a:cxn ang="0">
                  <a:pos x="connsiteX0" y="connsiteY0"/>
                </a:cxn>
                <a:cxn ang="0">
                  <a:pos x="connsiteX1" y="connsiteY1"/>
                </a:cxn>
              </a:cxnLst>
              <a:rect l="l" t="t" r="r" b="b"/>
              <a:pathLst>
                <a:path w="2489847" h="2482166">
                  <a:moveTo>
                    <a:pt x="0" y="0"/>
                  </a:moveTo>
                  <a:lnTo>
                    <a:pt x="2489848" y="2482167"/>
                  </a:lnTo>
                </a:path>
              </a:pathLst>
            </a:custGeom>
            <a:ln w="6604" cap="flat">
              <a:solidFill>
                <a:schemeClr val="tx1">
                  <a:lumMod val="20000"/>
                  <a:lumOff val="80000"/>
                  <a:alpha val="63000"/>
                </a:schemeClr>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EBE95EC-0785-A8C0-B861-25FAC0C95533}"/>
                </a:ext>
              </a:extLst>
            </p:cNvPr>
            <p:cNvSpPr/>
            <p:nvPr/>
          </p:nvSpPr>
          <p:spPr>
            <a:xfrm>
              <a:off x="10299432" y="-1025822"/>
              <a:ext cx="2489913" cy="2482166"/>
            </a:xfrm>
            <a:custGeom>
              <a:avLst/>
              <a:gdLst>
                <a:gd name="connsiteX0" fmla="*/ 0 w 2489913"/>
                <a:gd name="connsiteY0" fmla="*/ 0 h 2482166"/>
                <a:gd name="connsiteX1" fmla="*/ 2489914 w 2489913"/>
                <a:gd name="connsiteY1" fmla="*/ 2482167 h 2482166"/>
              </a:gdLst>
              <a:ahLst/>
              <a:cxnLst>
                <a:cxn ang="0">
                  <a:pos x="connsiteX0" y="connsiteY0"/>
                </a:cxn>
                <a:cxn ang="0">
                  <a:pos x="connsiteX1" y="connsiteY1"/>
                </a:cxn>
              </a:cxnLst>
              <a:rect l="l" t="t" r="r" b="b"/>
              <a:pathLst>
                <a:path w="2489913" h="2482166">
                  <a:moveTo>
                    <a:pt x="0" y="0"/>
                  </a:moveTo>
                  <a:lnTo>
                    <a:pt x="2489914" y="2482167"/>
                  </a:lnTo>
                </a:path>
              </a:pathLst>
            </a:custGeom>
            <a:ln w="6604" cap="flat">
              <a:solidFill>
                <a:schemeClr val="tx1">
                  <a:lumMod val="20000"/>
                  <a:lumOff val="80000"/>
                  <a:alpha val="63000"/>
                </a:schemeClr>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1F461CB2-AC8F-B57D-C3D4-40A9E39FA51F}"/>
                </a:ext>
              </a:extLst>
            </p:cNvPr>
            <p:cNvSpPr/>
            <p:nvPr/>
          </p:nvSpPr>
          <p:spPr>
            <a:xfrm>
              <a:off x="9935672" y="-660870"/>
              <a:ext cx="2489847" cy="2482166"/>
            </a:xfrm>
            <a:custGeom>
              <a:avLst/>
              <a:gdLst>
                <a:gd name="connsiteX0" fmla="*/ 0 w 2489847"/>
                <a:gd name="connsiteY0" fmla="*/ 0 h 2482166"/>
                <a:gd name="connsiteX1" fmla="*/ 2489848 w 2489847"/>
                <a:gd name="connsiteY1" fmla="*/ 2482166 h 2482166"/>
              </a:gdLst>
              <a:ahLst/>
              <a:cxnLst>
                <a:cxn ang="0">
                  <a:pos x="connsiteX0" y="connsiteY0"/>
                </a:cxn>
                <a:cxn ang="0">
                  <a:pos x="connsiteX1" y="connsiteY1"/>
                </a:cxn>
              </a:cxnLst>
              <a:rect l="l" t="t" r="r" b="b"/>
              <a:pathLst>
                <a:path w="2489847" h="2482166">
                  <a:moveTo>
                    <a:pt x="0" y="0"/>
                  </a:moveTo>
                  <a:lnTo>
                    <a:pt x="2489848" y="2482166"/>
                  </a:lnTo>
                </a:path>
              </a:pathLst>
            </a:custGeom>
            <a:ln w="6604" cap="flat">
              <a:solidFill>
                <a:schemeClr val="tx1">
                  <a:lumMod val="20000"/>
                  <a:lumOff val="80000"/>
                  <a:alpha val="63000"/>
                </a:schemeClr>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6525350-222F-327E-11AF-482504134A3B}"/>
                </a:ext>
              </a:extLst>
            </p:cNvPr>
            <p:cNvSpPr/>
            <p:nvPr/>
          </p:nvSpPr>
          <p:spPr>
            <a:xfrm>
              <a:off x="10190317" y="-916310"/>
              <a:ext cx="2489847" cy="2482166"/>
            </a:xfrm>
            <a:custGeom>
              <a:avLst/>
              <a:gdLst>
                <a:gd name="connsiteX0" fmla="*/ 0 w 2489847"/>
                <a:gd name="connsiteY0" fmla="*/ 0 h 2482166"/>
                <a:gd name="connsiteX1" fmla="*/ 2489848 w 2489847"/>
                <a:gd name="connsiteY1" fmla="*/ 2482167 h 2482166"/>
              </a:gdLst>
              <a:ahLst/>
              <a:cxnLst>
                <a:cxn ang="0">
                  <a:pos x="connsiteX0" y="connsiteY0"/>
                </a:cxn>
                <a:cxn ang="0">
                  <a:pos x="connsiteX1" y="connsiteY1"/>
                </a:cxn>
              </a:cxnLst>
              <a:rect l="l" t="t" r="r" b="b"/>
              <a:pathLst>
                <a:path w="2489847" h="2482166">
                  <a:moveTo>
                    <a:pt x="0" y="0"/>
                  </a:moveTo>
                  <a:lnTo>
                    <a:pt x="2489848" y="2482167"/>
                  </a:lnTo>
                </a:path>
              </a:pathLst>
            </a:custGeom>
            <a:ln w="6604" cap="flat">
              <a:solidFill>
                <a:schemeClr val="tx1">
                  <a:lumMod val="20000"/>
                  <a:lumOff val="80000"/>
                  <a:alpha val="63000"/>
                </a:schemeClr>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BF994E6-FE9F-9F31-FDEB-5A9F0D289EB5}"/>
                </a:ext>
              </a:extLst>
            </p:cNvPr>
            <p:cNvSpPr/>
            <p:nvPr/>
          </p:nvSpPr>
          <p:spPr>
            <a:xfrm>
              <a:off x="10117552" y="-843346"/>
              <a:ext cx="2489913" cy="2482166"/>
            </a:xfrm>
            <a:custGeom>
              <a:avLst/>
              <a:gdLst>
                <a:gd name="connsiteX0" fmla="*/ 0 w 2489913"/>
                <a:gd name="connsiteY0" fmla="*/ 0 h 2482166"/>
                <a:gd name="connsiteX1" fmla="*/ 2489914 w 2489913"/>
                <a:gd name="connsiteY1" fmla="*/ 2482167 h 2482166"/>
              </a:gdLst>
              <a:ahLst/>
              <a:cxnLst>
                <a:cxn ang="0">
                  <a:pos x="connsiteX0" y="connsiteY0"/>
                </a:cxn>
                <a:cxn ang="0">
                  <a:pos x="connsiteX1" y="connsiteY1"/>
                </a:cxn>
              </a:cxnLst>
              <a:rect l="l" t="t" r="r" b="b"/>
              <a:pathLst>
                <a:path w="2489913" h="2482166">
                  <a:moveTo>
                    <a:pt x="0" y="0"/>
                  </a:moveTo>
                  <a:lnTo>
                    <a:pt x="2489914" y="2482167"/>
                  </a:lnTo>
                </a:path>
              </a:pathLst>
            </a:custGeom>
            <a:ln w="6604" cap="flat">
              <a:solidFill>
                <a:schemeClr val="tx1">
                  <a:lumMod val="20000"/>
                  <a:lumOff val="80000"/>
                  <a:alpha val="63000"/>
                </a:schemeClr>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0CE217E-12EA-3F0B-6B23-EC830F2D57E5}"/>
                </a:ext>
              </a:extLst>
            </p:cNvPr>
            <p:cNvSpPr/>
            <p:nvPr/>
          </p:nvSpPr>
          <p:spPr>
            <a:xfrm>
              <a:off x="10044787" y="-770382"/>
              <a:ext cx="2489913" cy="2482166"/>
            </a:xfrm>
            <a:custGeom>
              <a:avLst/>
              <a:gdLst>
                <a:gd name="connsiteX0" fmla="*/ 0 w 2489913"/>
                <a:gd name="connsiteY0" fmla="*/ 0 h 2482166"/>
                <a:gd name="connsiteX1" fmla="*/ 2489914 w 2489913"/>
                <a:gd name="connsiteY1" fmla="*/ 2482167 h 2482166"/>
              </a:gdLst>
              <a:ahLst/>
              <a:cxnLst>
                <a:cxn ang="0">
                  <a:pos x="connsiteX0" y="connsiteY0"/>
                </a:cxn>
                <a:cxn ang="0">
                  <a:pos x="connsiteX1" y="connsiteY1"/>
                </a:cxn>
              </a:cxnLst>
              <a:rect l="l" t="t" r="r" b="b"/>
              <a:pathLst>
                <a:path w="2489913" h="2482166">
                  <a:moveTo>
                    <a:pt x="0" y="0"/>
                  </a:moveTo>
                  <a:lnTo>
                    <a:pt x="2489914" y="2482167"/>
                  </a:lnTo>
                </a:path>
              </a:pathLst>
            </a:custGeom>
            <a:ln w="6604" cap="flat">
              <a:solidFill>
                <a:schemeClr val="tx1">
                  <a:lumMod val="20000"/>
                  <a:lumOff val="80000"/>
                  <a:alpha val="63000"/>
                </a:schemeClr>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5AB579B-EABB-66D8-D936-4ED5A47E6BEA}"/>
                </a:ext>
              </a:extLst>
            </p:cNvPr>
            <p:cNvSpPr/>
            <p:nvPr/>
          </p:nvSpPr>
          <p:spPr>
            <a:xfrm>
              <a:off x="9972021" y="-697352"/>
              <a:ext cx="2489913" cy="2482166"/>
            </a:xfrm>
            <a:custGeom>
              <a:avLst/>
              <a:gdLst>
                <a:gd name="connsiteX0" fmla="*/ 0 w 2489913"/>
                <a:gd name="connsiteY0" fmla="*/ 0 h 2482166"/>
                <a:gd name="connsiteX1" fmla="*/ 2489914 w 2489913"/>
                <a:gd name="connsiteY1" fmla="*/ 2482167 h 2482166"/>
              </a:gdLst>
              <a:ahLst/>
              <a:cxnLst>
                <a:cxn ang="0">
                  <a:pos x="connsiteX0" y="connsiteY0"/>
                </a:cxn>
                <a:cxn ang="0">
                  <a:pos x="connsiteX1" y="connsiteY1"/>
                </a:cxn>
              </a:cxnLst>
              <a:rect l="l" t="t" r="r" b="b"/>
              <a:pathLst>
                <a:path w="2489913" h="2482166">
                  <a:moveTo>
                    <a:pt x="0" y="0"/>
                  </a:moveTo>
                  <a:lnTo>
                    <a:pt x="2489914" y="2482167"/>
                  </a:lnTo>
                </a:path>
              </a:pathLst>
            </a:custGeom>
            <a:ln w="6604" cap="flat">
              <a:solidFill>
                <a:schemeClr val="tx1">
                  <a:lumMod val="20000"/>
                  <a:lumOff val="80000"/>
                  <a:alpha val="63000"/>
                </a:schemeClr>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9313133E-510F-4313-424C-89B97D1CECEF}"/>
                </a:ext>
              </a:extLst>
            </p:cNvPr>
            <p:cNvSpPr/>
            <p:nvPr/>
          </p:nvSpPr>
          <p:spPr>
            <a:xfrm>
              <a:off x="10263083" y="-989274"/>
              <a:ext cx="2489847" cy="2482100"/>
            </a:xfrm>
            <a:custGeom>
              <a:avLst/>
              <a:gdLst>
                <a:gd name="connsiteX0" fmla="*/ 0 w 2489847"/>
                <a:gd name="connsiteY0" fmla="*/ 0 h 2482100"/>
                <a:gd name="connsiteX1" fmla="*/ 2489848 w 2489847"/>
                <a:gd name="connsiteY1" fmla="*/ 2482100 h 2482100"/>
              </a:gdLst>
              <a:ahLst/>
              <a:cxnLst>
                <a:cxn ang="0">
                  <a:pos x="connsiteX0" y="connsiteY0"/>
                </a:cxn>
                <a:cxn ang="0">
                  <a:pos x="connsiteX1" y="connsiteY1"/>
                </a:cxn>
              </a:cxnLst>
              <a:rect l="l" t="t" r="r" b="b"/>
              <a:pathLst>
                <a:path w="2489847" h="2482100">
                  <a:moveTo>
                    <a:pt x="0" y="0"/>
                  </a:moveTo>
                  <a:lnTo>
                    <a:pt x="2489848" y="2482100"/>
                  </a:lnTo>
                </a:path>
              </a:pathLst>
            </a:custGeom>
            <a:ln w="6604" cap="flat">
              <a:solidFill>
                <a:schemeClr val="tx1">
                  <a:lumMod val="20000"/>
                  <a:lumOff val="80000"/>
                  <a:alpha val="63000"/>
                </a:schemeClr>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C0343494-278B-F262-74A0-31A7AD61A28A}"/>
                </a:ext>
              </a:extLst>
            </p:cNvPr>
            <p:cNvSpPr/>
            <p:nvPr/>
          </p:nvSpPr>
          <p:spPr>
            <a:xfrm>
              <a:off x="9899256" y="-624388"/>
              <a:ext cx="2489913" cy="2482166"/>
            </a:xfrm>
            <a:custGeom>
              <a:avLst/>
              <a:gdLst>
                <a:gd name="connsiteX0" fmla="*/ 0 w 2489913"/>
                <a:gd name="connsiteY0" fmla="*/ 0 h 2482166"/>
                <a:gd name="connsiteX1" fmla="*/ 2489914 w 2489913"/>
                <a:gd name="connsiteY1" fmla="*/ 2482167 h 2482166"/>
              </a:gdLst>
              <a:ahLst/>
              <a:cxnLst>
                <a:cxn ang="0">
                  <a:pos x="connsiteX0" y="connsiteY0"/>
                </a:cxn>
                <a:cxn ang="0">
                  <a:pos x="connsiteX1" y="connsiteY1"/>
                </a:cxn>
              </a:cxnLst>
              <a:rect l="l" t="t" r="r" b="b"/>
              <a:pathLst>
                <a:path w="2489913" h="2482166">
                  <a:moveTo>
                    <a:pt x="0" y="0"/>
                  </a:moveTo>
                  <a:lnTo>
                    <a:pt x="2489914" y="2482167"/>
                  </a:lnTo>
                </a:path>
              </a:pathLst>
            </a:custGeom>
            <a:ln w="6604" cap="flat">
              <a:solidFill>
                <a:schemeClr val="tx1">
                  <a:lumMod val="20000"/>
                  <a:lumOff val="80000"/>
                  <a:alpha val="63000"/>
                </a:schemeClr>
              </a:solidFill>
              <a:prstDash val="solid"/>
              <a:miter/>
            </a:ln>
          </p:spPr>
          <p:txBody>
            <a:bodyPr rtlCol="0" anchor="ctr"/>
            <a:lstStyle/>
            <a:p>
              <a:endParaRPr lang="en-US"/>
            </a:p>
          </p:txBody>
        </p:sp>
      </p:grpSp>
      <p:sp>
        <p:nvSpPr>
          <p:cNvPr id="2" name="Title Placeholder 1">
            <a:extLst>
              <a:ext uri="{FF2B5EF4-FFF2-40B4-BE49-F238E27FC236}">
                <a16:creationId xmlns:a16="http://schemas.microsoft.com/office/drawing/2014/main" id="{B6DF5CBF-0C1C-1AB0-A7A8-FCB048FC0EC4}"/>
              </a:ext>
            </a:extLst>
          </p:cNvPr>
          <p:cNvSpPr>
            <a:spLocks noGrp="1" noRot="1" noChangeAspect="1" noMove="1" noResize="1" noEditPoints="1" noAdjustHandles="1" noChangeArrowheads="1" noChangeShapeType="1"/>
          </p:cNvSpPr>
          <p:nvPr>
            <p:ph type="title"/>
          </p:nvPr>
        </p:nvSpPr>
        <p:spPr>
          <a:xfrm>
            <a:off x="230124" y="327726"/>
            <a:ext cx="11731752" cy="538971"/>
          </a:xfrm>
          <a:prstGeom prst="rect">
            <a:avLst/>
          </a:prstGeom>
        </p:spPr>
        <p:txBody>
          <a:bodyPr vert="horz" lIns="91440" tIns="45720" rIns="91440" bIns="45720" rtlCol="0" anchor="ctr">
            <a:noAutofit/>
          </a:bodyPr>
          <a:lstStyle/>
          <a:p>
            <a:r>
              <a:rPr lang="en-US"/>
              <a:t>Title Slide 37 Point Font</a:t>
            </a:r>
          </a:p>
        </p:txBody>
      </p:sp>
      <p:sp>
        <p:nvSpPr>
          <p:cNvPr id="3" name="Text Placeholder 2">
            <a:extLst>
              <a:ext uri="{FF2B5EF4-FFF2-40B4-BE49-F238E27FC236}">
                <a16:creationId xmlns:a16="http://schemas.microsoft.com/office/drawing/2014/main" id="{DB13D465-228F-5517-CDF0-40AA503433F0}"/>
              </a:ext>
            </a:extLst>
          </p:cNvPr>
          <p:cNvSpPr>
            <a:spLocks noGrp="1"/>
          </p:cNvSpPr>
          <p:nvPr>
            <p:ph type="body" idx="1"/>
          </p:nvPr>
        </p:nvSpPr>
        <p:spPr>
          <a:xfrm>
            <a:off x="230124" y="1279144"/>
            <a:ext cx="11731752" cy="5084064"/>
          </a:xfrm>
          <a:prstGeom prst="rect">
            <a:avLst/>
          </a:prstGeom>
        </p:spPr>
        <p:txBody>
          <a:bodyPr vert="horz" lIns="91440" tIns="45720" rIns="91440" bIns="45720" rtlCol="0">
            <a:no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B22904CE-07AC-7D0D-733A-5A0D6D13FE5B}"/>
              </a:ext>
            </a:extLst>
          </p:cNvPr>
          <p:cNvSpPr>
            <a:spLocks noGrp="1"/>
          </p:cNvSpPr>
          <p:nvPr>
            <p:ph type="sldNum" sz="quarter" idx="4"/>
          </p:nvPr>
        </p:nvSpPr>
        <p:spPr>
          <a:xfrm>
            <a:off x="11128248" y="6400800"/>
            <a:ext cx="722376" cy="173736"/>
          </a:xfrm>
          <a:prstGeom prst="rect">
            <a:avLst/>
          </a:prstGeom>
        </p:spPr>
        <p:txBody>
          <a:bodyPr vert="horz" lIns="91440" tIns="45720" rIns="91440" bIns="45720" rtlCol="0" anchor="ctr"/>
          <a:lstStyle>
            <a:lvl1pPr algn="r">
              <a:defRPr sz="1100" b="1">
                <a:solidFill>
                  <a:srgbClr val="26507A"/>
                </a:solidFill>
              </a:defRPr>
            </a:lvl1pPr>
          </a:lstStyle>
          <a:p>
            <a:fld id="{7686CD33-C016-43BD-819A-3EE49999C1A6}" type="slidenum">
              <a:rPr lang="en-US" smtClean="0"/>
              <a:pPr/>
              <a:t>‹#›</a:t>
            </a:fld>
            <a:endParaRPr lang="en-US"/>
          </a:p>
        </p:txBody>
      </p:sp>
    </p:spTree>
    <p:extLst>
      <p:ext uri="{BB962C8B-B14F-4D97-AF65-F5344CB8AC3E}">
        <p14:creationId xmlns:p14="http://schemas.microsoft.com/office/powerpoint/2010/main" val="3931778377"/>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 id="2147483834" r:id="rId19"/>
    <p:sldLayoutId id="2147483835" r:id="rId20"/>
  </p:sldLayoutIdLst>
  <p:hf hdr="0" ftr="0" dt="0"/>
  <p:txStyles>
    <p:titleStyle>
      <a:lvl1pPr algn="l" defTabSz="914400" rtl="0" eaLnBrk="1" latinLnBrk="0" hangingPunct="1">
        <a:lnSpc>
          <a:spcPct val="80000"/>
        </a:lnSpc>
        <a:spcBef>
          <a:spcPct val="0"/>
        </a:spcBef>
        <a:buNone/>
        <a:defRPr sz="3700" b="1" kern="1200">
          <a:solidFill>
            <a:schemeClr val="bg1"/>
          </a:solidFill>
          <a:latin typeface="Century Gothic" panose="020B0502020202020204" pitchFamily="34" charset="0"/>
          <a:ea typeface="+mj-ea"/>
          <a:cs typeface="Aharoni" panose="02010803020104030203" pitchFamily="2" charset="-79"/>
        </a:defRPr>
      </a:lvl1pPr>
    </p:titleStyle>
    <p:bodyStyle>
      <a:lvl1pPr marL="228600" indent="-228600" algn="l" defTabSz="914400" rtl="0" eaLnBrk="1" latinLnBrk="0" hangingPunct="1">
        <a:lnSpc>
          <a:spcPct val="100000"/>
        </a:lnSpc>
        <a:spcBef>
          <a:spcPts val="2200"/>
        </a:spcBef>
        <a:buFont typeface="Wingdings" panose="05000000000000000000" pitchFamily="2" charset="2"/>
        <a:buChar char="§"/>
        <a:defRPr sz="2800" b="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100000"/>
        </a:lnSpc>
        <a:spcBef>
          <a:spcPts val="2200"/>
        </a:spcBef>
        <a:buFont typeface="Wingdings" panose="05000000000000000000" pitchFamily="2" charset="2"/>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100000"/>
        </a:lnSpc>
        <a:spcBef>
          <a:spcPts val="2200"/>
        </a:spcBef>
        <a:buFont typeface="Wingdings" panose="05000000000000000000" pitchFamily="2" charset="2"/>
        <a:buChar char="§"/>
        <a:defRPr sz="22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100000"/>
        </a:lnSpc>
        <a:spcBef>
          <a:spcPts val="2200"/>
        </a:spcBef>
        <a:buFont typeface="Wingdings" panose="05000000000000000000" pitchFamily="2" charset="2"/>
        <a:buChar char="§"/>
        <a:defRPr sz="20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100000"/>
        </a:lnSpc>
        <a:spcBef>
          <a:spcPts val="2200"/>
        </a:spcBef>
        <a:buFont typeface="Wingdings" panose="05000000000000000000" pitchFamily="2" charset="2"/>
        <a:buChar char="§"/>
        <a:defRPr sz="20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hyperlink" Target="mailto:Doh.complex.care.team@alaska.gov" TargetMode="External"/><Relationship Id="rId2" Type="http://schemas.openxmlformats.org/officeDocument/2006/relationships/notesSlide" Target="../notesSlides/notesSlide4.xml"/><Relationship Id="rId1" Type="http://schemas.openxmlformats.org/officeDocument/2006/relationships/slideLayout" Target="../slideLayouts/slideLayout168.xml"/></Relationships>
</file>

<file path=ppt/slides/_rels/slide1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svg"/><Relationship Id="rId1" Type="http://schemas.openxmlformats.org/officeDocument/2006/relationships/slideLayout" Target="../slideLayouts/slideLayout16.xml"/><Relationship Id="rId6" Type="http://schemas.openxmlformats.org/officeDocument/2006/relationships/image" Target="../media/image70.svg"/><Relationship Id="rId5" Type="http://schemas.openxmlformats.org/officeDocument/2006/relationships/image" Target="../media/image69.svg"/><Relationship Id="rId4" Type="http://schemas.openxmlformats.org/officeDocument/2006/relationships/image" Target="../media/image68.svg"/></Relationships>
</file>

<file path=ppt/slides/_rels/slide2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73.jpe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7.xml"/><Relationship Id="rId4" Type="http://schemas.openxmlformats.org/officeDocument/2006/relationships/hyperlink" Target="https://www.beckershospitalreview.com/care-coordination/is-a-pediatric-care-crisis-brewin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67.svg"/><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8.jpeg"/><Relationship Id="rId1" Type="http://schemas.openxmlformats.org/officeDocument/2006/relationships/slideLayout" Target="../slideLayouts/slideLayout4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80.svg"/><Relationship Id="rId2" Type="http://schemas.openxmlformats.org/officeDocument/2006/relationships/diagramData" Target="../diagrams/data2.xml"/><Relationship Id="rId1" Type="http://schemas.openxmlformats.org/officeDocument/2006/relationships/slideLayout" Target="../slideLayouts/slideLayout4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3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47.xml"/><Relationship Id="rId5" Type="http://schemas.openxmlformats.org/officeDocument/2006/relationships/image" Target="../media/image90.jpeg"/><Relationship Id="rId4" Type="http://schemas.openxmlformats.org/officeDocument/2006/relationships/image" Target="../media/image89.jpeg"/></Relationships>
</file>

<file path=ppt/slides/_rels/slide3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3" Type="http://schemas.openxmlformats.org/officeDocument/2006/relationships/hyperlink" Target="mailto:cdbyrne@anthc.org" TargetMode="External"/><Relationship Id="rId2" Type="http://schemas.openxmlformats.org/officeDocument/2006/relationships/image" Target="../media/image96.jpeg"/><Relationship Id="rId1" Type="http://schemas.openxmlformats.org/officeDocument/2006/relationships/slideLayout" Target="../slideLayouts/slideLayout47.xml"/><Relationship Id="rId4" Type="http://schemas.openxmlformats.org/officeDocument/2006/relationships/hyperlink" Target="mailto:carodriguez@anthc.org"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0.xml.rels><?xml version="1.0" encoding="UTF-8" standalone="yes"?>
<Relationships xmlns="http://schemas.openxmlformats.org/package/2006/relationships"><Relationship Id="rId3" Type="http://schemas.openxmlformats.org/officeDocument/2006/relationships/hyperlink" Target="https://www.southcentralfoundation.com/alaska-cleft-lip-palate-program/"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hyperlink" Target="mailto:scfclpteam@southcentralfoundation.com"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2.xml"/></Relationships>
</file>

<file path=ppt/slides/_rels/slide5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6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6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6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6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6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8.xml"/><Relationship Id="rId1" Type="http://schemas.openxmlformats.org/officeDocument/2006/relationships/slideLayout" Target="../slideLayouts/slideLayout6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9.xml"/><Relationship Id="rId1" Type="http://schemas.openxmlformats.org/officeDocument/2006/relationships/slideLayout" Target="../slideLayouts/slideLayout6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0.xml"/><Relationship Id="rId1" Type="http://schemas.openxmlformats.org/officeDocument/2006/relationships/slideLayout" Target="../slideLayouts/slideLayout6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1.xml"/><Relationship Id="rId1" Type="http://schemas.openxmlformats.org/officeDocument/2006/relationships/slideLayout" Target="../slideLayouts/slideLayout66.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2.xml"/><Relationship Id="rId1" Type="http://schemas.openxmlformats.org/officeDocument/2006/relationships/slideLayout" Target="../slideLayouts/slideLayout6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3.xml"/><Relationship Id="rId1" Type="http://schemas.openxmlformats.org/officeDocument/2006/relationships/slideLayout" Target="../slideLayouts/slideLayout66.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4.xml"/><Relationship Id="rId1" Type="http://schemas.openxmlformats.org/officeDocument/2006/relationships/slideLayout" Target="../slideLayouts/slideLayout66.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5.xml"/><Relationship Id="rId1" Type="http://schemas.openxmlformats.org/officeDocument/2006/relationships/slideLayout" Target="../slideLayouts/slideLayout66.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6.xml"/><Relationship Id="rId1" Type="http://schemas.openxmlformats.org/officeDocument/2006/relationships/slideLayout" Target="../slideLayouts/slideLayout66.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7.xml"/><Relationship Id="rId1" Type="http://schemas.openxmlformats.org/officeDocument/2006/relationships/slideLayout" Target="../slideLayouts/slideLayout66.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7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8.xml"/><Relationship Id="rId1" Type="http://schemas.openxmlformats.org/officeDocument/2006/relationships/slideLayout" Target="../slideLayouts/slideLayout66.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 Id="rId9" Type="http://schemas.microsoft.com/office/2007/relationships/hdphoto" Target="../media/hdphoto3.wdp"/></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29.xml"/><Relationship Id="rId1" Type="http://schemas.openxmlformats.org/officeDocument/2006/relationships/slideLayout" Target="../slideLayouts/slideLayout66.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0.xml"/><Relationship Id="rId1" Type="http://schemas.openxmlformats.org/officeDocument/2006/relationships/slideLayout" Target="../slideLayouts/slideLayout66.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7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1.xml"/><Relationship Id="rId1" Type="http://schemas.openxmlformats.org/officeDocument/2006/relationships/slideLayout" Target="../slideLayouts/slideLayout97.xml"/></Relationships>
</file>

<file path=ppt/slides/_rels/slide7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97.xml"/></Relationships>
</file>

<file path=ppt/slides/_rels/slide7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1.xml"/></Relationships>
</file>

<file path=ppt/slides/_rels/slide80.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2.xml"/><Relationship Id="rId1" Type="http://schemas.openxmlformats.org/officeDocument/2006/relationships/slideLayout" Target="../slideLayouts/slideLayout112.xml"/><Relationship Id="rId6" Type="http://schemas.openxmlformats.org/officeDocument/2006/relationships/diagramColors" Target="../diagrams/colors24.xml"/><Relationship Id="rId5" Type="http://schemas.openxmlformats.org/officeDocument/2006/relationships/diagramQuickStyle" Target="../diagrams/quickStyle24.xml"/><Relationship Id="rId10" Type="http://schemas.openxmlformats.org/officeDocument/2006/relationships/image" Target="../media/image112.jpeg"/><Relationship Id="rId4" Type="http://schemas.openxmlformats.org/officeDocument/2006/relationships/diagramLayout" Target="../diagrams/layout24.xml"/><Relationship Id="rId9" Type="http://schemas.openxmlformats.org/officeDocument/2006/relationships/image" Target="../media/image111.jpeg"/></Relationships>
</file>

<file path=ppt/slides/_rels/slide81.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3.xml"/><Relationship Id="rId1" Type="http://schemas.openxmlformats.org/officeDocument/2006/relationships/slideLayout" Target="../slideLayouts/slideLayout112.xml"/><Relationship Id="rId6" Type="http://schemas.openxmlformats.org/officeDocument/2006/relationships/diagramColors" Target="../diagrams/colors25.xml"/><Relationship Id="rId5" Type="http://schemas.openxmlformats.org/officeDocument/2006/relationships/diagramQuickStyle" Target="../diagrams/quickStyle25.xml"/><Relationship Id="rId10" Type="http://schemas.openxmlformats.org/officeDocument/2006/relationships/image" Target="../media/image115.jpeg"/><Relationship Id="rId4" Type="http://schemas.openxmlformats.org/officeDocument/2006/relationships/diagramLayout" Target="../diagrams/layout25.xml"/><Relationship Id="rId9" Type="http://schemas.openxmlformats.org/officeDocument/2006/relationships/image" Target="../media/image114.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2.xml"/></Relationships>
</file>

<file path=ppt/slides/_rels/slide83.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5.xml"/><Relationship Id="rId1" Type="http://schemas.openxmlformats.org/officeDocument/2006/relationships/slideLayout" Target="../slideLayouts/slideLayout11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 Id="rId9" Type="http://schemas.openxmlformats.org/officeDocument/2006/relationships/image" Target="../media/image117.jpeg"/></Relationships>
</file>

<file path=ppt/slides/_rels/slide84.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36.xml"/><Relationship Id="rId1" Type="http://schemas.openxmlformats.org/officeDocument/2006/relationships/slideLayout" Target="../slideLayouts/slideLayout11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 Id="rId9" Type="http://schemas.openxmlformats.org/officeDocument/2006/relationships/image" Target="../media/image119.jpeg"/></Relationships>
</file>

<file path=ppt/slides/_rels/slide8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34.xml"/></Relationships>
</file>

<file path=ppt/slides/_rels/slide86.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128.emf"/><Relationship Id="rId5" Type="http://schemas.openxmlformats.org/officeDocument/2006/relationships/image" Target="../media/image123.png"/><Relationship Id="rId10" Type="http://schemas.microsoft.com/office/2007/relationships/hdphoto" Target="../media/hdphoto4.wdp"/><Relationship Id="rId4" Type="http://schemas.openxmlformats.org/officeDocument/2006/relationships/image" Target="../media/image122.emf"/><Relationship Id="rId9" Type="http://schemas.openxmlformats.org/officeDocument/2006/relationships/image" Target="../media/image127.png"/></Relationships>
</file>

<file path=ppt/slides/_rels/slide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notesSlide" Target="../notesSlides/notesSlide3.xml"/><Relationship Id="rId1" Type="http://schemas.openxmlformats.org/officeDocument/2006/relationships/slideLayout" Target="../slideLayouts/slideLayout16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A891CF-06E5-E9AC-6330-5C7766FAA21D}"/>
              </a:ext>
            </a:extLst>
          </p:cNvPr>
          <p:cNvSpPr>
            <a:spLocks noGrp="1"/>
          </p:cNvSpPr>
          <p:nvPr>
            <p:ph type="title"/>
          </p:nvPr>
        </p:nvSpPr>
        <p:spPr>
          <a:xfrm>
            <a:off x="0" y="948842"/>
            <a:ext cx="12192000" cy="1522635"/>
          </a:xfrm>
        </p:spPr>
        <p:txBody>
          <a:bodyPr>
            <a:noAutofit/>
          </a:bodyPr>
          <a:lstStyle/>
          <a:p>
            <a:pPr algn="ctr"/>
            <a:r>
              <a:rPr lang="en-US" sz="6600" b="1" dirty="0">
                <a:solidFill>
                  <a:srgbClr val="02698C"/>
                </a:solidFill>
                <a:latin typeface="Source Sans Pro" panose="020B0503030403020204" pitchFamily="34" charset="0"/>
                <a:ea typeface="Source Sans Pro" panose="020B0503030403020204" pitchFamily="34" charset="0"/>
                <a:cs typeface="Beirut" pitchFamily="2" charset="-78"/>
              </a:rPr>
              <a:t>January Partnership Meeting</a:t>
            </a:r>
          </a:p>
        </p:txBody>
      </p:sp>
      <p:sp>
        <p:nvSpPr>
          <p:cNvPr id="5" name="Content Placeholder 2">
            <a:extLst>
              <a:ext uri="{FF2B5EF4-FFF2-40B4-BE49-F238E27FC236}">
                <a16:creationId xmlns:a16="http://schemas.microsoft.com/office/drawing/2014/main" id="{EBD77DD0-0316-9CB1-1EDA-D11FA0E03725}"/>
              </a:ext>
            </a:extLst>
          </p:cNvPr>
          <p:cNvSpPr>
            <a:spLocks noGrp="1"/>
          </p:cNvSpPr>
          <p:nvPr>
            <p:ph idx="1"/>
          </p:nvPr>
        </p:nvSpPr>
        <p:spPr>
          <a:xfrm>
            <a:off x="2894838" y="2182729"/>
            <a:ext cx="6402323" cy="2002243"/>
          </a:xfrm>
          <a:effectLst>
            <a:glow>
              <a:schemeClr val="accent1"/>
            </a:glow>
            <a:outerShdw blurRad="50800" dist="50800" dir="5400000" sx="1000" sy="1000" algn="ctr" rotWithShape="0">
              <a:srgbClr val="000000">
                <a:alpha val="43137"/>
              </a:srgbClr>
            </a:outerShdw>
          </a:effectLst>
        </p:spPr>
        <p:txBody>
          <a:bodyPr>
            <a:normAutofit fontScale="92500" lnSpcReduction="10000"/>
          </a:bodyPr>
          <a:lstStyle/>
          <a:p>
            <a:pPr marL="0" indent="0" algn="ctr">
              <a:buNone/>
            </a:pPr>
            <a:r>
              <a:rPr lang="en-US" sz="3200" b="1" dirty="0">
                <a:solidFill>
                  <a:srgbClr val="FFCC4B"/>
                </a:solidFill>
                <a:effectLst>
                  <a:outerShdw blurRad="50800" dist="38100" dir="5400000" algn="t" rotWithShape="0">
                    <a:prstClr val="black">
                      <a:alpha val="40000"/>
                    </a:prstClr>
                  </a:outerShdw>
                </a:effectLst>
                <a:latin typeface="ADLaM Display" panose="02010000000000000000" pitchFamily="2" charset="77"/>
                <a:ea typeface="ADLaM Display" panose="02010000000000000000" pitchFamily="2" charset="77"/>
                <a:cs typeface="ADLaM Display" panose="02010000000000000000" pitchFamily="2" charset="77"/>
              </a:rPr>
              <a:t>Alaska Native Medical Center </a:t>
            </a:r>
          </a:p>
          <a:p>
            <a:pPr marL="0" indent="0" algn="ctr">
              <a:buNone/>
            </a:pPr>
            <a:r>
              <a:rPr lang="en-US" sz="3200" b="1" dirty="0">
                <a:solidFill>
                  <a:srgbClr val="FFCC4B"/>
                </a:solidFill>
                <a:effectLst>
                  <a:outerShdw blurRad="50800" dist="38100" dir="5400000" algn="t" rotWithShape="0">
                    <a:prstClr val="black">
                      <a:alpha val="40000"/>
                    </a:prstClr>
                  </a:outerShdw>
                </a:effectLst>
                <a:latin typeface="ADLaM Display" panose="02010000000000000000" pitchFamily="2" charset="77"/>
                <a:ea typeface="ADLaM Display" panose="02010000000000000000" pitchFamily="2" charset="77"/>
                <a:cs typeface="ADLaM Display" panose="02010000000000000000" pitchFamily="2" charset="77"/>
              </a:rPr>
              <a:t>Anchorage, Alaska</a:t>
            </a:r>
          </a:p>
          <a:p>
            <a:pPr marL="0" indent="0" algn="ctr">
              <a:buNone/>
            </a:pPr>
            <a:r>
              <a:rPr lang="en-US" sz="3200" b="1" dirty="0">
                <a:solidFill>
                  <a:srgbClr val="FFCC4B"/>
                </a:solidFill>
                <a:effectLst>
                  <a:outerShdw blurRad="50800" dist="38100" dir="5400000" algn="t" rotWithShape="0">
                    <a:prstClr val="black">
                      <a:alpha val="40000"/>
                    </a:prstClr>
                  </a:outerShdw>
                </a:effectLst>
                <a:latin typeface="ADLaM Display" panose="02010000000000000000" pitchFamily="2" charset="77"/>
                <a:ea typeface="ADLaM Display" panose="02010000000000000000" pitchFamily="2" charset="77"/>
                <a:cs typeface="ADLaM Display" panose="02010000000000000000" pitchFamily="2" charset="77"/>
              </a:rPr>
              <a:t>Friday, January 9, 2026</a:t>
            </a:r>
          </a:p>
          <a:p>
            <a:pPr marL="0" indent="0" algn="ctr">
              <a:buNone/>
            </a:pPr>
            <a:r>
              <a:rPr lang="en-US" sz="3200" b="1" dirty="0">
                <a:solidFill>
                  <a:srgbClr val="FFCC4B"/>
                </a:solidFill>
                <a:effectLst>
                  <a:outerShdw blurRad="50800" dist="38100" dir="5400000" algn="t" rotWithShape="0">
                    <a:prstClr val="black">
                      <a:alpha val="40000"/>
                    </a:prstClr>
                  </a:outerShdw>
                </a:effectLst>
                <a:latin typeface="ADLaM Display" panose="02010000000000000000" pitchFamily="2" charset="77"/>
                <a:ea typeface="ADLaM Display" panose="02010000000000000000" pitchFamily="2" charset="77"/>
                <a:cs typeface="ADLaM Display" panose="02010000000000000000" pitchFamily="2" charset="77"/>
              </a:rPr>
              <a:t>12:00-1:30 pm</a:t>
            </a:r>
          </a:p>
        </p:txBody>
      </p:sp>
      <p:sp>
        <p:nvSpPr>
          <p:cNvPr id="8" name="Content Placeholder 2">
            <a:extLst>
              <a:ext uri="{FF2B5EF4-FFF2-40B4-BE49-F238E27FC236}">
                <a16:creationId xmlns:a16="http://schemas.microsoft.com/office/drawing/2014/main" id="{CB20F53D-7A47-28EC-8F56-8477CC7C0591}"/>
              </a:ext>
            </a:extLst>
          </p:cNvPr>
          <p:cNvSpPr txBox="1">
            <a:spLocks/>
          </p:cNvSpPr>
          <p:nvPr/>
        </p:nvSpPr>
        <p:spPr>
          <a:xfrm>
            <a:off x="3228592" y="4376541"/>
            <a:ext cx="5734813" cy="102095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rgbClr val="1E84A7"/>
                </a:solidFill>
                <a:latin typeface="Source Sans Pro Light" panose="020B0403030403020204" pitchFamily="34" charset="0"/>
                <a:ea typeface="Source Sans Pro Light" panose="020B0403030403020204" pitchFamily="34" charset="0"/>
              </a:rPr>
              <a:t>Presented by the All Alaska Pediatric Partnership (A2P2).</a:t>
            </a:r>
          </a:p>
          <a:p>
            <a:pPr marL="0" indent="0" algn="ctr">
              <a:buFont typeface="Arial" panose="020B0604020202020204" pitchFamily="34" charset="0"/>
              <a:buNone/>
            </a:pPr>
            <a:r>
              <a:rPr lang="en-US" sz="1800" dirty="0">
                <a:solidFill>
                  <a:srgbClr val="1E84A7"/>
                </a:solidFill>
                <a:latin typeface="Source Sans Pro Light" panose="020B0403030403020204" pitchFamily="34" charset="0"/>
                <a:ea typeface="Source Sans Pro Light" panose="020B0403030403020204" pitchFamily="34" charset="0"/>
              </a:rPr>
              <a:t>A2P2 transforms systems of care and increases equitable access to health care and related services to ensure all Alaska’s children reach their full potential.</a:t>
            </a:r>
          </a:p>
        </p:txBody>
      </p:sp>
      <p:pic>
        <p:nvPicPr>
          <p:cNvPr id="15" name="Picture 14">
            <a:extLst>
              <a:ext uri="{FF2B5EF4-FFF2-40B4-BE49-F238E27FC236}">
                <a16:creationId xmlns:a16="http://schemas.microsoft.com/office/drawing/2014/main" id="{1050D147-6E8B-05AB-2309-95091E0950AD}"/>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100000"/>
                    </a14:imgEffect>
                    <a14:imgEffect>
                      <a14:saturation sat="188000"/>
                    </a14:imgEffect>
                    <a14:imgEffect>
                      <a14:brightnessContrast bright="5000" contrast="100000"/>
                    </a14:imgEffect>
                  </a14:imgLayer>
                </a14:imgProps>
              </a:ext>
              <a:ext uri="{28A0092B-C50C-407E-A947-70E740481C1C}">
                <a14:useLocalDpi xmlns:a14="http://schemas.microsoft.com/office/drawing/2010/main"/>
              </a:ext>
            </a:extLst>
          </a:blip>
          <a:stretch>
            <a:fillRect/>
          </a:stretch>
        </p:blipFill>
        <p:spPr>
          <a:xfrm>
            <a:off x="8521700" y="5208299"/>
            <a:ext cx="700023" cy="700860"/>
          </a:xfrm>
          <a:prstGeom prst="rect">
            <a:avLst/>
          </a:prstGeom>
        </p:spPr>
      </p:pic>
      <p:sp>
        <p:nvSpPr>
          <p:cNvPr id="17" name="TextBox 16">
            <a:extLst>
              <a:ext uri="{FF2B5EF4-FFF2-40B4-BE49-F238E27FC236}">
                <a16:creationId xmlns:a16="http://schemas.microsoft.com/office/drawing/2014/main" id="{BCF30C85-1811-D5FC-22A0-E05D83844D03}"/>
              </a:ext>
            </a:extLst>
          </p:cNvPr>
          <p:cNvSpPr txBox="1"/>
          <p:nvPr/>
        </p:nvSpPr>
        <p:spPr>
          <a:xfrm>
            <a:off x="3932301" y="5520255"/>
            <a:ext cx="4327398" cy="307777"/>
          </a:xfrm>
          <a:prstGeom prst="rect">
            <a:avLst/>
          </a:prstGeom>
          <a:noFill/>
        </p:spPr>
        <p:txBody>
          <a:bodyPr wrap="square">
            <a:spAutoFit/>
          </a:bodyPr>
          <a:lstStyle/>
          <a:p>
            <a:pPr marL="0" indent="0" algn="ctr">
              <a:buFont typeface="Arial" panose="020B0604020202020204" pitchFamily="34" charset="0"/>
              <a:buNone/>
            </a:pPr>
            <a:r>
              <a:rPr lang="en-US" sz="1400" dirty="0">
                <a:solidFill>
                  <a:srgbClr val="1E84A7"/>
                </a:solidFill>
                <a:latin typeface="Source Sans Pro Light" panose="020B0403030403020204" pitchFamily="34" charset="0"/>
                <a:ea typeface="Source Sans Pro Light" panose="020B0403030403020204" pitchFamily="34" charset="0"/>
              </a:rPr>
              <a:t>Learn more at a2p2.com or by scanning the QR code</a:t>
            </a:r>
          </a:p>
        </p:txBody>
      </p:sp>
    </p:spTree>
    <p:extLst>
      <p:ext uri="{BB962C8B-B14F-4D97-AF65-F5344CB8AC3E}">
        <p14:creationId xmlns:p14="http://schemas.microsoft.com/office/powerpoint/2010/main" val="2717551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CC545-4123-D1E2-407D-1D9EEAF3FBC4}"/>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7584BE5A-C144-075F-8FB6-241A41AF541C}"/>
              </a:ext>
            </a:extLst>
          </p:cNvPr>
          <p:cNvSpPr>
            <a:spLocks noGrp="1"/>
          </p:cNvSpPr>
          <p:nvPr>
            <p:ph type="body" sz="quarter" idx="16"/>
          </p:nvPr>
        </p:nvSpPr>
        <p:spPr>
          <a:xfrm>
            <a:off x="615950" y="621930"/>
            <a:ext cx="10960100" cy="700843"/>
          </a:xfrm>
        </p:spPr>
        <p:txBody>
          <a:bodyPr/>
          <a:lstStyle/>
          <a:p>
            <a:r>
              <a:rPr lang="en-US" dirty="0"/>
              <a:t>DOH Complex Care Team</a:t>
            </a:r>
          </a:p>
        </p:txBody>
      </p:sp>
      <p:sp>
        <p:nvSpPr>
          <p:cNvPr id="19" name="TextBox 18">
            <a:extLst>
              <a:ext uri="{FF2B5EF4-FFF2-40B4-BE49-F238E27FC236}">
                <a16:creationId xmlns:a16="http://schemas.microsoft.com/office/drawing/2014/main" id="{926A1D09-6E22-2D79-0255-B0DEB1E5D6EA}"/>
              </a:ext>
            </a:extLst>
          </p:cNvPr>
          <p:cNvSpPr txBox="1"/>
          <p:nvPr/>
        </p:nvSpPr>
        <p:spPr>
          <a:xfrm>
            <a:off x="1072934" y="1684538"/>
            <a:ext cx="10046132" cy="51398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7446E"/>
                </a:solidFill>
                <a:effectLst/>
                <a:uLnTx/>
                <a:uFillTx/>
                <a:latin typeface="Aptos"/>
                <a:ea typeface="+mn-ea"/>
                <a:cs typeface="+mn-cs"/>
              </a:rPr>
              <a:t>Contact 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7446E"/>
                </a:solidFill>
                <a:effectLst/>
                <a:uLnTx/>
                <a:uFillTx/>
                <a:latin typeface="Aptos"/>
                <a:ea typeface="+mn-ea"/>
                <a:cs typeface="+mn-cs"/>
                <a:hlinkClick r:id="rId3"/>
              </a:rPr>
              <a:t>Doh.complex.care.team@alaska.gov</a:t>
            </a:r>
            <a:endParaRPr kumimoji="0" lang="en-US" sz="2800" b="0" i="0" u="none" strike="noStrike" kern="1200" cap="none" spc="0" normalizeH="0" baseline="0" noProof="0" dirty="0">
              <a:ln>
                <a:noFill/>
              </a:ln>
              <a:solidFill>
                <a:srgbClr val="17446E"/>
              </a:solidFill>
              <a:effectLst/>
              <a:uLnTx/>
              <a:uFillTx/>
              <a:latin typeface="Apto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7446E"/>
              </a:solidFill>
              <a:effectLst/>
              <a:uLnTx/>
              <a:uFillTx/>
              <a:latin typeface="Apto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7446E"/>
                </a:solidFill>
                <a:effectLst/>
                <a:uLnTx/>
                <a:uFillTx/>
                <a:latin typeface="Aptos"/>
                <a:ea typeface="+mn-ea"/>
                <a:cs typeface="+mn-cs"/>
              </a:rPr>
              <a:t>Robert Lawrence, MD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7446E"/>
                </a:solidFill>
                <a:effectLst/>
                <a:uLnTx/>
                <a:uFillTx/>
                <a:latin typeface="Aptos"/>
                <a:ea typeface="+mn-ea"/>
                <a:cs typeface="+mn-cs"/>
              </a:rPr>
              <a:t>Chief Medical Officer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7446E"/>
              </a:solidFill>
              <a:effectLst/>
              <a:uLnTx/>
              <a:uFillTx/>
              <a:latin typeface="Apto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7446E"/>
                </a:solidFill>
                <a:effectLst/>
                <a:uLnTx/>
                <a:uFillTx/>
                <a:latin typeface="Aptos"/>
                <a:ea typeface="+mn-ea"/>
                <a:cs typeface="+mn-cs"/>
              </a:rPr>
              <a:t>Amanda Woody, MPH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7446E"/>
                </a:solidFill>
                <a:effectLst/>
                <a:uLnTx/>
                <a:uFillTx/>
                <a:latin typeface="Aptos"/>
                <a:ea typeface="+mn-ea"/>
                <a:cs typeface="+mn-cs"/>
              </a:rPr>
              <a:t>Policy Advisor to the Chief Medical Officer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7446E"/>
              </a:solidFill>
              <a:effectLst/>
              <a:uLnTx/>
              <a:uFillTx/>
              <a:latin typeface="Apto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7446E"/>
                </a:solidFill>
                <a:effectLst/>
                <a:uLnTx/>
                <a:uFillTx/>
                <a:latin typeface="Aptos"/>
                <a:ea typeface="+mn-ea"/>
                <a:cs typeface="+mn-cs"/>
              </a:rPr>
              <a:t>Christal Hays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7446E"/>
                </a:solidFill>
                <a:effectLst/>
                <a:uLnTx/>
                <a:uFillTx/>
                <a:latin typeface="Aptos"/>
                <a:ea typeface="+mn-ea"/>
                <a:cs typeface="+mn-cs"/>
              </a:rPr>
              <a:t>State Medicaid Coordinator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7446E"/>
              </a:solidFill>
              <a:effectLst/>
              <a:uLnTx/>
              <a:uFillTx/>
              <a:latin typeface="Apto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7446E"/>
              </a:solidFill>
              <a:effectLst/>
              <a:uLnTx/>
              <a:uFillTx/>
              <a:latin typeface="Aptos"/>
              <a:ea typeface="+mn-ea"/>
              <a:cs typeface="+mn-cs"/>
            </a:endParaRPr>
          </a:p>
        </p:txBody>
      </p:sp>
    </p:spTree>
    <p:extLst>
      <p:ext uri="{BB962C8B-B14F-4D97-AF65-F5344CB8AC3E}">
        <p14:creationId xmlns:p14="http://schemas.microsoft.com/office/powerpoint/2010/main" val="2866501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5967E80-50EE-26C2-F25B-FF33FC488C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5966E9-C381-ACCF-6B7E-009CF4434545}"/>
              </a:ext>
            </a:extLst>
          </p:cNvPr>
          <p:cNvSpPr>
            <a:spLocks noGrp="1"/>
          </p:cNvSpPr>
          <p:nvPr>
            <p:ph type="title"/>
          </p:nvPr>
        </p:nvSpPr>
        <p:spPr>
          <a:xfrm>
            <a:off x="964975" y="1994945"/>
            <a:ext cx="10515600" cy="1325563"/>
          </a:xfrm>
        </p:spPr>
        <p:txBody>
          <a:bodyPr>
            <a:normAutofit fontScale="90000"/>
          </a:bodyPr>
          <a:lstStyle/>
          <a:p>
            <a:pPr algn="ctr"/>
            <a:r>
              <a:rPr lang="en-US" sz="6000" b="1" dirty="0">
                <a:latin typeface="Source Sans Pro SemiBold" panose="020B0503030403020204" pitchFamily="34" charset="0"/>
                <a:ea typeface="Source Sans Pro SemiBold" panose="020B0503030403020204" pitchFamily="34" charset="0"/>
              </a:rPr>
              <a:t>Jen Bracamontes, Rachel Lescher, &amp; Jessical Kelly</a:t>
            </a:r>
          </a:p>
        </p:txBody>
      </p:sp>
      <p:sp>
        <p:nvSpPr>
          <p:cNvPr id="3" name="Content Placeholder 2">
            <a:extLst>
              <a:ext uri="{FF2B5EF4-FFF2-40B4-BE49-F238E27FC236}">
                <a16:creationId xmlns:a16="http://schemas.microsoft.com/office/drawing/2014/main" id="{090B2539-E2C7-6B9F-A56E-9082720EFB45}"/>
              </a:ext>
            </a:extLst>
          </p:cNvPr>
          <p:cNvSpPr>
            <a:spLocks noGrp="1"/>
          </p:cNvSpPr>
          <p:nvPr>
            <p:ph idx="1"/>
          </p:nvPr>
        </p:nvSpPr>
        <p:spPr>
          <a:xfrm>
            <a:off x="787400" y="4510133"/>
            <a:ext cx="10617200" cy="535517"/>
          </a:xfrm>
        </p:spPr>
        <p:txBody>
          <a:bodyPr>
            <a:normAutofit/>
          </a:bodyPr>
          <a:lstStyle/>
          <a:p>
            <a:pPr marL="0" indent="0" algn="ctr">
              <a:buNone/>
            </a:pPr>
            <a:r>
              <a:rPr lang="en-US" dirty="0">
                <a:latin typeface="Source Sans Pro" panose="020B0503030403020204" pitchFamily="34" charset="0"/>
                <a:ea typeface="Source Sans Pro" panose="020B0503030403020204" pitchFamily="34" charset="0"/>
              </a:rPr>
              <a:t>ASPN Program, Southcentral Foundation</a:t>
            </a:r>
          </a:p>
        </p:txBody>
      </p:sp>
    </p:spTree>
    <p:extLst>
      <p:ext uri="{BB962C8B-B14F-4D97-AF65-F5344CB8AC3E}">
        <p14:creationId xmlns:p14="http://schemas.microsoft.com/office/powerpoint/2010/main" val="3380520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24814B6-A34F-50E4-15CB-1BFAB10540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9DEB40-E712-9270-9B78-EF0F94CA71B4}"/>
              </a:ext>
            </a:extLst>
          </p:cNvPr>
          <p:cNvSpPr>
            <a:spLocks noGrp="1"/>
          </p:cNvSpPr>
          <p:nvPr>
            <p:ph type="title"/>
          </p:nvPr>
        </p:nvSpPr>
        <p:spPr>
          <a:xfrm>
            <a:off x="838200" y="1994945"/>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Jodi Sides &amp; Pam Finch</a:t>
            </a:r>
          </a:p>
        </p:txBody>
      </p:sp>
      <p:sp>
        <p:nvSpPr>
          <p:cNvPr id="3" name="Content Placeholder 2">
            <a:extLst>
              <a:ext uri="{FF2B5EF4-FFF2-40B4-BE49-F238E27FC236}">
                <a16:creationId xmlns:a16="http://schemas.microsoft.com/office/drawing/2014/main" id="{29900800-B886-9D50-2B4E-E494506DB927}"/>
              </a:ext>
            </a:extLst>
          </p:cNvPr>
          <p:cNvSpPr>
            <a:spLocks noGrp="1"/>
          </p:cNvSpPr>
          <p:nvPr>
            <p:ph idx="1"/>
          </p:nvPr>
        </p:nvSpPr>
        <p:spPr>
          <a:xfrm>
            <a:off x="1346200" y="4557575"/>
            <a:ext cx="9601200" cy="575273"/>
          </a:xfrm>
        </p:spPr>
        <p:txBody>
          <a:bodyPr>
            <a:normAutofit fontScale="92500"/>
          </a:bodyPr>
          <a:lstStyle/>
          <a:p>
            <a:pPr marL="0" indent="0" algn="ctr">
              <a:buNone/>
            </a:pPr>
            <a:r>
              <a:rPr lang="en-US" dirty="0" err="1">
                <a:latin typeface="Source Sans Pro" panose="020B0503030403020204" pitchFamily="34" charset="0"/>
                <a:ea typeface="Source Sans Pro" panose="020B0503030403020204" pitchFamily="34" charset="0"/>
              </a:rPr>
              <a:t>Nutaqsiivik</a:t>
            </a:r>
            <a:r>
              <a:rPr lang="en-US" dirty="0">
                <a:latin typeface="Source Sans Pro" panose="020B0503030403020204" pitchFamily="34" charset="0"/>
                <a:ea typeface="Source Sans Pro" panose="020B0503030403020204" pitchFamily="34" charset="0"/>
              </a:rPr>
              <a:t> Tribal Home Visiting Program, Southcentral Foundation</a:t>
            </a:r>
          </a:p>
        </p:txBody>
      </p:sp>
    </p:spTree>
    <p:extLst>
      <p:ext uri="{BB962C8B-B14F-4D97-AF65-F5344CB8AC3E}">
        <p14:creationId xmlns:p14="http://schemas.microsoft.com/office/powerpoint/2010/main" val="3484438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1CB6-518D-29DD-A4AB-CE26FE7A723E}"/>
              </a:ext>
            </a:extLst>
          </p:cNvPr>
          <p:cNvSpPr>
            <a:spLocks noGrp="1"/>
          </p:cNvSpPr>
          <p:nvPr>
            <p:ph type="ctrTitle"/>
          </p:nvPr>
        </p:nvSpPr>
        <p:spPr/>
        <p:txBody>
          <a:bodyPr/>
          <a:lstStyle/>
          <a:p>
            <a:r>
              <a:rPr lang="en-US" dirty="0"/>
              <a:t>Nutaqsiivik </a:t>
            </a:r>
            <a:br>
              <a:rPr lang="en-US" dirty="0"/>
            </a:br>
            <a:r>
              <a:rPr lang="en-US" dirty="0"/>
              <a:t>Tribal Home Visiting</a:t>
            </a:r>
          </a:p>
        </p:txBody>
      </p:sp>
      <p:sp>
        <p:nvSpPr>
          <p:cNvPr id="3" name="Subtitle 2">
            <a:extLst>
              <a:ext uri="{FF2B5EF4-FFF2-40B4-BE49-F238E27FC236}">
                <a16:creationId xmlns:a16="http://schemas.microsoft.com/office/drawing/2014/main" id="{0856FC70-AD71-58E0-945F-6150F322971D}"/>
              </a:ext>
            </a:extLst>
          </p:cNvPr>
          <p:cNvSpPr>
            <a:spLocks noGrp="1"/>
          </p:cNvSpPr>
          <p:nvPr>
            <p:ph type="subTitle" idx="1"/>
          </p:nvPr>
        </p:nvSpPr>
        <p:spPr>
          <a:xfrm>
            <a:off x="469876" y="3495491"/>
            <a:ext cx="7543183" cy="1279030"/>
          </a:xfrm>
        </p:spPr>
        <p:txBody>
          <a:bodyPr>
            <a:normAutofit fontScale="92500" lnSpcReduction="20000"/>
          </a:bodyPr>
          <a:lstStyle/>
          <a:p>
            <a:pPr>
              <a:lnSpc>
                <a:spcPct val="120000"/>
              </a:lnSpc>
              <a:spcBef>
                <a:spcPts val="0"/>
              </a:spcBef>
              <a:spcAft>
                <a:spcPts val="0"/>
              </a:spcAft>
            </a:pPr>
            <a:r>
              <a:rPr lang="en-US" sz="2000" dirty="0"/>
              <a:t>Pamela Finch, RN, BSN, MSML, CPN, CCCTM, CLC</a:t>
            </a:r>
          </a:p>
          <a:p>
            <a:pPr>
              <a:lnSpc>
                <a:spcPct val="120000"/>
              </a:lnSpc>
              <a:spcBef>
                <a:spcPts val="0"/>
              </a:spcBef>
              <a:spcAft>
                <a:spcPts val="0"/>
              </a:spcAft>
            </a:pPr>
            <a:r>
              <a:rPr lang="en-US" sz="2000" dirty="0"/>
              <a:t>Jodi Sides, RN, BSN, MPH, IBCLC, ANLC</a:t>
            </a:r>
          </a:p>
          <a:p>
            <a:pPr>
              <a:lnSpc>
                <a:spcPct val="120000"/>
              </a:lnSpc>
              <a:spcBef>
                <a:spcPts val="0"/>
              </a:spcBef>
              <a:spcAft>
                <a:spcPts val="0"/>
              </a:spcAft>
            </a:pPr>
            <a:endParaRPr lang="en-US" sz="2000" dirty="0"/>
          </a:p>
          <a:p>
            <a:pPr>
              <a:lnSpc>
                <a:spcPct val="120000"/>
              </a:lnSpc>
              <a:spcBef>
                <a:spcPts val="0"/>
              </a:spcBef>
              <a:spcAft>
                <a:spcPts val="0"/>
              </a:spcAft>
            </a:pPr>
            <a:r>
              <a:rPr lang="en-US" sz="2000" dirty="0"/>
              <a:t>January 9, 2026</a:t>
            </a:r>
          </a:p>
        </p:txBody>
      </p:sp>
    </p:spTree>
    <p:extLst>
      <p:ext uri="{BB962C8B-B14F-4D97-AF65-F5344CB8AC3E}">
        <p14:creationId xmlns:p14="http://schemas.microsoft.com/office/powerpoint/2010/main" val="4095609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9038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353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77734-F522-9F4E-064B-20BCF3576689}"/>
              </a:ext>
            </a:extLst>
          </p:cNvPr>
          <p:cNvSpPr>
            <a:spLocks noGrp="1"/>
          </p:cNvSpPr>
          <p:nvPr>
            <p:ph type="title"/>
          </p:nvPr>
        </p:nvSpPr>
        <p:spPr/>
        <p:txBody>
          <a:bodyPr/>
          <a:lstStyle/>
          <a:p>
            <a:r>
              <a:rPr lang="en-US" dirty="0"/>
              <a:t>Nutaqsiivik: A Place of Renewal</a:t>
            </a:r>
          </a:p>
        </p:txBody>
      </p:sp>
      <p:sp>
        <p:nvSpPr>
          <p:cNvPr id="3" name="Content Placeholder 2">
            <a:extLst>
              <a:ext uri="{FF2B5EF4-FFF2-40B4-BE49-F238E27FC236}">
                <a16:creationId xmlns:a16="http://schemas.microsoft.com/office/drawing/2014/main" id="{1E1C504A-712C-4486-E171-1064A3869762}"/>
              </a:ext>
            </a:extLst>
          </p:cNvPr>
          <p:cNvSpPr>
            <a:spLocks noGrp="1"/>
          </p:cNvSpPr>
          <p:nvPr>
            <p:ph idx="1"/>
          </p:nvPr>
        </p:nvSpPr>
        <p:spPr/>
        <p:txBody>
          <a:bodyPr/>
          <a:lstStyle/>
          <a:p>
            <a:pPr marL="44450"/>
            <a:r>
              <a:rPr lang="en-US" dirty="0"/>
              <a:t>Use the Nurse-Family Partnership model</a:t>
            </a:r>
          </a:p>
          <a:p>
            <a:pPr marL="661980" lvl="1" indent="-342900">
              <a:buFont typeface="Wingdings" panose="05000000000000000000" pitchFamily="2" charset="2"/>
              <a:buChar char="§"/>
            </a:pPr>
            <a:r>
              <a:rPr lang="en-US" dirty="0"/>
              <a:t>Children are healthy. Families thrive. Communities prosper. Cycles are broken.</a:t>
            </a:r>
          </a:p>
          <a:p>
            <a:pPr marL="44450"/>
            <a:r>
              <a:rPr lang="en-US" dirty="0"/>
              <a:t>Our approach:</a:t>
            </a:r>
          </a:p>
          <a:p>
            <a:pPr marL="661980" lvl="1" indent="-342900">
              <a:buFont typeface="Wingdings" panose="05000000000000000000" pitchFamily="2" charset="2"/>
              <a:buChar char="§"/>
            </a:pPr>
            <a:r>
              <a:rPr lang="en-US" dirty="0"/>
              <a:t>Focus on relationships, build trust​</a:t>
            </a:r>
          </a:p>
          <a:p>
            <a:pPr marL="661980" lvl="1" indent="-342900">
              <a:buFont typeface="Wingdings" panose="05000000000000000000" pitchFamily="2" charset="2"/>
              <a:buChar char="§"/>
            </a:pPr>
            <a:r>
              <a:rPr lang="en-US" dirty="0"/>
              <a:t>Foster self-sufficiency—education, job, home 	</a:t>
            </a:r>
          </a:p>
          <a:p>
            <a:pPr marL="661980" lvl="1" indent="-342900">
              <a:buFont typeface="Wingdings" panose="05000000000000000000" pitchFamily="2" charset="2"/>
              <a:buChar char="§"/>
            </a:pPr>
            <a:r>
              <a:rPr lang="en-US" dirty="0"/>
              <a:t>Help families navigate community resources, social services, and healthcare system​</a:t>
            </a:r>
          </a:p>
          <a:p>
            <a:pPr marL="661980" lvl="1" indent="-342900">
              <a:buFont typeface="Wingdings" panose="05000000000000000000" pitchFamily="2" charset="2"/>
              <a:buChar char="§"/>
            </a:pPr>
            <a:r>
              <a:rPr lang="en-US" dirty="0"/>
              <a:t>Meet families “where they are at” (figuratively and literally!)</a:t>
            </a:r>
          </a:p>
        </p:txBody>
      </p:sp>
    </p:spTree>
    <p:extLst>
      <p:ext uri="{BB962C8B-B14F-4D97-AF65-F5344CB8AC3E}">
        <p14:creationId xmlns:p14="http://schemas.microsoft.com/office/powerpoint/2010/main" val="1604984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1E69F-4F17-F0D1-7B51-FF4965BD79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2181F2-617D-4DFF-5CB7-5C7036891303}"/>
              </a:ext>
            </a:extLst>
          </p:cNvPr>
          <p:cNvSpPr>
            <a:spLocks noGrp="1"/>
          </p:cNvSpPr>
          <p:nvPr>
            <p:ph type="title"/>
          </p:nvPr>
        </p:nvSpPr>
        <p:spPr/>
        <p:txBody>
          <a:bodyPr/>
          <a:lstStyle/>
          <a:p>
            <a:r>
              <a:rPr lang="en-US" dirty="0"/>
              <a:t>Who We Serve</a:t>
            </a:r>
          </a:p>
        </p:txBody>
      </p:sp>
      <p:sp>
        <p:nvSpPr>
          <p:cNvPr id="3" name="Content Placeholder 2">
            <a:extLst>
              <a:ext uri="{FF2B5EF4-FFF2-40B4-BE49-F238E27FC236}">
                <a16:creationId xmlns:a16="http://schemas.microsoft.com/office/drawing/2014/main" id="{0A1E1841-6A26-A003-B75C-6A4FE07E9876}"/>
              </a:ext>
            </a:extLst>
          </p:cNvPr>
          <p:cNvSpPr>
            <a:spLocks noGrp="1"/>
          </p:cNvSpPr>
          <p:nvPr>
            <p:ph idx="1"/>
          </p:nvPr>
        </p:nvSpPr>
        <p:spPr>
          <a:xfrm>
            <a:off x="368633" y="1438227"/>
            <a:ext cx="7656686" cy="4927921"/>
          </a:xfrm>
        </p:spPr>
        <p:txBody>
          <a:bodyPr>
            <a:normAutofit lnSpcReduction="10000"/>
          </a:bodyPr>
          <a:lstStyle/>
          <a:p>
            <a:pPr marL="44448">
              <a:lnSpc>
                <a:spcPct val="100000"/>
              </a:lnSpc>
              <a:spcBef>
                <a:spcPts val="0"/>
              </a:spcBef>
              <a:spcAft>
                <a:spcPts val="0"/>
              </a:spcAft>
            </a:pPr>
            <a:r>
              <a:rPr lang="en-US" sz="3200" dirty="0"/>
              <a:t>Pregnant women living in Anchorage and the Matanuska-Susitna Borough who have:</a:t>
            </a:r>
          </a:p>
          <a:p>
            <a:pPr marL="44448">
              <a:lnSpc>
                <a:spcPct val="100000"/>
              </a:lnSpc>
              <a:spcBef>
                <a:spcPts val="0"/>
              </a:spcBef>
              <a:spcAft>
                <a:spcPts val="0"/>
              </a:spcAft>
            </a:pPr>
            <a:endParaRPr lang="en-US" sz="3200" dirty="0"/>
          </a:p>
          <a:p>
            <a:pPr marL="501648" indent="-457200">
              <a:lnSpc>
                <a:spcPct val="100000"/>
              </a:lnSpc>
              <a:spcBef>
                <a:spcPts val="0"/>
              </a:spcBef>
              <a:spcAft>
                <a:spcPts val="0"/>
              </a:spcAft>
              <a:buFont typeface="Arial" panose="020B0604020202020204" pitchFamily="34" charset="0"/>
              <a:buChar char="•"/>
            </a:pPr>
            <a:r>
              <a:rPr lang="en-US" sz="3200" dirty="0"/>
              <a:t>limited social support (including teens);</a:t>
            </a:r>
          </a:p>
          <a:p>
            <a:pPr marL="501648" indent="-457200">
              <a:lnSpc>
                <a:spcPct val="100000"/>
              </a:lnSpc>
              <a:spcBef>
                <a:spcPts val="0"/>
              </a:spcBef>
              <a:spcAft>
                <a:spcPts val="0"/>
              </a:spcAft>
              <a:buFont typeface="Arial" panose="020B0604020202020204" pitchFamily="34" charset="0"/>
              <a:buChar char="•"/>
            </a:pPr>
            <a:r>
              <a:rPr lang="en-US" sz="3200" dirty="0"/>
              <a:t>historical or recent OCS involvement;</a:t>
            </a:r>
          </a:p>
          <a:p>
            <a:pPr marL="501648" indent="-457200">
              <a:lnSpc>
                <a:spcPct val="100000"/>
              </a:lnSpc>
              <a:spcBef>
                <a:spcPts val="0"/>
              </a:spcBef>
              <a:spcAft>
                <a:spcPts val="0"/>
              </a:spcAft>
              <a:buFont typeface="Arial" panose="020B0604020202020204" pitchFamily="34" charset="0"/>
              <a:buChar char="•"/>
            </a:pPr>
            <a:r>
              <a:rPr lang="en-US" sz="3200" dirty="0"/>
              <a:t>history of substance misuse; or</a:t>
            </a:r>
          </a:p>
          <a:p>
            <a:pPr marL="501648" indent="-457200">
              <a:lnSpc>
                <a:spcPct val="100000"/>
              </a:lnSpc>
              <a:spcBef>
                <a:spcPts val="0"/>
              </a:spcBef>
              <a:spcAft>
                <a:spcPts val="0"/>
              </a:spcAft>
              <a:buFont typeface="Arial" panose="020B0604020202020204" pitchFamily="34" charset="0"/>
              <a:buChar char="•"/>
            </a:pPr>
            <a:r>
              <a:rPr lang="en-US" sz="3200" dirty="0"/>
              <a:t>history of mental health conditions, such as depression and anxiety</a:t>
            </a:r>
          </a:p>
          <a:p>
            <a:pPr marL="44450">
              <a:lnSpc>
                <a:spcPct val="100000"/>
              </a:lnSpc>
              <a:spcBef>
                <a:spcPts val="0"/>
              </a:spcBef>
              <a:spcAft>
                <a:spcPts val="0"/>
              </a:spcAft>
            </a:pPr>
            <a:endParaRPr lang="en-US" dirty="0"/>
          </a:p>
        </p:txBody>
      </p:sp>
      <p:pic>
        <p:nvPicPr>
          <p:cNvPr id="4" name="Picture 3" descr="A person holding a baby&#10;&#10;Description automatically generated">
            <a:extLst>
              <a:ext uri="{FF2B5EF4-FFF2-40B4-BE49-F238E27FC236}">
                <a16:creationId xmlns:a16="http://schemas.microsoft.com/office/drawing/2014/main" id="{0A3B522E-91A1-76A8-BAF1-BBD187B6D0E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9027833" y="2907792"/>
            <a:ext cx="2457031" cy="3950208"/>
          </a:xfrm>
          <a:prstGeom prst="rect">
            <a:avLst/>
          </a:prstGeom>
        </p:spPr>
      </p:pic>
    </p:spTree>
    <p:extLst>
      <p:ext uri="{BB962C8B-B14F-4D97-AF65-F5344CB8AC3E}">
        <p14:creationId xmlns:p14="http://schemas.microsoft.com/office/powerpoint/2010/main" val="3867177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5D493-2466-95D4-90AB-2F328BBB95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A7E778-5EB7-64D4-6207-F35F622F9D49}"/>
              </a:ext>
            </a:extLst>
          </p:cNvPr>
          <p:cNvSpPr>
            <a:spLocks noGrp="1"/>
          </p:cNvSpPr>
          <p:nvPr>
            <p:ph type="title"/>
          </p:nvPr>
        </p:nvSpPr>
        <p:spPr>
          <a:xfrm>
            <a:off x="477268" y="390521"/>
            <a:ext cx="10515600" cy="745059"/>
          </a:xfrm>
        </p:spPr>
        <p:txBody>
          <a:bodyPr anchor="ctr">
            <a:normAutofit/>
          </a:bodyPr>
          <a:lstStyle/>
          <a:p>
            <a:r>
              <a:rPr lang="en-US" dirty="0"/>
              <a:t>Services</a:t>
            </a:r>
          </a:p>
        </p:txBody>
      </p:sp>
      <p:sp>
        <p:nvSpPr>
          <p:cNvPr id="3" name="Content Placeholder 2">
            <a:extLst>
              <a:ext uri="{FF2B5EF4-FFF2-40B4-BE49-F238E27FC236}">
                <a16:creationId xmlns:a16="http://schemas.microsoft.com/office/drawing/2014/main" id="{6D2A5F0C-F6CD-8A37-349B-DF91D0E47A31}"/>
              </a:ext>
            </a:extLst>
          </p:cNvPr>
          <p:cNvSpPr>
            <a:spLocks noGrp="1"/>
          </p:cNvSpPr>
          <p:nvPr>
            <p:ph sz="half" idx="1"/>
          </p:nvPr>
        </p:nvSpPr>
        <p:spPr>
          <a:xfrm>
            <a:off x="344102" y="1733674"/>
            <a:ext cx="6784667" cy="4641854"/>
          </a:xfrm>
        </p:spPr>
        <p:txBody>
          <a:bodyPr>
            <a:normAutofit fontScale="85000" lnSpcReduction="20000"/>
          </a:bodyPr>
          <a:lstStyle/>
          <a:p>
            <a:pPr marL="44448">
              <a:spcBef>
                <a:spcPts val="600"/>
              </a:spcBef>
              <a:spcAft>
                <a:spcPts val="0"/>
              </a:spcAft>
            </a:pPr>
            <a:r>
              <a:rPr lang="en-US" sz="3300" dirty="0"/>
              <a:t>During pregnancy and until the child is two, an assigned nurse provides:</a:t>
            </a:r>
          </a:p>
          <a:p>
            <a:pPr marL="44448">
              <a:spcBef>
                <a:spcPts val="600"/>
              </a:spcBef>
              <a:spcAft>
                <a:spcPts val="0"/>
              </a:spcAft>
            </a:pPr>
            <a:endParaRPr lang="en-US" sz="3300" dirty="0"/>
          </a:p>
          <a:p>
            <a:pPr marL="457200" indent="-457200">
              <a:spcBef>
                <a:spcPts val="600"/>
              </a:spcBef>
              <a:spcAft>
                <a:spcPts val="0"/>
              </a:spcAft>
              <a:buFont typeface="Arial" panose="020B0604020202020204" pitchFamily="34" charset="0"/>
              <a:buChar char="•"/>
            </a:pPr>
            <a:r>
              <a:rPr lang="en-US" sz="3300" dirty="0"/>
              <a:t>Pregnancy, infancy and toddler development education</a:t>
            </a:r>
          </a:p>
          <a:p>
            <a:pPr marL="457200" indent="-457200">
              <a:spcBef>
                <a:spcPts val="600"/>
              </a:spcBef>
              <a:spcAft>
                <a:spcPts val="0"/>
              </a:spcAft>
              <a:buFont typeface="Arial" panose="020B0604020202020204" pitchFamily="34" charset="0"/>
              <a:buChar char="•"/>
            </a:pPr>
            <a:r>
              <a:rPr lang="en-US" sz="3300" dirty="0"/>
              <a:t>Breastfeeding education and support</a:t>
            </a:r>
          </a:p>
          <a:p>
            <a:pPr marL="457200" indent="-457200">
              <a:spcBef>
                <a:spcPts val="600"/>
              </a:spcBef>
              <a:spcAft>
                <a:spcPts val="0"/>
              </a:spcAft>
              <a:buFont typeface="Arial" panose="020B0604020202020204" pitchFamily="34" charset="0"/>
              <a:buChar char="•"/>
            </a:pPr>
            <a:r>
              <a:rPr lang="en-US" sz="3300" dirty="0"/>
              <a:t>Environmental assessments and home safety education</a:t>
            </a:r>
          </a:p>
          <a:p>
            <a:pPr marL="457200" indent="-457200">
              <a:spcBef>
                <a:spcPts val="600"/>
              </a:spcBef>
              <a:spcAft>
                <a:spcPts val="0"/>
              </a:spcAft>
              <a:buFont typeface="Arial" panose="020B0604020202020204" pitchFamily="34" charset="0"/>
              <a:buChar char="•"/>
            </a:pPr>
            <a:r>
              <a:rPr lang="en-US" sz="3300" dirty="0"/>
              <a:t>Appointment and transportation assistance</a:t>
            </a:r>
          </a:p>
          <a:p>
            <a:pPr marL="457200" indent="-457200">
              <a:spcBef>
                <a:spcPts val="600"/>
              </a:spcBef>
              <a:spcAft>
                <a:spcPts val="0"/>
              </a:spcAft>
              <a:buFont typeface="Arial" panose="020B0604020202020204" pitchFamily="34" charset="0"/>
              <a:buChar char="•"/>
            </a:pPr>
            <a:r>
              <a:rPr lang="en-US" sz="3300" dirty="0"/>
              <a:t>Referrals to and help navigating community resources </a:t>
            </a:r>
          </a:p>
          <a:p>
            <a:pPr marL="457200" indent="-457200">
              <a:spcBef>
                <a:spcPts val="600"/>
              </a:spcBef>
              <a:spcAft>
                <a:spcPts val="0"/>
              </a:spcAft>
              <a:buFont typeface="Arial" panose="020B0604020202020204" pitchFamily="34" charset="0"/>
              <a:buChar char="•"/>
            </a:pPr>
            <a:r>
              <a:rPr lang="en-US" sz="3300" dirty="0"/>
              <a:t>A listening ear and trustworthy support</a:t>
            </a:r>
          </a:p>
          <a:p>
            <a:pPr marL="44450"/>
            <a:endParaRPr lang="en-US" sz="2000" dirty="0"/>
          </a:p>
        </p:txBody>
      </p:sp>
      <p:pic>
        <p:nvPicPr>
          <p:cNvPr id="4" name="Picture 3" descr="A group of women and a child&#10;&#10;Description automatically generated with low confidence">
            <a:extLst>
              <a:ext uri="{FF2B5EF4-FFF2-40B4-BE49-F238E27FC236}">
                <a16:creationId xmlns:a16="http://schemas.microsoft.com/office/drawing/2014/main" id="{4E5B6FB1-0B27-DE03-D2FC-091C4E9C688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a:fillRect/>
          </a:stretch>
        </p:blipFill>
        <p:spPr>
          <a:xfrm>
            <a:off x="7288567" y="2331653"/>
            <a:ext cx="4328584" cy="3838660"/>
          </a:xfrm>
          <a:prstGeom prst="rect">
            <a:avLst/>
          </a:prstGeom>
          <a:noFill/>
        </p:spPr>
      </p:pic>
    </p:spTree>
    <p:extLst>
      <p:ext uri="{BB962C8B-B14F-4D97-AF65-F5344CB8AC3E}">
        <p14:creationId xmlns:p14="http://schemas.microsoft.com/office/powerpoint/2010/main" val="19640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0AE80A-5461-05D1-D11A-1F73F2716A86}"/>
              </a:ext>
            </a:extLst>
          </p:cNvPr>
          <p:cNvSpPr>
            <a:spLocks noGrp="1"/>
          </p:cNvSpPr>
          <p:nvPr>
            <p:ph type="title"/>
          </p:nvPr>
        </p:nvSpPr>
        <p:spPr/>
        <p:txBody>
          <a:bodyPr/>
          <a:lstStyle/>
          <a:p>
            <a:r>
              <a:rPr lang="en-US" dirty="0"/>
              <a:t>Nutaqsiivik in 2025</a:t>
            </a:r>
          </a:p>
        </p:txBody>
      </p:sp>
      <p:sp>
        <p:nvSpPr>
          <p:cNvPr id="5" name="Content Placeholder 4">
            <a:extLst>
              <a:ext uri="{FF2B5EF4-FFF2-40B4-BE49-F238E27FC236}">
                <a16:creationId xmlns:a16="http://schemas.microsoft.com/office/drawing/2014/main" id="{59C53B78-E25B-2C08-2EA0-7F378426EA82}"/>
              </a:ext>
            </a:extLst>
          </p:cNvPr>
          <p:cNvSpPr>
            <a:spLocks noGrp="1"/>
          </p:cNvSpPr>
          <p:nvPr>
            <p:ph idx="1"/>
          </p:nvPr>
        </p:nvSpPr>
        <p:spPr>
          <a:xfrm>
            <a:off x="368632" y="1539558"/>
            <a:ext cx="6413907" cy="4927921"/>
          </a:xfrm>
        </p:spPr>
        <p:txBody>
          <a:bodyPr>
            <a:normAutofit lnSpcReduction="10000"/>
          </a:bodyPr>
          <a:lstStyle/>
          <a:p>
            <a:pPr>
              <a:lnSpc>
                <a:spcPct val="100000"/>
              </a:lnSpc>
              <a:spcBef>
                <a:spcPts val="0"/>
              </a:spcBef>
              <a:spcAft>
                <a:spcPts val="0"/>
              </a:spcAft>
            </a:pPr>
            <a:r>
              <a:rPr lang="en-US" dirty="0"/>
              <a:t>Over the past year, the Nutaqsiivik home visiting program:</a:t>
            </a:r>
          </a:p>
          <a:p>
            <a:pPr>
              <a:lnSpc>
                <a:spcPct val="100000"/>
              </a:lnSpc>
              <a:spcBef>
                <a:spcPts val="0"/>
              </a:spcBef>
              <a:spcAft>
                <a:spcPts val="0"/>
              </a:spcAft>
            </a:pPr>
            <a:endParaRPr lang="en-US" dirty="0"/>
          </a:p>
          <a:p>
            <a:pPr marL="457200" indent="-457200">
              <a:lnSpc>
                <a:spcPct val="100000"/>
              </a:lnSpc>
              <a:spcBef>
                <a:spcPts val="0"/>
              </a:spcBef>
              <a:spcAft>
                <a:spcPts val="0"/>
              </a:spcAft>
              <a:buFont typeface="Arial" panose="020B0604020202020204" pitchFamily="34" charset="0"/>
              <a:buChar char="•"/>
            </a:pPr>
            <a:r>
              <a:rPr lang="en-US" dirty="0"/>
              <a:t>Received over 700 referrals</a:t>
            </a:r>
          </a:p>
          <a:p>
            <a:pPr marL="457200" indent="-457200">
              <a:lnSpc>
                <a:spcPct val="100000"/>
              </a:lnSpc>
              <a:spcBef>
                <a:spcPts val="0"/>
              </a:spcBef>
              <a:spcAft>
                <a:spcPts val="0"/>
              </a:spcAft>
              <a:buFont typeface="Arial" panose="020B0604020202020204" pitchFamily="34" charset="0"/>
              <a:buChar char="•"/>
            </a:pPr>
            <a:r>
              <a:rPr lang="en-US" dirty="0"/>
              <a:t>Enrolled and connected with at least 148 new families </a:t>
            </a:r>
          </a:p>
          <a:p>
            <a:pPr marL="457200" indent="-457200">
              <a:lnSpc>
                <a:spcPct val="100000"/>
              </a:lnSpc>
              <a:spcBef>
                <a:spcPts val="0"/>
              </a:spcBef>
              <a:spcAft>
                <a:spcPts val="0"/>
              </a:spcAft>
              <a:buFont typeface="Arial" panose="020B0604020202020204" pitchFamily="34" charset="0"/>
              <a:buChar char="•"/>
            </a:pPr>
            <a:r>
              <a:rPr lang="en-US" dirty="0"/>
              <a:t>Served 261 families in Anchorage, Chugiak, Eagle River, Palmer, and Wasilla </a:t>
            </a:r>
          </a:p>
          <a:p>
            <a:pPr marL="457200" indent="-457200">
              <a:lnSpc>
                <a:spcPct val="100000"/>
              </a:lnSpc>
              <a:spcBef>
                <a:spcPts val="0"/>
              </a:spcBef>
              <a:spcAft>
                <a:spcPts val="0"/>
              </a:spcAft>
              <a:buFont typeface="Arial" panose="020B0604020202020204" pitchFamily="34" charset="0"/>
              <a:buChar char="•"/>
            </a:pPr>
            <a:r>
              <a:rPr lang="en-US" dirty="0"/>
              <a:t>Conducted 2,646 home visits</a:t>
            </a:r>
          </a:p>
          <a:p>
            <a:pPr marL="457200" indent="-457200">
              <a:lnSpc>
                <a:spcPct val="100000"/>
              </a:lnSpc>
              <a:spcBef>
                <a:spcPts val="0"/>
              </a:spcBef>
              <a:spcAft>
                <a:spcPts val="0"/>
              </a:spcAft>
              <a:buFont typeface="Arial" panose="020B0604020202020204" pitchFamily="34" charset="0"/>
              <a:buChar char="•"/>
            </a:pPr>
            <a:r>
              <a:rPr lang="en-US" dirty="0"/>
              <a:t>Graduated 46 families (engaged in the program for ~2.5 years)   </a:t>
            </a:r>
          </a:p>
        </p:txBody>
      </p:sp>
      <p:pic>
        <p:nvPicPr>
          <p:cNvPr id="3" name="Picture 2">
            <a:extLst>
              <a:ext uri="{FF2B5EF4-FFF2-40B4-BE49-F238E27FC236}">
                <a16:creationId xmlns:a16="http://schemas.microsoft.com/office/drawing/2014/main" id="{18FB2D9B-1C44-1885-2F83-0A09F618A83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104888" y="2679191"/>
            <a:ext cx="4654296" cy="2386585"/>
          </a:xfrm>
          <a:prstGeom prst="rect">
            <a:avLst/>
          </a:prstGeom>
        </p:spPr>
      </p:pic>
    </p:spTree>
    <p:extLst>
      <p:ext uri="{BB962C8B-B14F-4D97-AF65-F5344CB8AC3E}">
        <p14:creationId xmlns:p14="http://schemas.microsoft.com/office/powerpoint/2010/main" val="1639122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3D2EB-28D1-600F-C7E9-C8DBC4866AEA}"/>
              </a:ext>
            </a:extLst>
          </p:cNvPr>
          <p:cNvSpPr>
            <a:spLocks noGrp="1"/>
          </p:cNvSpPr>
          <p:nvPr>
            <p:ph type="title"/>
          </p:nvPr>
        </p:nvSpPr>
        <p:spPr>
          <a:xfrm>
            <a:off x="838200" y="464517"/>
            <a:ext cx="10515600" cy="729801"/>
          </a:xfrm>
        </p:spPr>
        <p:txBody>
          <a:bodyPr/>
          <a:lstStyle/>
          <a:p>
            <a:r>
              <a:rPr lang="en-US" b="1" dirty="0">
                <a:solidFill>
                  <a:srgbClr val="02698C"/>
                </a:solidFill>
                <a:latin typeface="Source Sans Pro SemiBold" panose="020B0503030403020204" pitchFamily="34" charset="0"/>
                <a:ea typeface="Source Sans Pro SemiBold" panose="020B0503030403020204" pitchFamily="34" charset="0"/>
              </a:rPr>
              <a:t>Agenda</a:t>
            </a:r>
          </a:p>
        </p:txBody>
      </p:sp>
      <p:sp>
        <p:nvSpPr>
          <p:cNvPr id="3" name="Content Placeholder 2">
            <a:extLst>
              <a:ext uri="{FF2B5EF4-FFF2-40B4-BE49-F238E27FC236}">
                <a16:creationId xmlns:a16="http://schemas.microsoft.com/office/drawing/2014/main" id="{70A09E35-D95B-0B09-9181-A30FF7902C68}"/>
              </a:ext>
            </a:extLst>
          </p:cNvPr>
          <p:cNvSpPr>
            <a:spLocks noGrp="1"/>
          </p:cNvSpPr>
          <p:nvPr>
            <p:ph idx="1"/>
          </p:nvPr>
        </p:nvSpPr>
        <p:spPr>
          <a:xfrm>
            <a:off x="838201" y="1194318"/>
            <a:ext cx="10373138" cy="5272552"/>
          </a:xfrm>
        </p:spPr>
        <p:txBody>
          <a:bodyPr>
            <a:normAutofit fontScale="92500" lnSpcReduction="20000"/>
          </a:bodyPr>
          <a:lstStyle/>
          <a:p>
            <a:pPr>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Welcome! </a:t>
            </a:r>
          </a:p>
          <a:p>
            <a:pPr>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Announcements</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Tamar Ben-Yose, All Alaska Pediatric Partnership</a:t>
            </a:r>
          </a:p>
          <a:p>
            <a:pPr>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Presentations </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Dr. Robert Lawrence, Complex Care Initiative, State of Alaska Dept. of Health </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Jen Bracamontes, Rachel Lescher, &amp; Jessical Kelly, ASPN Program</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Jodi Sides &amp; Pam Finch, </a:t>
            </a:r>
            <a:r>
              <a:rPr lang="en-US" dirty="0" err="1">
                <a:solidFill>
                  <a:srgbClr val="02698C"/>
                </a:solidFill>
                <a:latin typeface="Source Sans Pro" panose="020B0503030403020204" pitchFamily="34" charset="0"/>
                <a:ea typeface="Source Sans Pro" panose="020B0503030403020204" pitchFamily="34" charset="0"/>
              </a:rPr>
              <a:t>Nutaqsiivik</a:t>
            </a:r>
            <a:r>
              <a:rPr lang="en-US" dirty="0">
                <a:solidFill>
                  <a:srgbClr val="02698C"/>
                </a:solidFill>
                <a:latin typeface="Source Sans Pro" panose="020B0503030403020204" pitchFamily="34" charset="0"/>
                <a:ea typeface="Source Sans Pro" panose="020B0503030403020204" pitchFamily="34" charset="0"/>
              </a:rPr>
              <a:t> Tribal Home Visiting Program</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Carly Byrne, Primary Children’s Collaboration</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Rebecca Cleveland and Sam Matteucci, Pediatric SLP </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Summer Lefebvre, Pediatric Behavioral Health</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Monica Lee and Dawson Hoover, Typhoon Halong Response in Yukon-Kuskokwim Region</a:t>
            </a:r>
          </a:p>
          <a:p>
            <a:pPr>
              <a:lnSpc>
                <a:spcPct val="120000"/>
              </a:lnSpc>
              <a:buFont typeface="Wingdings" pitchFamily="2" charset="2"/>
              <a:buChar char="v"/>
            </a:pPr>
            <a:endParaRPr lang="en-US" dirty="0">
              <a:solidFill>
                <a:srgbClr val="02698C"/>
              </a:solidFill>
              <a:latin typeface="Source Sans Pro" panose="020B0503030403020204" pitchFamily="34" charset="0"/>
              <a:ea typeface="Source Sans Pro" panose="020B0503030403020204" pitchFamily="34" charset="0"/>
            </a:endParaRPr>
          </a:p>
          <a:p>
            <a:pPr>
              <a:buFont typeface="Wingdings" pitchFamily="2" charset="2"/>
              <a:buChar char="v"/>
            </a:pPr>
            <a:endParaRPr lang="en-US" dirty="0">
              <a:solidFill>
                <a:srgbClr val="02698C"/>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533928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B8AAB-9DB1-679D-0973-ADEDD9BD69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4B8B844-2123-30DC-47BA-9EB08D55A1BC}"/>
              </a:ext>
            </a:extLst>
          </p:cNvPr>
          <p:cNvSpPr>
            <a:spLocks noGrp="1"/>
          </p:cNvSpPr>
          <p:nvPr>
            <p:ph type="title"/>
          </p:nvPr>
        </p:nvSpPr>
        <p:spPr/>
        <p:txBody>
          <a:bodyPr/>
          <a:lstStyle/>
          <a:p>
            <a:r>
              <a:rPr lang="en-US" dirty="0"/>
              <a:t>Nutaqsiivik in 2025 (</a:t>
            </a:r>
            <a:r>
              <a:rPr lang="en-US" dirty="0" err="1"/>
              <a:t>con’t</a:t>
            </a:r>
            <a:r>
              <a:rPr lang="en-US" dirty="0"/>
              <a:t>)</a:t>
            </a:r>
          </a:p>
        </p:txBody>
      </p:sp>
      <p:sp>
        <p:nvSpPr>
          <p:cNvPr id="5" name="Content Placeholder 4">
            <a:extLst>
              <a:ext uri="{FF2B5EF4-FFF2-40B4-BE49-F238E27FC236}">
                <a16:creationId xmlns:a16="http://schemas.microsoft.com/office/drawing/2014/main" id="{824DD493-5948-549B-B87A-B555F7777D66}"/>
              </a:ext>
            </a:extLst>
          </p:cNvPr>
          <p:cNvSpPr>
            <a:spLocks noGrp="1"/>
          </p:cNvSpPr>
          <p:nvPr>
            <p:ph idx="1"/>
          </p:nvPr>
        </p:nvSpPr>
        <p:spPr>
          <a:xfrm>
            <a:off x="2549402" y="1539558"/>
            <a:ext cx="8549196" cy="4927921"/>
          </a:xfrm>
        </p:spPr>
        <p:txBody>
          <a:bodyPr>
            <a:normAutofit fontScale="92500" lnSpcReduction="20000"/>
          </a:bodyPr>
          <a:lstStyle/>
          <a:p>
            <a:pPr>
              <a:lnSpc>
                <a:spcPct val="100000"/>
              </a:lnSpc>
              <a:spcBef>
                <a:spcPts val="0"/>
              </a:spcBef>
              <a:spcAft>
                <a:spcPts val="0"/>
              </a:spcAft>
            </a:pPr>
            <a:r>
              <a:rPr lang="en-US" sz="2900" b="1" dirty="0"/>
              <a:t>86% </a:t>
            </a:r>
          </a:p>
          <a:p>
            <a:pPr>
              <a:lnSpc>
                <a:spcPct val="100000"/>
              </a:lnSpc>
              <a:spcBef>
                <a:spcPts val="0"/>
              </a:spcBef>
              <a:spcAft>
                <a:spcPts val="0"/>
              </a:spcAft>
            </a:pPr>
            <a:r>
              <a:rPr lang="en-US" sz="2900" dirty="0"/>
              <a:t>Caregivers screened for depression</a:t>
            </a:r>
          </a:p>
          <a:p>
            <a:pPr>
              <a:lnSpc>
                <a:spcPct val="100000"/>
              </a:lnSpc>
              <a:spcBef>
                <a:spcPts val="0"/>
              </a:spcBef>
              <a:spcAft>
                <a:spcPts val="0"/>
              </a:spcAft>
            </a:pPr>
            <a:endParaRPr lang="en-US" sz="2900" dirty="0"/>
          </a:p>
          <a:p>
            <a:pPr>
              <a:lnSpc>
                <a:spcPct val="100000"/>
              </a:lnSpc>
              <a:spcBef>
                <a:spcPts val="0"/>
              </a:spcBef>
              <a:spcAft>
                <a:spcPts val="0"/>
              </a:spcAft>
            </a:pPr>
            <a:r>
              <a:rPr lang="en-US" sz="2900" b="1" dirty="0"/>
              <a:t>94% </a:t>
            </a:r>
          </a:p>
          <a:p>
            <a:pPr>
              <a:lnSpc>
                <a:spcPct val="100000"/>
              </a:lnSpc>
              <a:spcBef>
                <a:spcPts val="0"/>
              </a:spcBef>
              <a:spcAft>
                <a:spcPts val="0"/>
              </a:spcAft>
            </a:pPr>
            <a:r>
              <a:rPr lang="en-US" sz="2900" dirty="0"/>
              <a:t>Caregivers screened for substance abuse</a:t>
            </a:r>
          </a:p>
          <a:p>
            <a:pPr>
              <a:lnSpc>
                <a:spcPct val="100000"/>
              </a:lnSpc>
              <a:spcBef>
                <a:spcPts val="0"/>
              </a:spcBef>
              <a:spcAft>
                <a:spcPts val="0"/>
              </a:spcAft>
            </a:pPr>
            <a:endParaRPr lang="en-US" sz="2900" dirty="0"/>
          </a:p>
          <a:p>
            <a:pPr>
              <a:lnSpc>
                <a:spcPct val="100000"/>
              </a:lnSpc>
              <a:spcBef>
                <a:spcPts val="0"/>
              </a:spcBef>
              <a:spcAft>
                <a:spcPts val="0"/>
              </a:spcAft>
            </a:pPr>
            <a:r>
              <a:rPr lang="en-US" sz="2900" b="1" dirty="0"/>
              <a:t>91% </a:t>
            </a:r>
          </a:p>
          <a:p>
            <a:pPr>
              <a:lnSpc>
                <a:spcPct val="100000"/>
              </a:lnSpc>
              <a:spcBef>
                <a:spcPts val="0"/>
              </a:spcBef>
              <a:spcAft>
                <a:spcPts val="0"/>
              </a:spcAft>
            </a:pPr>
            <a:r>
              <a:rPr lang="en-US" sz="2900" dirty="0"/>
              <a:t>Children had well-child visits</a:t>
            </a:r>
          </a:p>
          <a:p>
            <a:pPr>
              <a:lnSpc>
                <a:spcPct val="100000"/>
              </a:lnSpc>
              <a:spcBef>
                <a:spcPts val="0"/>
              </a:spcBef>
              <a:spcAft>
                <a:spcPts val="0"/>
              </a:spcAft>
            </a:pPr>
            <a:endParaRPr lang="en-US" sz="2900" dirty="0"/>
          </a:p>
          <a:p>
            <a:pPr>
              <a:lnSpc>
                <a:spcPct val="100000"/>
              </a:lnSpc>
              <a:spcBef>
                <a:spcPts val="0"/>
              </a:spcBef>
              <a:spcAft>
                <a:spcPts val="0"/>
              </a:spcAft>
            </a:pPr>
            <a:r>
              <a:rPr lang="en-US" sz="2900" b="1" dirty="0"/>
              <a:t>100% </a:t>
            </a:r>
          </a:p>
          <a:p>
            <a:pPr>
              <a:lnSpc>
                <a:spcPct val="100000"/>
              </a:lnSpc>
              <a:spcBef>
                <a:spcPts val="0"/>
              </a:spcBef>
              <a:spcAft>
                <a:spcPts val="0"/>
              </a:spcAft>
            </a:pPr>
            <a:r>
              <a:rPr lang="en-US" sz="2900" dirty="0"/>
              <a:t>Families received injury prevention training</a:t>
            </a:r>
          </a:p>
          <a:p>
            <a:pPr>
              <a:lnSpc>
                <a:spcPct val="100000"/>
              </a:lnSpc>
              <a:spcBef>
                <a:spcPts val="0"/>
              </a:spcBef>
              <a:spcAft>
                <a:spcPts val="0"/>
              </a:spcAft>
            </a:pPr>
            <a:endParaRPr lang="en-US" sz="2900" dirty="0"/>
          </a:p>
          <a:p>
            <a:pPr>
              <a:lnSpc>
                <a:spcPct val="100000"/>
              </a:lnSpc>
              <a:spcBef>
                <a:spcPts val="0"/>
              </a:spcBef>
              <a:spcAft>
                <a:spcPts val="0"/>
              </a:spcAft>
            </a:pPr>
            <a:r>
              <a:rPr lang="en-US" sz="2900" b="1" dirty="0"/>
              <a:t>100% </a:t>
            </a:r>
          </a:p>
          <a:p>
            <a:pPr>
              <a:lnSpc>
                <a:spcPct val="100000"/>
              </a:lnSpc>
              <a:spcBef>
                <a:spcPts val="0"/>
              </a:spcBef>
              <a:spcAft>
                <a:spcPts val="0"/>
              </a:spcAft>
            </a:pPr>
            <a:r>
              <a:rPr lang="en-US" sz="2900" dirty="0"/>
              <a:t>Caregivers screened for intimate partner violence</a:t>
            </a:r>
          </a:p>
          <a:p>
            <a:pPr marL="457200" indent="-457200">
              <a:lnSpc>
                <a:spcPct val="100000"/>
              </a:lnSpc>
              <a:spcBef>
                <a:spcPts val="0"/>
              </a:spcBef>
              <a:spcAft>
                <a:spcPts val="0"/>
              </a:spcAft>
              <a:buFont typeface="Arial" panose="020B0604020202020204" pitchFamily="34" charset="0"/>
              <a:buChar char="•"/>
            </a:pPr>
            <a:endParaRPr lang="en-US" dirty="0"/>
          </a:p>
        </p:txBody>
      </p:sp>
      <p:grpSp>
        <p:nvGrpSpPr>
          <p:cNvPr id="27" name="Group 26">
            <a:extLst>
              <a:ext uri="{FF2B5EF4-FFF2-40B4-BE49-F238E27FC236}">
                <a16:creationId xmlns:a16="http://schemas.microsoft.com/office/drawing/2014/main" id="{2FEE869F-3E3A-2094-1EF4-1F45EC6CBB74}"/>
              </a:ext>
            </a:extLst>
          </p:cNvPr>
          <p:cNvGrpSpPr/>
          <p:nvPr/>
        </p:nvGrpSpPr>
        <p:grpSpPr>
          <a:xfrm>
            <a:off x="1561849" y="1436267"/>
            <a:ext cx="914400" cy="4899866"/>
            <a:chOff x="1561849" y="1436267"/>
            <a:chExt cx="914400" cy="4899866"/>
          </a:xfrm>
        </p:grpSpPr>
        <p:pic>
          <p:nvPicPr>
            <p:cNvPr id="10" name="Graphic 9" descr="Suburban scene with solid fill">
              <a:extLst>
                <a:ext uri="{FF2B5EF4-FFF2-40B4-BE49-F238E27FC236}">
                  <a16:creationId xmlns:a16="http://schemas.microsoft.com/office/drawing/2014/main" id="{4AB62E1F-0A89-0A79-FF50-439F894564B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561849" y="5421733"/>
              <a:ext cx="914400" cy="914400"/>
            </a:xfrm>
            <a:prstGeom prst="rect">
              <a:avLst/>
            </a:prstGeom>
          </p:spPr>
        </p:pic>
        <p:pic>
          <p:nvPicPr>
            <p:cNvPr id="12" name="Graphic 11" descr="Doctor female with solid fill">
              <a:extLst>
                <a:ext uri="{FF2B5EF4-FFF2-40B4-BE49-F238E27FC236}">
                  <a16:creationId xmlns:a16="http://schemas.microsoft.com/office/drawing/2014/main" id="{F72261B2-00F7-D18B-A259-F64EFFD0111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561849" y="2453958"/>
              <a:ext cx="914400" cy="914400"/>
            </a:xfrm>
            <a:prstGeom prst="rect">
              <a:avLst/>
            </a:prstGeom>
          </p:spPr>
        </p:pic>
        <p:pic>
          <p:nvPicPr>
            <p:cNvPr id="16" name="Graphic 15" descr="Baby crawling with solid fill">
              <a:extLst>
                <a:ext uri="{FF2B5EF4-FFF2-40B4-BE49-F238E27FC236}">
                  <a16:creationId xmlns:a16="http://schemas.microsoft.com/office/drawing/2014/main" id="{6941A808-F128-0094-A43F-9184580E2CA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561849" y="3386351"/>
              <a:ext cx="914400" cy="914400"/>
            </a:xfrm>
            <a:prstGeom prst="rect">
              <a:avLst/>
            </a:prstGeom>
          </p:spPr>
        </p:pic>
        <p:pic>
          <p:nvPicPr>
            <p:cNvPr id="20" name="Graphic 19" descr="Medical with solid fill">
              <a:extLst>
                <a:ext uri="{FF2B5EF4-FFF2-40B4-BE49-F238E27FC236}">
                  <a16:creationId xmlns:a16="http://schemas.microsoft.com/office/drawing/2014/main" id="{8211941B-628B-ECDF-CEE5-AA2C009641B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561849" y="4404042"/>
              <a:ext cx="914400" cy="914400"/>
            </a:xfrm>
            <a:prstGeom prst="rect">
              <a:avLst/>
            </a:prstGeom>
          </p:spPr>
        </p:pic>
        <p:pic>
          <p:nvPicPr>
            <p:cNvPr id="26" name="Graphic 25" descr="Woman Shrugging with solid fill">
              <a:extLst>
                <a:ext uri="{FF2B5EF4-FFF2-40B4-BE49-F238E27FC236}">
                  <a16:creationId xmlns:a16="http://schemas.microsoft.com/office/drawing/2014/main" id="{90411B92-58E4-EB25-88E2-203C80A149A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561849" y="1436267"/>
              <a:ext cx="914400" cy="914400"/>
            </a:xfrm>
            <a:prstGeom prst="rect">
              <a:avLst/>
            </a:prstGeom>
          </p:spPr>
        </p:pic>
      </p:grpSp>
    </p:spTree>
    <p:extLst>
      <p:ext uri="{BB962C8B-B14F-4D97-AF65-F5344CB8AC3E}">
        <p14:creationId xmlns:p14="http://schemas.microsoft.com/office/powerpoint/2010/main" val="3507054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7BE5C-C37A-4A21-2089-D6DC1404D700}"/>
              </a:ext>
            </a:extLst>
          </p:cNvPr>
          <p:cNvSpPr>
            <a:spLocks noGrp="1"/>
          </p:cNvSpPr>
          <p:nvPr>
            <p:ph type="title"/>
          </p:nvPr>
        </p:nvSpPr>
        <p:spPr/>
        <p:txBody>
          <a:bodyPr/>
          <a:lstStyle/>
          <a:p>
            <a:r>
              <a:rPr lang="en-US" dirty="0"/>
              <a:t>Activities and Accomplishments</a:t>
            </a:r>
          </a:p>
        </p:txBody>
      </p:sp>
      <p:sp>
        <p:nvSpPr>
          <p:cNvPr id="3" name="Content Placeholder 2">
            <a:extLst>
              <a:ext uri="{FF2B5EF4-FFF2-40B4-BE49-F238E27FC236}">
                <a16:creationId xmlns:a16="http://schemas.microsoft.com/office/drawing/2014/main" id="{DBE9EF7F-993C-8B8D-7527-3E96AE06B95A}"/>
              </a:ext>
            </a:extLst>
          </p:cNvPr>
          <p:cNvSpPr>
            <a:spLocks noGrp="1"/>
          </p:cNvSpPr>
          <p:nvPr>
            <p:ph idx="1"/>
          </p:nvPr>
        </p:nvSpPr>
        <p:spPr>
          <a:xfrm>
            <a:off x="297833" y="1655572"/>
            <a:ext cx="5012447" cy="4710577"/>
          </a:xfrm>
        </p:spPr>
        <p:txBody>
          <a:bodyPr>
            <a:noAutofit/>
          </a:bodyPr>
          <a:lstStyle/>
          <a:p>
            <a:pPr marL="457200" indent="-457200">
              <a:lnSpc>
                <a:spcPct val="100000"/>
              </a:lnSpc>
              <a:spcBef>
                <a:spcPts val="0"/>
              </a:spcBef>
              <a:spcAft>
                <a:spcPts val="0"/>
              </a:spcAft>
              <a:buFont typeface="Arial" panose="020B0604020202020204" pitchFamily="34" charset="0"/>
              <a:buChar char="•"/>
            </a:pPr>
            <a:r>
              <a:rPr lang="en-US" sz="2400" dirty="0"/>
              <a:t>Maternal Health Resource Fair</a:t>
            </a:r>
          </a:p>
          <a:p>
            <a:pPr marL="457200" indent="-457200">
              <a:lnSpc>
                <a:spcPct val="100000"/>
              </a:lnSpc>
              <a:spcBef>
                <a:spcPts val="0"/>
              </a:spcBef>
              <a:spcAft>
                <a:spcPts val="0"/>
              </a:spcAft>
              <a:buFont typeface="Arial" panose="020B0604020202020204" pitchFamily="34" charset="0"/>
              <a:buChar char="•"/>
            </a:pPr>
            <a:r>
              <a:rPr lang="en-US" sz="2400" dirty="0"/>
              <a:t>Incorporated Count the Kicks </a:t>
            </a:r>
          </a:p>
          <a:p>
            <a:pPr marL="457200" indent="-457200">
              <a:lnSpc>
                <a:spcPct val="100000"/>
              </a:lnSpc>
              <a:spcBef>
                <a:spcPts val="0"/>
              </a:spcBef>
              <a:spcAft>
                <a:spcPts val="0"/>
              </a:spcAft>
              <a:buFont typeface="Arial" panose="020B0604020202020204" pitchFamily="34" charset="0"/>
              <a:buChar char="•"/>
            </a:pPr>
            <a:r>
              <a:rPr lang="en-US" sz="2400" dirty="0"/>
              <a:t>Safe Sleep training</a:t>
            </a:r>
          </a:p>
          <a:p>
            <a:pPr marL="457200" indent="-457200">
              <a:lnSpc>
                <a:spcPct val="100000"/>
              </a:lnSpc>
              <a:spcBef>
                <a:spcPts val="0"/>
              </a:spcBef>
              <a:spcAft>
                <a:spcPts val="0"/>
              </a:spcAft>
              <a:buFont typeface="Arial" panose="020B0604020202020204" pitchFamily="34" charset="0"/>
              <a:buChar char="•"/>
            </a:pPr>
            <a:r>
              <a:rPr lang="en-US" sz="2400" dirty="0"/>
              <a:t>Community Advisory Board meetings</a:t>
            </a:r>
          </a:p>
          <a:p>
            <a:pPr marL="457200" indent="-457200">
              <a:lnSpc>
                <a:spcPct val="100000"/>
              </a:lnSpc>
              <a:spcBef>
                <a:spcPts val="0"/>
              </a:spcBef>
              <a:spcAft>
                <a:spcPts val="0"/>
              </a:spcAft>
              <a:buFont typeface="Arial" panose="020B0604020202020204" pitchFamily="34" charset="0"/>
              <a:buChar char="•"/>
            </a:pPr>
            <a:r>
              <a:rPr lang="en-US" sz="2400" dirty="0"/>
              <a:t>Connected with other home visiting programs across Alaska</a:t>
            </a:r>
          </a:p>
          <a:p>
            <a:pPr marL="457200" indent="-457200">
              <a:lnSpc>
                <a:spcPct val="100000"/>
              </a:lnSpc>
              <a:spcBef>
                <a:spcPts val="0"/>
              </a:spcBef>
              <a:spcAft>
                <a:spcPts val="0"/>
              </a:spcAft>
              <a:buFont typeface="Arial" panose="020B0604020202020204" pitchFamily="34" charset="0"/>
              <a:buChar char="•"/>
            </a:pPr>
            <a:r>
              <a:rPr lang="en-US" sz="2400" dirty="0"/>
              <a:t>Dissemination </a:t>
            </a:r>
          </a:p>
          <a:p>
            <a:pPr marL="914400" lvl="1" indent="-457200">
              <a:lnSpc>
                <a:spcPct val="100000"/>
              </a:lnSpc>
              <a:spcBef>
                <a:spcPts val="0"/>
              </a:spcBef>
              <a:spcAft>
                <a:spcPts val="0"/>
              </a:spcAft>
            </a:pPr>
            <a:r>
              <a:rPr lang="en-US" dirty="0"/>
              <a:t>Presentation at National Indian Health Board</a:t>
            </a:r>
          </a:p>
          <a:p>
            <a:pPr marL="914400" lvl="1" indent="-457200">
              <a:lnSpc>
                <a:spcPct val="100000"/>
              </a:lnSpc>
              <a:spcBef>
                <a:spcPts val="0"/>
              </a:spcBef>
              <a:spcAft>
                <a:spcPts val="0"/>
              </a:spcAft>
            </a:pPr>
            <a:r>
              <a:rPr lang="en-US" dirty="0"/>
              <a:t>“Issue brief” highlighting three generations of home visitors in Nutaqsiivik</a:t>
            </a:r>
          </a:p>
        </p:txBody>
      </p:sp>
      <p:pic>
        <p:nvPicPr>
          <p:cNvPr id="7" name="Picture 6">
            <a:extLst>
              <a:ext uri="{FF2B5EF4-FFF2-40B4-BE49-F238E27FC236}">
                <a16:creationId xmlns:a16="http://schemas.microsoft.com/office/drawing/2014/main" id="{8D5AC9A1-D7ED-A570-A9E8-E2D701F90D9D}"/>
              </a:ext>
            </a:extLst>
          </p:cNvPr>
          <p:cNvPicPr>
            <a:picLocks noChangeAspect="1"/>
          </p:cNvPicPr>
          <p:nvPr/>
        </p:nvPicPr>
        <p:blipFill>
          <a:blip r:embed="rId3" cstate="email">
            <a:extLst>
              <a:ext uri="{28A0092B-C50C-407E-A947-70E740481C1C}">
                <a14:useLocalDpi xmlns:a14="http://schemas.microsoft.com/office/drawing/2010/main"/>
              </a:ext>
            </a:extLst>
          </a:blip>
          <a:srcRect b="-2477"/>
          <a:stretch>
            <a:fillRect/>
          </a:stretch>
        </p:blipFill>
        <p:spPr>
          <a:xfrm>
            <a:off x="5298442" y="1655571"/>
            <a:ext cx="2950900" cy="2555519"/>
          </a:xfrm>
          <a:prstGeom prst="rect">
            <a:avLst/>
          </a:prstGeom>
        </p:spPr>
      </p:pic>
      <p:pic>
        <p:nvPicPr>
          <p:cNvPr id="11" name="Picture 10">
            <a:extLst>
              <a:ext uri="{FF2B5EF4-FFF2-40B4-BE49-F238E27FC236}">
                <a16:creationId xmlns:a16="http://schemas.microsoft.com/office/drawing/2014/main" id="{B2A3C6F5-B9C8-062E-F11F-6AA2CCE1D81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63224" y="1609300"/>
            <a:ext cx="3530943" cy="4803120"/>
          </a:xfrm>
          <a:prstGeom prst="rect">
            <a:avLst/>
          </a:prstGeom>
        </p:spPr>
      </p:pic>
      <p:pic>
        <p:nvPicPr>
          <p:cNvPr id="15" name="Picture 14">
            <a:extLst>
              <a:ext uri="{FF2B5EF4-FFF2-40B4-BE49-F238E27FC236}">
                <a16:creationId xmlns:a16="http://schemas.microsoft.com/office/drawing/2014/main" id="{6B54D846-8221-DE62-2E18-7170615970A2}"/>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310281" y="4308247"/>
            <a:ext cx="2939062" cy="2057902"/>
          </a:xfrm>
          <a:prstGeom prst="rect">
            <a:avLst/>
          </a:prstGeom>
        </p:spPr>
      </p:pic>
    </p:spTree>
    <p:extLst>
      <p:ext uri="{BB962C8B-B14F-4D97-AF65-F5344CB8AC3E}">
        <p14:creationId xmlns:p14="http://schemas.microsoft.com/office/powerpoint/2010/main" val="1494003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C5A7F-AAB2-D273-3782-8B2BD789DC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FBA0A4-77EA-8421-63C7-8C7268990770}"/>
              </a:ext>
            </a:extLst>
          </p:cNvPr>
          <p:cNvSpPr>
            <a:spLocks noGrp="1"/>
          </p:cNvSpPr>
          <p:nvPr>
            <p:ph type="title"/>
          </p:nvPr>
        </p:nvSpPr>
        <p:spPr>
          <a:xfrm>
            <a:off x="477268" y="390521"/>
            <a:ext cx="10515600" cy="745059"/>
          </a:xfrm>
        </p:spPr>
        <p:txBody>
          <a:bodyPr anchor="ctr">
            <a:normAutofit/>
          </a:bodyPr>
          <a:lstStyle/>
          <a:p>
            <a:r>
              <a:rPr lang="en-US" dirty="0"/>
              <a:t>Looking Forward in 2026</a:t>
            </a:r>
          </a:p>
        </p:txBody>
      </p:sp>
      <p:sp>
        <p:nvSpPr>
          <p:cNvPr id="3" name="Content Placeholder 2">
            <a:extLst>
              <a:ext uri="{FF2B5EF4-FFF2-40B4-BE49-F238E27FC236}">
                <a16:creationId xmlns:a16="http://schemas.microsoft.com/office/drawing/2014/main" id="{ABA81AE1-5C58-1D6F-9DA5-A3BC3B4CAEB1}"/>
              </a:ext>
            </a:extLst>
          </p:cNvPr>
          <p:cNvSpPr>
            <a:spLocks noGrp="1"/>
          </p:cNvSpPr>
          <p:nvPr>
            <p:ph sz="half" idx="1"/>
          </p:nvPr>
        </p:nvSpPr>
        <p:spPr>
          <a:xfrm>
            <a:off x="300789" y="1825625"/>
            <a:ext cx="5999456" cy="4351338"/>
          </a:xfrm>
        </p:spPr>
        <p:txBody>
          <a:bodyPr>
            <a:normAutofit fontScale="92500"/>
          </a:bodyPr>
          <a:lstStyle/>
          <a:p>
            <a:pPr marL="501650" indent="-457200">
              <a:spcBef>
                <a:spcPts val="0"/>
              </a:spcBef>
              <a:spcAft>
                <a:spcPts val="0"/>
              </a:spcAft>
              <a:buFont typeface="Arial" panose="020B0604020202020204" pitchFamily="34" charset="0"/>
              <a:buChar char="•"/>
            </a:pPr>
            <a:r>
              <a:rPr lang="en-US" sz="2600" dirty="0"/>
              <a:t>Focus on: </a:t>
            </a:r>
          </a:p>
          <a:p>
            <a:pPr marL="958850" lvl="1" indent="-457200">
              <a:spcBef>
                <a:spcPts val="0"/>
              </a:spcBef>
              <a:spcAft>
                <a:spcPts val="0"/>
              </a:spcAft>
            </a:pPr>
            <a:r>
              <a:rPr lang="en-US" sz="2600" dirty="0"/>
              <a:t>postpartum care for moms (ensure they receive a postpartum visit with a health carte provider)</a:t>
            </a:r>
          </a:p>
          <a:p>
            <a:pPr marL="958850" lvl="1" indent="-457200">
              <a:spcBef>
                <a:spcPts val="0"/>
              </a:spcBef>
              <a:spcAft>
                <a:spcPts val="0"/>
              </a:spcAft>
            </a:pPr>
            <a:r>
              <a:rPr lang="en-US" sz="2600" dirty="0"/>
              <a:t>educating families about safe sleep </a:t>
            </a:r>
          </a:p>
          <a:p>
            <a:pPr marL="958850" lvl="1" indent="-457200">
              <a:spcBef>
                <a:spcPts val="0"/>
              </a:spcBef>
              <a:spcAft>
                <a:spcPts val="0"/>
              </a:spcAft>
            </a:pPr>
            <a:endParaRPr lang="en-US" sz="2600" dirty="0"/>
          </a:p>
          <a:p>
            <a:pPr marL="457200" indent="-457200">
              <a:buFont typeface="Arial" panose="020B0604020202020204" pitchFamily="34" charset="0"/>
              <a:buChar char="•"/>
            </a:pPr>
            <a:r>
              <a:rPr lang="en-US" sz="2600" dirty="0"/>
              <a:t>Continue to contribute to a coordinated, comprehensive early childhood system that supports the development happy, healthy, and successful Alaska Native/American Indian children and families. </a:t>
            </a:r>
          </a:p>
          <a:p>
            <a:pPr marL="501650" indent="-457200">
              <a:spcBef>
                <a:spcPts val="0"/>
              </a:spcBef>
              <a:spcAft>
                <a:spcPts val="0"/>
              </a:spcAft>
              <a:buFont typeface="Arial" panose="020B0604020202020204" pitchFamily="34" charset="0"/>
              <a:buChar char="•"/>
            </a:pPr>
            <a:endParaRPr lang="en-US" sz="2000" dirty="0"/>
          </a:p>
        </p:txBody>
      </p:sp>
      <p:pic>
        <p:nvPicPr>
          <p:cNvPr id="6" name="Picture 5">
            <a:extLst>
              <a:ext uri="{FF2B5EF4-FFF2-40B4-BE49-F238E27FC236}">
                <a16:creationId xmlns:a16="http://schemas.microsoft.com/office/drawing/2014/main" id="{F98292CF-13D0-71D0-2462-4C44D92284E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528845" y="1825625"/>
            <a:ext cx="4982111" cy="3642487"/>
          </a:xfrm>
          <a:prstGeom prst="rect">
            <a:avLst/>
          </a:prstGeom>
          <a:noFill/>
        </p:spPr>
      </p:pic>
    </p:spTree>
    <p:extLst>
      <p:ext uri="{BB962C8B-B14F-4D97-AF65-F5344CB8AC3E}">
        <p14:creationId xmlns:p14="http://schemas.microsoft.com/office/powerpoint/2010/main" val="938012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06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123DA-6F8C-3B84-F37C-F632A28AF831}"/>
              </a:ext>
            </a:extLst>
          </p:cNvPr>
          <p:cNvSpPr>
            <a:spLocks noGrp="1"/>
          </p:cNvSpPr>
          <p:nvPr>
            <p:ph type="title"/>
          </p:nvPr>
        </p:nvSpPr>
        <p:spPr>
          <a:xfrm>
            <a:off x="838200" y="1999857"/>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Carly Byrne &amp; Ceci Rodriguez</a:t>
            </a:r>
          </a:p>
        </p:txBody>
      </p:sp>
      <p:sp>
        <p:nvSpPr>
          <p:cNvPr id="3" name="Content Placeholder 2">
            <a:extLst>
              <a:ext uri="{FF2B5EF4-FFF2-40B4-BE49-F238E27FC236}">
                <a16:creationId xmlns:a16="http://schemas.microsoft.com/office/drawing/2014/main" id="{EE8D3AD8-8DFA-60FA-7F51-7E77291F82BB}"/>
              </a:ext>
            </a:extLst>
          </p:cNvPr>
          <p:cNvSpPr>
            <a:spLocks noGrp="1"/>
          </p:cNvSpPr>
          <p:nvPr>
            <p:ph idx="1"/>
          </p:nvPr>
        </p:nvSpPr>
        <p:spPr>
          <a:xfrm>
            <a:off x="1845564" y="4553318"/>
            <a:ext cx="8500872" cy="535605"/>
          </a:xfrm>
        </p:spPr>
        <p:txBody>
          <a:bodyPr>
            <a:normAutofit/>
          </a:bodyPr>
          <a:lstStyle/>
          <a:p>
            <a:pPr marL="0" indent="0" algn="ctr">
              <a:buNone/>
            </a:pPr>
            <a:r>
              <a:rPr lang="en-US" dirty="0">
                <a:latin typeface="Source Sans Pro" panose="020B0503030403020204" pitchFamily="34" charset="0"/>
                <a:ea typeface="Source Sans Pro" panose="020B0503030403020204" pitchFamily="34" charset="0"/>
              </a:rPr>
              <a:t>Primary Children’s Collaboration, ANMC</a:t>
            </a:r>
          </a:p>
        </p:txBody>
      </p:sp>
    </p:spTree>
    <p:extLst>
      <p:ext uri="{BB962C8B-B14F-4D97-AF65-F5344CB8AC3E}">
        <p14:creationId xmlns:p14="http://schemas.microsoft.com/office/powerpoint/2010/main" val="1484447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ECC9812-DBA6-E3D7-FC9C-B475C5325D70}"/>
              </a:ext>
            </a:extLst>
          </p:cNvPr>
          <p:cNvSpPr>
            <a:spLocks noGrp="1"/>
          </p:cNvSpPr>
          <p:nvPr>
            <p:ph type="ctrTitle"/>
          </p:nvPr>
        </p:nvSpPr>
        <p:spPr>
          <a:xfrm>
            <a:off x="1285241" y="1008994"/>
            <a:ext cx="9231410" cy="2838178"/>
          </a:xfrm>
        </p:spPr>
        <p:txBody>
          <a:bodyPr anchor="b">
            <a:normAutofit/>
          </a:bodyPr>
          <a:lstStyle/>
          <a:p>
            <a:pPr algn="l"/>
            <a:r>
              <a:rPr lang="en-US" sz="4800" dirty="0"/>
              <a:t>ANMC PICU Training with Intermountain Health Primary Children’s Hospital</a:t>
            </a:r>
          </a:p>
        </p:txBody>
      </p:sp>
      <p:sp>
        <p:nvSpPr>
          <p:cNvPr id="3" name="Subtitle 2">
            <a:extLst>
              <a:ext uri="{FF2B5EF4-FFF2-40B4-BE49-F238E27FC236}">
                <a16:creationId xmlns:a16="http://schemas.microsoft.com/office/drawing/2014/main" id="{37432A95-CF52-C7D5-8F6B-5E2A3F9572E3}"/>
              </a:ext>
            </a:extLst>
          </p:cNvPr>
          <p:cNvSpPr>
            <a:spLocks noGrp="1"/>
          </p:cNvSpPr>
          <p:nvPr>
            <p:ph type="subTitle" idx="1"/>
          </p:nvPr>
        </p:nvSpPr>
        <p:spPr>
          <a:xfrm>
            <a:off x="1285241" y="4582814"/>
            <a:ext cx="7132335" cy="1312657"/>
          </a:xfrm>
        </p:spPr>
        <p:txBody>
          <a:bodyPr anchor="t">
            <a:normAutofit/>
          </a:bodyPr>
          <a:lstStyle/>
          <a:p>
            <a:pPr algn="l"/>
            <a:r>
              <a:rPr lang="en-US" sz="2200" dirty="0"/>
              <a:t>Carly Byrne, DNP, APRN, PCNS-BC, CCNS, FCNS</a:t>
            </a:r>
          </a:p>
          <a:p>
            <a:pPr algn="l"/>
            <a:r>
              <a:rPr lang="en-US" sz="2200" dirty="0"/>
              <a:t>Ceci Rodriguez, BSN, RN</a:t>
            </a:r>
          </a:p>
          <a:p>
            <a:pPr algn="l"/>
            <a:r>
              <a:rPr lang="en-US" sz="2200" dirty="0"/>
              <a:t>January 7, 2025</a:t>
            </a:r>
          </a:p>
        </p:txBody>
      </p:sp>
    </p:spTree>
    <p:extLst>
      <p:ext uri="{BB962C8B-B14F-4D97-AF65-F5344CB8AC3E}">
        <p14:creationId xmlns:p14="http://schemas.microsoft.com/office/powerpoint/2010/main" val="3196770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ight Triangle 16">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5DA6F8D-A278-1647-7FEA-BF45299B30A2}"/>
              </a:ext>
            </a:extLst>
          </p:cNvPr>
          <p:cNvSpPr>
            <a:spLocks noGrp="1"/>
          </p:cNvSpPr>
          <p:nvPr>
            <p:ph type="title"/>
          </p:nvPr>
        </p:nvSpPr>
        <p:spPr>
          <a:xfrm>
            <a:off x="1075767" y="1188637"/>
            <a:ext cx="2988234" cy="4480726"/>
          </a:xfrm>
        </p:spPr>
        <p:txBody>
          <a:bodyPr>
            <a:normAutofit/>
          </a:bodyPr>
          <a:lstStyle/>
          <a:p>
            <a:pPr algn="r"/>
            <a:r>
              <a:rPr lang="en-US" sz="5100"/>
              <a:t>Problem Statement</a:t>
            </a:r>
          </a:p>
        </p:txBody>
      </p:sp>
      <p:cxnSp>
        <p:nvCxnSpPr>
          <p:cNvPr id="21" name="Straight Connector 20">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24F5EF9-A36A-F9D5-9CFD-72509B2777D8}"/>
              </a:ext>
            </a:extLst>
          </p:cNvPr>
          <p:cNvSpPr>
            <a:spLocks noGrp="1"/>
          </p:cNvSpPr>
          <p:nvPr>
            <p:ph idx="1"/>
          </p:nvPr>
        </p:nvSpPr>
        <p:spPr>
          <a:xfrm>
            <a:off x="5255260" y="1648870"/>
            <a:ext cx="4702848" cy="3560260"/>
          </a:xfrm>
        </p:spPr>
        <p:txBody>
          <a:bodyPr anchor="ctr">
            <a:normAutofit/>
          </a:bodyPr>
          <a:lstStyle/>
          <a:p>
            <a:pPr marL="0" indent="0">
              <a:buNone/>
            </a:pPr>
            <a:r>
              <a:rPr lang="en-US" sz="1500" dirty="0"/>
              <a:t>ANMC has not had a comprehensive orientation program for PICU RN training for many years.  Due to the small size of the unit and low patient volumes, it is challenging to orient staff and build upon knowledge and skills in a way that ensures patient safety.  In 2023-2024, the unit experienced PICU RN turnover and has largely been reliant on PICU traveler RNs.  Nurses currently on the unit have either voiced concerns and/or declined to train due to orientation gaps.  Efforts to build a training program within ANMC and within the State of Alaska have proven to be challenging due to low patient volumes.  When new-to-specialty staff are provided with a comprehensive orientation, patient safety, staff retention, and employee satisfaction/confidence are best optimized.  </a:t>
            </a:r>
          </a:p>
        </p:txBody>
      </p:sp>
    </p:spTree>
    <p:extLst>
      <p:ext uri="{BB962C8B-B14F-4D97-AF65-F5344CB8AC3E}">
        <p14:creationId xmlns:p14="http://schemas.microsoft.com/office/powerpoint/2010/main" val="49610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4F33C29-CAA1-3C30-A6A7-FFC4E49B691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58004" y="3901372"/>
            <a:ext cx="8674546" cy="1854295"/>
          </a:xfrm>
          <a:prstGeom prst="rect">
            <a:avLst/>
          </a:prstGeom>
        </p:spPr>
      </p:pic>
      <p:pic>
        <p:nvPicPr>
          <p:cNvPr id="7" name="Picture 6">
            <a:extLst>
              <a:ext uri="{FF2B5EF4-FFF2-40B4-BE49-F238E27FC236}">
                <a16:creationId xmlns:a16="http://schemas.microsoft.com/office/drawing/2014/main" id="{D6BCA092-D02D-C94E-A123-5D2B91370018}"/>
              </a:ext>
            </a:extLst>
          </p:cNvPr>
          <p:cNvPicPr>
            <a:picLocks noChangeAspect="1"/>
          </p:cNvPicPr>
          <p:nvPr/>
        </p:nvPicPr>
        <p:blipFill>
          <a:blip r:embed="rId3"/>
          <a:stretch>
            <a:fillRect/>
          </a:stretch>
        </p:blipFill>
        <p:spPr>
          <a:xfrm>
            <a:off x="1033346" y="568712"/>
            <a:ext cx="10125307" cy="3301201"/>
          </a:xfrm>
          <a:prstGeom prst="rect">
            <a:avLst/>
          </a:prstGeom>
        </p:spPr>
      </p:pic>
      <p:sp>
        <p:nvSpPr>
          <p:cNvPr id="8" name="TextBox 7">
            <a:extLst>
              <a:ext uri="{FF2B5EF4-FFF2-40B4-BE49-F238E27FC236}">
                <a16:creationId xmlns:a16="http://schemas.microsoft.com/office/drawing/2014/main" id="{A3BB1623-A851-9F93-F5D5-E97EBB49BB1D}"/>
              </a:ext>
            </a:extLst>
          </p:cNvPr>
          <p:cNvSpPr txBox="1"/>
          <p:nvPr/>
        </p:nvSpPr>
        <p:spPr>
          <a:xfrm>
            <a:off x="2598234" y="5999356"/>
            <a:ext cx="867454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Accessed Jan 7, 2026 from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hlinkClick r:id="rId4"/>
              </a:rPr>
              <a:t>Is a pediatric care crisis brewing?</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8918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Graphic 6" descr="Doctor female with solid fill">
            <a:extLst>
              <a:ext uri="{FF2B5EF4-FFF2-40B4-BE49-F238E27FC236}">
                <a16:creationId xmlns:a16="http://schemas.microsoft.com/office/drawing/2014/main" id="{F8505CE6-02EA-FF16-7FBF-A9F60D60475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236308" y="623275"/>
            <a:ext cx="2644859" cy="2644859"/>
          </a:xfrm>
          <a:prstGeom prst="rect">
            <a:avLst/>
          </a:prstGeom>
        </p:spPr>
      </p:pic>
      <p:pic>
        <p:nvPicPr>
          <p:cNvPr id="5" name="Graphic 4" descr="Doctor male with solid fill">
            <a:extLst>
              <a:ext uri="{FF2B5EF4-FFF2-40B4-BE49-F238E27FC236}">
                <a16:creationId xmlns:a16="http://schemas.microsoft.com/office/drawing/2014/main" id="{FDB24168-6A14-8177-7ED7-EA6F7E2EEE0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236308" y="3586297"/>
            <a:ext cx="2644860" cy="2644860"/>
          </a:xfrm>
          <a:prstGeom prst="rect">
            <a:avLst/>
          </a:prstGeom>
        </p:spPr>
      </p:pic>
      <p:sp>
        <p:nvSpPr>
          <p:cNvPr id="21" name="Right Triangle 20">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029" y="623275"/>
            <a:ext cx="657079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48AAF28-6F25-A155-9BCE-2A4CF8D7E90C}"/>
              </a:ext>
            </a:extLst>
          </p:cNvPr>
          <p:cNvSpPr>
            <a:spLocks noGrp="1"/>
          </p:cNvSpPr>
          <p:nvPr>
            <p:ph type="title"/>
          </p:nvPr>
        </p:nvSpPr>
        <p:spPr>
          <a:xfrm>
            <a:off x="5465659" y="1188637"/>
            <a:ext cx="5642312" cy="1597228"/>
          </a:xfrm>
        </p:spPr>
        <p:txBody>
          <a:bodyPr>
            <a:normAutofit/>
          </a:bodyPr>
          <a:lstStyle/>
          <a:p>
            <a:r>
              <a:rPr lang="en-US" sz="5400" dirty="0"/>
              <a:t>Goals</a:t>
            </a:r>
          </a:p>
        </p:txBody>
      </p:sp>
      <p:sp>
        <p:nvSpPr>
          <p:cNvPr id="3" name="Content Placeholder 2">
            <a:extLst>
              <a:ext uri="{FF2B5EF4-FFF2-40B4-BE49-F238E27FC236}">
                <a16:creationId xmlns:a16="http://schemas.microsoft.com/office/drawing/2014/main" id="{736CBC0C-C984-FD05-97A9-449003C1E7AA}"/>
              </a:ext>
            </a:extLst>
          </p:cNvPr>
          <p:cNvSpPr>
            <a:spLocks noGrp="1"/>
          </p:cNvSpPr>
          <p:nvPr>
            <p:ph idx="1"/>
          </p:nvPr>
        </p:nvSpPr>
        <p:spPr>
          <a:xfrm>
            <a:off x="5465660" y="2998278"/>
            <a:ext cx="4505654" cy="2728198"/>
          </a:xfrm>
        </p:spPr>
        <p:txBody>
          <a:bodyPr anchor="t">
            <a:normAutofit fontScale="62500" lnSpcReduction="20000"/>
          </a:bodyPr>
          <a:lstStyle/>
          <a:p>
            <a:r>
              <a:rPr lang="en-US" sz="2400" dirty="0"/>
              <a:t>Create a sustainable PICU RN training program that optimizes patient safety, RN scope of practice, and RN confidence related to critical care skills and knowledge.  </a:t>
            </a:r>
          </a:p>
          <a:p>
            <a:r>
              <a:rPr lang="en-US" sz="2400" dirty="0"/>
              <a:t>Incorporate evidence-based learning strategies:</a:t>
            </a:r>
          </a:p>
          <a:p>
            <a:pPr lvl="1"/>
            <a:r>
              <a:rPr lang="en-US" sz="2000" dirty="0"/>
              <a:t>Hands-on</a:t>
            </a:r>
          </a:p>
          <a:p>
            <a:pPr lvl="1"/>
            <a:r>
              <a:rPr lang="en-US" sz="2000" dirty="0"/>
              <a:t>Didactic</a:t>
            </a:r>
          </a:p>
          <a:p>
            <a:pPr lvl="1"/>
            <a:r>
              <a:rPr lang="en-US" sz="2000" dirty="0"/>
              <a:t>Online learning</a:t>
            </a:r>
          </a:p>
          <a:p>
            <a:pPr lvl="1"/>
            <a:r>
              <a:rPr lang="en-US" sz="2000" dirty="0"/>
              <a:t>Simulation</a:t>
            </a:r>
          </a:p>
          <a:p>
            <a:r>
              <a:rPr lang="en-US" sz="2400" dirty="0"/>
              <a:t>Identify an outside organization willing to partner with ANMC to create a sustainable training program.</a:t>
            </a:r>
          </a:p>
        </p:txBody>
      </p:sp>
    </p:spTree>
    <p:extLst>
      <p:ext uri="{BB962C8B-B14F-4D97-AF65-F5344CB8AC3E}">
        <p14:creationId xmlns:p14="http://schemas.microsoft.com/office/powerpoint/2010/main" val="1447624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BF89B6-6CAA-C045-0A25-7157376D6A4C}"/>
              </a:ext>
            </a:extLst>
          </p:cNvPr>
          <p:cNvPicPr>
            <a:picLocks noChangeAspect="1"/>
          </p:cNvPicPr>
          <p:nvPr/>
        </p:nvPicPr>
        <p:blipFill>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B7547F7-216A-9B70-CA2C-D0F26FE5C8EE}"/>
              </a:ext>
            </a:extLst>
          </p:cNvPr>
          <p:cNvSpPr>
            <a:spLocks noGrp="1"/>
          </p:cNvSpPr>
          <p:nvPr>
            <p:ph type="title"/>
          </p:nvPr>
        </p:nvSpPr>
        <p:spPr>
          <a:xfrm>
            <a:off x="838200" y="365125"/>
            <a:ext cx="10515600" cy="1325563"/>
          </a:xfrm>
        </p:spPr>
        <p:txBody>
          <a:bodyPr>
            <a:normAutofit/>
          </a:bodyPr>
          <a:lstStyle/>
          <a:p>
            <a:r>
              <a:rPr lang="en-US"/>
              <a:t>Strategic Alignment</a:t>
            </a:r>
          </a:p>
        </p:txBody>
      </p:sp>
      <p:graphicFrame>
        <p:nvGraphicFramePr>
          <p:cNvPr id="5" name="Content Placeholder 2">
            <a:extLst>
              <a:ext uri="{FF2B5EF4-FFF2-40B4-BE49-F238E27FC236}">
                <a16:creationId xmlns:a16="http://schemas.microsoft.com/office/drawing/2014/main" id="{D0FAADEC-AE55-B071-D265-CA775161704E}"/>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8954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C9C6609-AF25-9D1C-CF00-A2D4836340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09A4CE-DC3F-A2F7-29C5-F0130B241BDB}"/>
              </a:ext>
            </a:extLst>
          </p:cNvPr>
          <p:cNvSpPr>
            <a:spLocks noGrp="1"/>
          </p:cNvSpPr>
          <p:nvPr>
            <p:ph type="title"/>
          </p:nvPr>
        </p:nvSpPr>
        <p:spPr>
          <a:xfrm>
            <a:off x="838200" y="2031881"/>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Announcements</a:t>
            </a:r>
          </a:p>
        </p:txBody>
      </p:sp>
      <p:sp>
        <p:nvSpPr>
          <p:cNvPr id="3" name="Content Placeholder 2">
            <a:extLst>
              <a:ext uri="{FF2B5EF4-FFF2-40B4-BE49-F238E27FC236}">
                <a16:creationId xmlns:a16="http://schemas.microsoft.com/office/drawing/2014/main" id="{604258E2-7112-7AE9-586C-DF79C3548531}"/>
              </a:ext>
            </a:extLst>
          </p:cNvPr>
          <p:cNvSpPr>
            <a:spLocks noGrp="1"/>
          </p:cNvSpPr>
          <p:nvPr>
            <p:ph idx="1"/>
          </p:nvPr>
        </p:nvSpPr>
        <p:spPr>
          <a:xfrm>
            <a:off x="1845564" y="4546600"/>
            <a:ext cx="8500872" cy="532297"/>
          </a:xfrm>
        </p:spPr>
        <p:txBody>
          <a:bodyPr>
            <a:normAutofit/>
          </a:bodyPr>
          <a:lstStyle/>
          <a:p>
            <a:pPr marL="0" indent="0" algn="ctr">
              <a:buNone/>
            </a:pPr>
            <a:r>
              <a:rPr lang="en-US" dirty="0">
                <a:latin typeface="Source Sans Pro" panose="020B0503030403020204" pitchFamily="34" charset="0"/>
                <a:ea typeface="Source Sans Pro" panose="020B0503030403020204" pitchFamily="34" charset="0"/>
              </a:rPr>
              <a:t>Tamar Ben-Yosef, All Alaska Pediatric Partnership</a:t>
            </a:r>
          </a:p>
        </p:txBody>
      </p:sp>
    </p:spTree>
    <p:extLst>
      <p:ext uri="{BB962C8B-B14F-4D97-AF65-F5344CB8AC3E}">
        <p14:creationId xmlns:p14="http://schemas.microsoft.com/office/powerpoint/2010/main" val="204601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C422D-D0BA-06FC-4209-843617816E38}"/>
              </a:ext>
            </a:extLst>
          </p:cNvPr>
          <p:cNvSpPr>
            <a:spLocks noGrp="1"/>
          </p:cNvSpPr>
          <p:nvPr>
            <p:ph type="title"/>
          </p:nvPr>
        </p:nvSpPr>
        <p:spPr>
          <a:xfrm>
            <a:off x="876693" y="741391"/>
            <a:ext cx="3455821" cy="1616203"/>
          </a:xfrm>
        </p:spPr>
        <p:txBody>
          <a:bodyPr anchor="b">
            <a:normAutofit/>
          </a:bodyPr>
          <a:lstStyle/>
          <a:p>
            <a:r>
              <a:rPr lang="en-US" sz="3200"/>
              <a:t>Intermountain Health Primary Children’s Hospital</a:t>
            </a:r>
          </a:p>
        </p:txBody>
      </p:sp>
      <p:sp>
        <p:nvSpPr>
          <p:cNvPr id="1044" name="Content Placeholder 2">
            <a:extLst>
              <a:ext uri="{FF2B5EF4-FFF2-40B4-BE49-F238E27FC236}">
                <a16:creationId xmlns:a16="http://schemas.microsoft.com/office/drawing/2014/main" id="{B0A8E9CD-65A7-3D6A-80E8-E358A33D0937}"/>
              </a:ext>
            </a:extLst>
          </p:cNvPr>
          <p:cNvSpPr>
            <a:spLocks noGrp="1"/>
          </p:cNvSpPr>
          <p:nvPr>
            <p:ph idx="1"/>
          </p:nvPr>
        </p:nvSpPr>
        <p:spPr>
          <a:xfrm>
            <a:off x="876693" y="2533476"/>
            <a:ext cx="3455821" cy="3447832"/>
          </a:xfrm>
        </p:spPr>
        <p:txBody>
          <a:bodyPr anchor="t">
            <a:normAutofit/>
          </a:bodyPr>
          <a:lstStyle/>
          <a:p>
            <a:r>
              <a:rPr lang="en-US" sz="2000" dirty="0"/>
              <a:t>Large PICU and CVICU</a:t>
            </a:r>
          </a:p>
          <a:p>
            <a:r>
              <a:rPr lang="en-US" sz="2000" dirty="0"/>
              <a:t>Well known for their training and education programs</a:t>
            </a:r>
          </a:p>
          <a:p>
            <a:r>
              <a:rPr lang="en-US" sz="2000" dirty="0"/>
              <a:t>Opportunity aligned with PCH’s own mission and values</a:t>
            </a:r>
          </a:p>
        </p:txBody>
      </p:sp>
      <p:pic>
        <p:nvPicPr>
          <p:cNvPr id="1026" name="Picture 2" descr="Intermountain Primary Children’s Hospital ranked as one of nation’s Best Children’s Hospitals by ...">
            <a:extLst>
              <a:ext uri="{FF2B5EF4-FFF2-40B4-BE49-F238E27FC236}">
                <a16:creationId xmlns:a16="http://schemas.microsoft.com/office/drawing/2014/main" id="{70647BFE-06FD-3BA9-56B0-F84A68F800B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a:fillRect/>
          </a:stretch>
        </p:blipFill>
        <p:spPr bwMode="auto">
          <a:xfrm>
            <a:off x="5532120" y="1938528"/>
            <a:ext cx="5321807" cy="3886200"/>
          </a:xfrm>
          <a:prstGeom prst="rect">
            <a:avLst/>
          </a:prstGeom>
          <a:noFill/>
          <a:extLst>
            <a:ext uri="{909E8E84-426E-40DD-AFC4-6F175D3DCCD1}">
              <a14:hiddenFill xmlns:a14="http://schemas.microsoft.com/office/drawing/2010/main">
                <a:solidFill>
                  <a:srgbClr val="FFFFFF"/>
                </a:solidFill>
              </a14:hiddenFill>
            </a:ext>
          </a:extLst>
        </p:spPr>
      </p:pic>
      <p:grpSp>
        <p:nvGrpSpPr>
          <p:cNvPr id="1049" name="Group 1048">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050" name="Rectangle 1049">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51" name="Rectangle 1050">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4164798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33432-6371-3386-38C9-0992112308E8}"/>
              </a:ext>
            </a:extLst>
          </p:cNvPr>
          <p:cNvSpPr>
            <a:spLocks noGrp="1"/>
          </p:cNvSpPr>
          <p:nvPr>
            <p:ph type="title"/>
          </p:nvPr>
        </p:nvSpPr>
        <p:spPr/>
        <p:txBody>
          <a:bodyPr/>
          <a:lstStyle/>
          <a:p>
            <a:r>
              <a:rPr lang="en-US"/>
              <a:t>Outcomes</a:t>
            </a:r>
          </a:p>
        </p:txBody>
      </p:sp>
      <p:graphicFrame>
        <p:nvGraphicFramePr>
          <p:cNvPr id="6" name="Content Placeholder 2">
            <a:extLst>
              <a:ext uri="{FF2B5EF4-FFF2-40B4-BE49-F238E27FC236}">
                <a16:creationId xmlns:a16="http://schemas.microsoft.com/office/drawing/2014/main" id="{ECEF9426-EAD4-F72C-BD06-CCD08EEEA4F0}"/>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Graphic 3" descr="Checkmark with solid fill">
            <a:extLst>
              <a:ext uri="{FF2B5EF4-FFF2-40B4-BE49-F238E27FC236}">
                <a16:creationId xmlns:a16="http://schemas.microsoft.com/office/drawing/2014/main" id="{E41AF133-3521-15E4-9103-F02D75C1CC3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749362" y="1985579"/>
            <a:ext cx="344666" cy="344666"/>
          </a:xfrm>
          <a:prstGeom prst="rect">
            <a:avLst/>
          </a:prstGeom>
        </p:spPr>
      </p:pic>
      <p:pic>
        <p:nvPicPr>
          <p:cNvPr id="3" name="Graphic 2" descr="Checkmark with solid fill">
            <a:extLst>
              <a:ext uri="{FF2B5EF4-FFF2-40B4-BE49-F238E27FC236}">
                <a16:creationId xmlns:a16="http://schemas.microsoft.com/office/drawing/2014/main" id="{353A3464-1A66-F13E-78A9-EF0769A0692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366772" y="2708251"/>
            <a:ext cx="344666" cy="344666"/>
          </a:xfrm>
          <a:prstGeom prst="rect">
            <a:avLst/>
          </a:prstGeom>
        </p:spPr>
      </p:pic>
    </p:spTree>
    <p:extLst>
      <p:ext uri="{BB962C8B-B14F-4D97-AF65-F5344CB8AC3E}">
        <p14:creationId xmlns:p14="http://schemas.microsoft.com/office/powerpoint/2010/main" val="39995336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597EA-27FC-6609-075B-E74E185E7CFF}"/>
              </a:ext>
            </a:extLst>
          </p:cNvPr>
          <p:cNvSpPr>
            <a:spLocks noGrp="1"/>
          </p:cNvSpPr>
          <p:nvPr>
            <p:ph type="title"/>
          </p:nvPr>
        </p:nvSpPr>
        <p:spPr/>
        <p:txBody>
          <a:bodyPr/>
          <a:lstStyle/>
          <a:p>
            <a:r>
              <a:rPr lang="en-US"/>
              <a:t>Timeline- Key Events</a:t>
            </a:r>
          </a:p>
        </p:txBody>
      </p:sp>
      <p:graphicFrame>
        <p:nvGraphicFramePr>
          <p:cNvPr id="5" name="Content Placeholder 2">
            <a:extLst>
              <a:ext uri="{FF2B5EF4-FFF2-40B4-BE49-F238E27FC236}">
                <a16:creationId xmlns:a16="http://schemas.microsoft.com/office/drawing/2014/main" id="{D1947CD6-4913-40D7-39BD-DE1EB225634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6715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DC988-55C8-7009-48A8-900CB9319235}"/>
              </a:ext>
            </a:extLst>
          </p:cNvPr>
          <p:cNvSpPr>
            <a:spLocks noGrp="1"/>
          </p:cNvSpPr>
          <p:nvPr>
            <p:ph type="title"/>
          </p:nvPr>
        </p:nvSpPr>
        <p:spPr/>
        <p:txBody>
          <a:bodyPr/>
          <a:lstStyle/>
          <a:p>
            <a:r>
              <a:rPr lang="en-US" dirty="0"/>
              <a:t>PICU Training</a:t>
            </a:r>
          </a:p>
        </p:txBody>
      </p:sp>
      <p:graphicFrame>
        <p:nvGraphicFramePr>
          <p:cNvPr id="6" name="Content Placeholder 5">
            <a:extLst>
              <a:ext uri="{FF2B5EF4-FFF2-40B4-BE49-F238E27FC236}">
                <a16:creationId xmlns:a16="http://schemas.microsoft.com/office/drawing/2014/main" id="{57D32296-C828-C339-A3D0-C5B73E031C7E}"/>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45015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Rectangle 3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Rectangle 3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Rectangle 3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Freeform: Shape 4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Rectangle 4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B07597B-B427-714E-313C-89D0F4DAD4AF}"/>
              </a:ext>
            </a:extLst>
          </p:cNvPr>
          <p:cNvSpPr>
            <a:spLocks noGrp="1"/>
          </p:cNvSpPr>
          <p:nvPr>
            <p:ph type="title"/>
          </p:nvPr>
        </p:nvSpPr>
        <p:spPr>
          <a:xfrm>
            <a:off x="412293" y="2143512"/>
            <a:ext cx="3201366" cy="2549297"/>
          </a:xfrm>
        </p:spPr>
        <p:txBody>
          <a:bodyPr anchor="b">
            <a:normAutofit/>
          </a:bodyPr>
          <a:lstStyle/>
          <a:p>
            <a:pPr algn="ctr"/>
            <a:r>
              <a:rPr lang="en-US" sz="4000">
                <a:solidFill>
                  <a:srgbClr val="FFFFFF"/>
                </a:solidFill>
              </a:rPr>
              <a:t>Overview of Didactic Education</a:t>
            </a:r>
            <a:endParaRPr lang="en-US"/>
          </a:p>
          <a:p>
            <a:pPr algn="r"/>
            <a:endParaRPr lang="en-US" sz="4000">
              <a:solidFill>
                <a:srgbClr val="FFFFFF"/>
              </a:solidFill>
            </a:endParaRPr>
          </a:p>
        </p:txBody>
      </p:sp>
      <p:sp>
        <p:nvSpPr>
          <p:cNvPr id="4" name="Content Placeholder 3">
            <a:extLst>
              <a:ext uri="{FF2B5EF4-FFF2-40B4-BE49-F238E27FC236}">
                <a16:creationId xmlns:a16="http://schemas.microsoft.com/office/drawing/2014/main" id="{BB9EBEE4-EA9A-AAAD-B35F-3086AB06B6FC}"/>
              </a:ext>
            </a:extLst>
          </p:cNvPr>
          <p:cNvSpPr>
            <a:spLocks noGrp="1"/>
          </p:cNvSpPr>
          <p:nvPr>
            <p:ph idx="1"/>
          </p:nvPr>
        </p:nvSpPr>
        <p:spPr>
          <a:xfrm>
            <a:off x="4157185" y="431767"/>
            <a:ext cx="4712587" cy="6253617"/>
          </a:xfrm>
        </p:spPr>
        <p:txBody>
          <a:bodyPr vert="horz" lIns="91440" tIns="45720" rIns="91440" bIns="45720" rtlCol="0" anchor="ctr">
            <a:noAutofit/>
          </a:bodyPr>
          <a:lstStyle/>
          <a:p>
            <a:pPr marL="0" indent="0">
              <a:buNone/>
            </a:pPr>
            <a:r>
              <a:rPr lang="en-US" sz="1700" b="1"/>
              <a:t>Class One</a:t>
            </a:r>
            <a:endParaRPr lang="en-US"/>
          </a:p>
          <a:p>
            <a:pPr lvl="1">
              <a:buFont typeface="Courier New,monospace" panose="020B0604020202020204" pitchFamily="34" charset="0"/>
              <a:buChar char="o"/>
            </a:pPr>
            <a:r>
              <a:rPr lang="en-US" sz="1700" b="1"/>
              <a:t>Metabolic</a:t>
            </a:r>
            <a:endParaRPr lang="en-US" sz="1700"/>
          </a:p>
          <a:p>
            <a:pPr lvl="2">
              <a:buFont typeface="Wingdings" panose="020B0604020202020204" pitchFamily="34" charset="0"/>
              <a:buChar char="§"/>
            </a:pPr>
            <a:r>
              <a:rPr lang="en-US" sz="1700"/>
              <a:t>Cardiac Output</a:t>
            </a:r>
          </a:p>
          <a:p>
            <a:pPr lvl="2">
              <a:buFont typeface="Wingdings" panose="020B0604020202020204" pitchFamily="34" charset="0"/>
              <a:buChar char="§"/>
            </a:pPr>
            <a:r>
              <a:rPr lang="en-US" sz="1700"/>
              <a:t>Shock</a:t>
            </a:r>
          </a:p>
          <a:p>
            <a:pPr lvl="2">
              <a:buFont typeface="Wingdings" panose="020B0604020202020204" pitchFamily="34" charset="0"/>
              <a:buChar char="§"/>
            </a:pPr>
            <a:r>
              <a:rPr lang="en-US" sz="1700"/>
              <a:t>Vasopressors Indication</a:t>
            </a:r>
          </a:p>
          <a:p>
            <a:pPr lvl="1">
              <a:buFont typeface="Courier New,monospace" panose="020B0604020202020204" pitchFamily="34" charset="0"/>
              <a:buChar char="o"/>
            </a:pPr>
            <a:r>
              <a:rPr lang="en-US" sz="1700" b="1"/>
              <a:t>Neuro Trauma</a:t>
            </a:r>
            <a:endParaRPr lang="en-US" sz="1700"/>
          </a:p>
          <a:p>
            <a:pPr lvl="2">
              <a:buFont typeface="Wingdings" panose="020B0604020202020204" pitchFamily="34" charset="0"/>
              <a:buChar char="§"/>
            </a:pPr>
            <a:r>
              <a:rPr lang="en-US" sz="1700"/>
              <a:t>Anatomy Review</a:t>
            </a:r>
          </a:p>
          <a:p>
            <a:pPr lvl="2">
              <a:buFont typeface="Wingdings" panose="020B0604020202020204" pitchFamily="34" charset="0"/>
              <a:buChar char="§"/>
            </a:pPr>
            <a:r>
              <a:rPr lang="en-US" sz="1700"/>
              <a:t>Monroe-Kellie Doctrine</a:t>
            </a:r>
          </a:p>
          <a:p>
            <a:pPr lvl="2">
              <a:buFont typeface="Wingdings" panose="020B0604020202020204" pitchFamily="34" charset="0"/>
              <a:buChar char="§"/>
            </a:pPr>
            <a:r>
              <a:rPr lang="en-US" sz="1700"/>
              <a:t>ICP management</a:t>
            </a:r>
          </a:p>
          <a:p>
            <a:pPr lvl="2">
              <a:buFont typeface="Wingdings" panose="020B0604020202020204" pitchFamily="34" charset="0"/>
              <a:buChar char="§"/>
            </a:pPr>
            <a:r>
              <a:rPr lang="en-US" sz="1700"/>
              <a:t>EVD and bolts</a:t>
            </a:r>
          </a:p>
          <a:p>
            <a:pPr lvl="2">
              <a:buFont typeface="Wingdings" panose="020B0604020202020204" pitchFamily="34" charset="0"/>
              <a:buChar char="§"/>
            </a:pPr>
            <a:r>
              <a:rPr lang="en-US" sz="1700"/>
              <a:t>Seizure Management</a:t>
            </a:r>
          </a:p>
          <a:p>
            <a:pPr marL="0" indent="0">
              <a:buNone/>
            </a:pPr>
            <a:r>
              <a:rPr lang="en-US" sz="1700" b="1"/>
              <a:t>Class Two</a:t>
            </a:r>
          </a:p>
          <a:p>
            <a:pPr lvl="1">
              <a:buFont typeface="Courier New,monospace" panose="020B0604020202020204" pitchFamily="34" charset="0"/>
              <a:buChar char="o"/>
            </a:pPr>
            <a:r>
              <a:rPr lang="en-US" sz="1700" b="1"/>
              <a:t>Respiratory</a:t>
            </a:r>
            <a:endParaRPr lang="en-US" sz="1700"/>
          </a:p>
          <a:p>
            <a:pPr lvl="2">
              <a:buFont typeface="Wingdings" panose="020B0604020202020204" pitchFamily="34" charset="0"/>
              <a:buChar char="§"/>
            </a:pPr>
            <a:r>
              <a:rPr lang="en-US" sz="1700"/>
              <a:t>Pediatric Anatomy</a:t>
            </a:r>
          </a:p>
          <a:p>
            <a:pPr lvl="2">
              <a:buFont typeface="Wingdings" panose="020B0604020202020204" pitchFamily="34" charset="0"/>
              <a:buChar char="§"/>
            </a:pPr>
            <a:r>
              <a:rPr lang="en-US" sz="1700"/>
              <a:t>Oxygenation/Ventilation</a:t>
            </a:r>
          </a:p>
          <a:p>
            <a:pPr lvl="2">
              <a:buFont typeface="Wingdings" panose="020B0604020202020204" pitchFamily="34" charset="0"/>
              <a:buChar char="§"/>
            </a:pPr>
            <a:r>
              <a:rPr lang="en-US" sz="1700"/>
              <a:t>Ventilator Management</a:t>
            </a:r>
          </a:p>
          <a:p>
            <a:pPr lvl="2">
              <a:buFont typeface="Wingdings" panose="020B0604020202020204" pitchFamily="34" charset="0"/>
              <a:buChar char="§"/>
            </a:pPr>
            <a:r>
              <a:rPr lang="en-US" sz="1700"/>
              <a:t>Blood Gas Interpretation</a:t>
            </a:r>
          </a:p>
          <a:p>
            <a:pPr lvl="1">
              <a:buFont typeface="Courier New,monospace" panose="020B0604020202020204" pitchFamily="34" charset="0"/>
              <a:buChar char="o"/>
            </a:pPr>
            <a:r>
              <a:rPr lang="en-US" sz="1700" b="1"/>
              <a:t>Cardiac</a:t>
            </a:r>
            <a:endParaRPr lang="en-US" sz="1700"/>
          </a:p>
          <a:p>
            <a:pPr lvl="2">
              <a:buFont typeface="Wingdings" panose="020B0604020202020204" pitchFamily="34" charset="0"/>
              <a:buChar char="§"/>
            </a:pPr>
            <a:r>
              <a:rPr lang="en-US" sz="1700"/>
              <a:t>Blood flow through the heart</a:t>
            </a:r>
          </a:p>
          <a:p>
            <a:pPr lvl="2">
              <a:buFont typeface="Wingdings" panose="020B0604020202020204" pitchFamily="34" charset="0"/>
              <a:buChar char="§"/>
            </a:pPr>
            <a:r>
              <a:rPr lang="en-US" sz="1700"/>
              <a:t>Congenital Heart defects</a:t>
            </a:r>
          </a:p>
          <a:p>
            <a:pPr lvl="2">
              <a:buFont typeface="Wingdings" panose="020B0604020202020204" pitchFamily="34" charset="0"/>
              <a:buChar char="§"/>
            </a:pPr>
            <a:r>
              <a:rPr lang="en-US" sz="1700"/>
              <a:t>Qp:Qs</a:t>
            </a:r>
          </a:p>
          <a:p>
            <a:pPr lvl="2">
              <a:buFont typeface="Wingdings" panose="020B0604020202020204" pitchFamily="34" charset="0"/>
              <a:buChar char="§"/>
            </a:pPr>
            <a:endParaRPr lang="en-US" sz="1100"/>
          </a:p>
        </p:txBody>
      </p:sp>
      <p:pic>
        <p:nvPicPr>
          <p:cNvPr id="8" name="Picture 7" descr="A white cover with blue text&#10;&#10;AI-generated content may be incorrect.">
            <a:extLst>
              <a:ext uri="{FF2B5EF4-FFF2-40B4-BE49-F238E27FC236}">
                <a16:creationId xmlns:a16="http://schemas.microsoft.com/office/drawing/2014/main" id="{33387B48-398A-D5DD-ABBC-FF9BC74BAA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90502" y="757175"/>
            <a:ext cx="3398061" cy="4452016"/>
          </a:xfrm>
          <a:prstGeom prst="rect">
            <a:avLst/>
          </a:prstGeom>
        </p:spPr>
      </p:pic>
    </p:spTree>
    <p:extLst>
      <p:ext uri="{BB962C8B-B14F-4D97-AF65-F5344CB8AC3E}">
        <p14:creationId xmlns:p14="http://schemas.microsoft.com/office/powerpoint/2010/main" val="16428324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759E616-8183-0E41-3D50-D14FFE215E67}"/>
              </a:ext>
            </a:extLst>
          </p:cNvPr>
          <p:cNvSpPr>
            <a:spLocks noGrp="1"/>
          </p:cNvSpPr>
          <p:nvPr>
            <p:ph type="title"/>
          </p:nvPr>
        </p:nvSpPr>
        <p:spPr>
          <a:xfrm>
            <a:off x="798257" y="637523"/>
            <a:ext cx="3608896" cy="1690993"/>
          </a:xfrm>
        </p:spPr>
        <p:txBody>
          <a:bodyPr vert="horz" lIns="91440" tIns="45720" rIns="91440" bIns="45720" rtlCol="0" anchor="b">
            <a:normAutofit/>
          </a:bodyPr>
          <a:lstStyle/>
          <a:p>
            <a:r>
              <a:rPr lang="en-US" sz="3600" kern="1200" dirty="0">
                <a:solidFill>
                  <a:srgbClr val="FFFFFF"/>
                </a:solidFill>
                <a:latin typeface="+mj-lt"/>
                <a:ea typeface="+mj-ea"/>
                <a:cs typeface="+mj-cs"/>
              </a:rPr>
              <a:t>Didactic Education</a:t>
            </a:r>
          </a:p>
        </p:txBody>
      </p:sp>
      <p:pic>
        <p:nvPicPr>
          <p:cNvPr id="9" name="Picture 8" descr="A person standing in front of a screen&#10;&#10;AI-generated content may be incorrect.">
            <a:extLst>
              <a:ext uri="{FF2B5EF4-FFF2-40B4-BE49-F238E27FC236}">
                <a16:creationId xmlns:a16="http://schemas.microsoft.com/office/drawing/2014/main" id="{CA08716A-409C-6B26-E4F8-65CBF9826213}"/>
              </a:ext>
            </a:extLst>
          </p:cNvPr>
          <p:cNvPicPr>
            <a:picLocks noChangeAspect="1"/>
          </p:cNvPicPr>
          <p:nvPr/>
        </p:nvPicPr>
        <p:blipFill>
          <a:blip r:embed="rId2" cstate="email">
            <a:extLst>
              <a:ext uri="{28A0092B-C50C-407E-A947-70E740481C1C}">
                <a14:useLocalDpi xmlns:a14="http://schemas.microsoft.com/office/drawing/2010/main"/>
              </a:ext>
            </a:extLst>
          </a:blip>
          <a:srcRect r="-7" b="-6"/>
          <a:stretch>
            <a:fillRect/>
          </a:stretch>
        </p:blipFill>
        <p:spPr>
          <a:xfrm>
            <a:off x="4968251" y="2400292"/>
            <a:ext cx="2249424" cy="2002611"/>
          </a:xfrm>
          <a:prstGeom prst="rect">
            <a:avLst/>
          </a:prstGeom>
        </p:spPr>
      </p:pic>
      <p:pic>
        <p:nvPicPr>
          <p:cNvPr id="7" name="Picture 6" descr="A person standing in front of a whiteboard with a screen on the wall&#10;&#10;AI-generated content may be incorrect.">
            <a:extLst>
              <a:ext uri="{FF2B5EF4-FFF2-40B4-BE49-F238E27FC236}">
                <a16:creationId xmlns:a16="http://schemas.microsoft.com/office/drawing/2014/main" id="{1E214EC5-FC6B-559B-A43F-F069A857218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295203" y="325904"/>
            <a:ext cx="4570677" cy="3065565"/>
          </a:xfrm>
          <a:prstGeom prst="rect">
            <a:avLst/>
          </a:prstGeom>
        </p:spPr>
      </p:pic>
      <p:pic>
        <p:nvPicPr>
          <p:cNvPr id="5" name="Picture 4" descr="A group of people sitting at tables in a classroom&#10;&#10;AI-generated content may be incorrect.">
            <a:extLst>
              <a:ext uri="{FF2B5EF4-FFF2-40B4-BE49-F238E27FC236}">
                <a16:creationId xmlns:a16="http://schemas.microsoft.com/office/drawing/2014/main" id="{CE42F140-84BD-D2E4-28DA-845D07CA3C18}"/>
              </a:ext>
            </a:extLst>
          </p:cNvPr>
          <p:cNvPicPr>
            <a:picLocks noChangeAspect="1"/>
          </p:cNvPicPr>
          <p:nvPr/>
        </p:nvPicPr>
        <p:blipFill>
          <a:blip r:embed="rId4" cstate="email">
            <a:extLst>
              <a:ext uri="{28A0092B-C50C-407E-A947-70E740481C1C}">
                <a14:useLocalDpi xmlns:a14="http://schemas.microsoft.com/office/drawing/2010/main"/>
              </a:ext>
            </a:extLst>
          </a:blip>
          <a:srcRect b="-2"/>
          <a:stretch>
            <a:fillRect/>
          </a:stretch>
        </p:blipFill>
        <p:spPr>
          <a:xfrm>
            <a:off x="4976656" y="4511800"/>
            <a:ext cx="2249424" cy="2002536"/>
          </a:xfrm>
          <a:prstGeom prst="rect">
            <a:avLst/>
          </a:prstGeom>
        </p:spPr>
      </p:pic>
      <p:pic>
        <p:nvPicPr>
          <p:cNvPr id="3" name="Content Placeholder 7" descr="A person standing in front of a screen in a classroom&#10;&#10;AI-generated content may be incorrect.">
            <a:extLst>
              <a:ext uri="{FF2B5EF4-FFF2-40B4-BE49-F238E27FC236}">
                <a16:creationId xmlns:a16="http://schemas.microsoft.com/office/drawing/2014/main" id="{9C6DADCB-0962-3FAF-588E-04141051822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7295203" y="3474720"/>
            <a:ext cx="4570677" cy="3053487"/>
          </a:xfrm>
          <a:prstGeom prst="rect">
            <a:avLst/>
          </a:prstGeom>
        </p:spPr>
      </p:pic>
      <p:pic>
        <p:nvPicPr>
          <p:cNvPr id="4" name="Content Placeholder 3" descr="A group of people sitting at tables in a room&#10;&#10;AI-generated content may be incorrect.">
            <a:extLst>
              <a:ext uri="{FF2B5EF4-FFF2-40B4-BE49-F238E27FC236}">
                <a16:creationId xmlns:a16="http://schemas.microsoft.com/office/drawing/2014/main" id="{885401AD-216F-63E0-A259-44B7A185BA04}"/>
              </a:ext>
            </a:extLst>
          </p:cNvPr>
          <p:cNvPicPr>
            <a:picLocks noGrp="1" noChangeAspect="1"/>
          </p:cNvPicPr>
          <p:nvPr>
            <p:ph idx="1"/>
          </p:nvPr>
        </p:nvPicPr>
        <p:blipFill>
          <a:blip r:embed="rId6" cstate="email">
            <a:extLst>
              <a:ext uri="{28A0092B-C50C-407E-A947-70E740481C1C}">
                <a14:useLocalDpi xmlns:a14="http://schemas.microsoft.com/office/drawing/2010/main"/>
              </a:ext>
            </a:extLst>
          </a:blip>
          <a:srcRect/>
          <a:stretch>
            <a:fillRect/>
          </a:stretch>
        </p:blipFill>
        <p:spPr>
          <a:xfrm>
            <a:off x="4966824" y="343666"/>
            <a:ext cx="2241019" cy="1917754"/>
          </a:xfrm>
          <a:prstGeom prst="rect">
            <a:avLst/>
          </a:prstGeom>
        </p:spPr>
      </p:pic>
    </p:spTree>
    <p:extLst>
      <p:ext uri="{BB962C8B-B14F-4D97-AF65-F5344CB8AC3E}">
        <p14:creationId xmlns:p14="http://schemas.microsoft.com/office/powerpoint/2010/main" val="2982195564"/>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descr="A group of people standing in front of a sign&#10;&#10;AI-generated content may be incorrect.">
            <a:extLst>
              <a:ext uri="{FF2B5EF4-FFF2-40B4-BE49-F238E27FC236}">
                <a16:creationId xmlns:a16="http://schemas.microsoft.com/office/drawing/2014/main" id="{90A31337-A364-00F5-4E04-113630D4C478}"/>
              </a:ext>
            </a:extLst>
          </p:cNvPr>
          <p:cNvPicPr>
            <a:picLocks noChangeAspect="1"/>
          </p:cNvPicPr>
          <p:nvPr/>
        </p:nvPicPr>
        <p:blipFill>
          <a:blip r:embed="rId2" cstate="email">
            <a:extLst>
              <a:ext uri="{28A0092B-C50C-407E-A947-70E740481C1C}">
                <a14:useLocalDpi xmlns:a14="http://schemas.microsoft.com/office/drawing/2010/main"/>
              </a:ext>
            </a:extLst>
          </a:blip>
          <a:srcRect l="-6337"/>
          <a:stretch>
            <a:fillRect/>
          </a:stretch>
        </p:blipFill>
        <p:spPr>
          <a:xfrm>
            <a:off x="3327279" y="27442"/>
            <a:ext cx="4682866"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7" name="Picture 6" descr="A group of people standing in front of a building&#10;&#10;AI-generated content may be incorrect.">
            <a:extLst>
              <a:ext uri="{FF2B5EF4-FFF2-40B4-BE49-F238E27FC236}">
                <a16:creationId xmlns:a16="http://schemas.microsoft.com/office/drawing/2014/main" id="{8EB37F61-1822-5BDB-9A70-35D46A4BD5F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726680" y="3675887"/>
            <a:ext cx="3712464" cy="3182113"/>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8" name="Picture 7" descr="A group of people standing in a hallway&#10;&#10;AI-generated content may be incorrect.">
            <a:extLst>
              <a:ext uri="{FF2B5EF4-FFF2-40B4-BE49-F238E27FC236}">
                <a16:creationId xmlns:a16="http://schemas.microsoft.com/office/drawing/2014/main" id="{768E17D8-2760-E870-9B64-854E70C3CEE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327279" y="3675886"/>
            <a:ext cx="4682865" cy="3182113"/>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43" name="Freeform: Shape 42">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4" name="Freeform: Shape 43">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B14A57-C004-6ED7-8CD4-6B76B217F8C5}"/>
              </a:ext>
            </a:extLst>
          </p:cNvPr>
          <p:cNvSpPr>
            <a:spLocks noGrp="1"/>
          </p:cNvSpPr>
          <p:nvPr>
            <p:ph type="title"/>
          </p:nvPr>
        </p:nvSpPr>
        <p:spPr>
          <a:xfrm>
            <a:off x="448056" y="685800"/>
            <a:ext cx="2807208" cy="1325563"/>
          </a:xfrm>
        </p:spPr>
        <p:txBody>
          <a:bodyPr>
            <a:normAutofit/>
          </a:bodyPr>
          <a:lstStyle/>
          <a:p>
            <a:r>
              <a:rPr lang="en-US" sz="2800"/>
              <a:t>4 Week Training at PCH- November 2025 Cohort #1 </a:t>
            </a:r>
          </a:p>
        </p:txBody>
      </p:sp>
      <p:sp>
        <p:nvSpPr>
          <p:cNvPr id="40" name="Rectangle 39">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ontent Placeholder 11">
            <a:extLst>
              <a:ext uri="{FF2B5EF4-FFF2-40B4-BE49-F238E27FC236}">
                <a16:creationId xmlns:a16="http://schemas.microsoft.com/office/drawing/2014/main" id="{8D2A53C6-685F-6177-3ED6-482EE95B63F5}"/>
              </a:ext>
            </a:extLst>
          </p:cNvPr>
          <p:cNvSpPr>
            <a:spLocks noGrp="1"/>
          </p:cNvSpPr>
          <p:nvPr>
            <p:ph idx="1"/>
          </p:nvPr>
        </p:nvSpPr>
        <p:spPr>
          <a:xfrm>
            <a:off x="67057" y="2258568"/>
            <a:ext cx="3558320" cy="4401747"/>
          </a:xfrm>
        </p:spPr>
        <p:txBody>
          <a:bodyPr vert="horz" lIns="91440" tIns="45720" rIns="91440" bIns="45720" rtlCol="0" anchor="t">
            <a:normAutofit lnSpcReduction="10000"/>
          </a:bodyPr>
          <a:lstStyle/>
          <a:p>
            <a:pPr marL="0" indent="0">
              <a:buNone/>
            </a:pPr>
            <a:r>
              <a:rPr lang="en-US" sz="1700" b="1" dirty="0"/>
              <a:t>November 2025 Cohort:</a:t>
            </a:r>
          </a:p>
          <a:p>
            <a:r>
              <a:rPr lang="en-US" sz="1700" dirty="0"/>
              <a:t>Rachel Cooper, RN</a:t>
            </a:r>
          </a:p>
          <a:p>
            <a:r>
              <a:rPr lang="en-US" sz="1700" dirty="0"/>
              <a:t>Christina Griffin, RN</a:t>
            </a:r>
          </a:p>
          <a:p>
            <a:r>
              <a:rPr lang="en-US" sz="1700" dirty="0"/>
              <a:t>Talia Sladek, RN</a:t>
            </a:r>
          </a:p>
          <a:p>
            <a:r>
              <a:rPr lang="en-US" sz="1700" dirty="0"/>
              <a:t>Sian Gonzales, RN</a:t>
            </a:r>
          </a:p>
          <a:p>
            <a:pPr marL="0" indent="0">
              <a:buNone/>
            </a:pPr>
            <a:r>
              <a:rPr lang="en-US" sz="1700" b="1" dirty="0"/>
              <a:t>Training Dates:</a:t>
            </a:r>
          </a:p>
          <a:p>
            <a:r>
              <a:rPr lang="en-US" sz="1700" dirty="0"/>
              <a:t>October 27-November 20, 2025</a:t>
            </a:r>
          </a:p>
          <a:p>
            <a:pPr marL="0" indent="0">
              <a:buNone/>
            </a:pPr>
            <a:r>
              <a:rPr lang="en-US" sz="1700" b="1" dirty="0"/>
              <a:t>Training at Intermountain/PCH:</a:t>
            </a:r>
          </a:p>
          <a:p>
            <a:r>
              <a:rPr lang="en-US" sz="1700" dirty="0"/>
              <a:t>Direct patient care, didactic education, simulation</a:t>
            </a:r>
          </a:p>
          <a:p>
            <a:r>
              <a:rPr lang="en-US" sz="1700" dirty="0">
                <a:ea typeface="+mn-lt"/>
                <a:cs typeface="+mn-lt"/>
              </a:rPr>
              <a:t>Engaged with leaders across different disciplines to highlight the collective effort behind high-quality care delivery</a:t>
            </a:r>
          </a:p>
          <a:p>
            <a:endParaRPr lang="en-US" sz="1700" dirty="0"/>
          </a:p>
          <a:p>
            <a:endParaRPr lang="en-US" sz="1700" dirty="0"/>
          </a:p>
        </p:txBody>
      </p:sp>
      <p:pic>
        <p:nvPicPr>
          <p:cNvPr id="5" name="Picture 4" descr="A group of people posing for a photo&#10;&#10;AI-generated content may be incorrect.">
            <a:extLst>
              <a:ext uri="{FF2B5EF4-FFF2-40B4-BE49-F238E27FC236}">
                <a16:creationId xmlns:a16="http://schemas.microsoft.com/office/drawing/2014/main" id="{94AA0DB9-1F93-21ED-6BC3-D8FE0546BC36}"/>
              </a:ext>
            </a:extLst>
          </p:cNvPr>
          <p:cNvPicPr>
            <a:picLocks noChangeAspect="1"/>
          </p:cNvPicPr>
          <p:nvPr/>
        </p:nvPicPr>
        <p:blipFill>
          <a:blip r:embed="rId5" cstate="email">
            <a:extLst>
              <a:ext uri="{28A0092B-C50C-407E-A947-70E740481C1C}">
                <a14:useLocalDpi xmlns:a14="http://schemas.microsoft.com/office/drawing/2010/main"/>
              </a:ext>
            </a:extLst>
          </a:blip>
          <a:srcRect l="-5939" t="-813"/>
          <a:stretch>
            <a:fillRect/>
          </a:stretch>
        </p:blipFill>
        <p:spPr>
          <a:xfrm>
            <a:off x="7726681" y="10"/>
            <a:ext cx="3712464"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972584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5CEF7B3-8CE5-4D32-E4EE-026F69265A56}"/>
              </a:ext>
            </a:extLst>
          </p:cNvPr>
          <p:cNvSpPr>
            <a:spLocks noGrp="1"/>
          </p:cNvSpPr>
          <p:nvPr>
            <p:ph type="title"/>
          </p:nvPr>
        </p:nvSpPr>
        <p:spPr>
          <a:xfrm>
            <a:off x="411480" y="987552"/>
            <a:ext cx="4485861" cy="1088136"/>
          </a:xfrm>
        </p:spPr>
        <p:txBody>
          <a:bodyPr vert="horz" lIns="91440" tIns="45720" rIns="91440" bIns="45720" rtlCol="0" anchor="b">
            <a:normAutofit/>
          </a:bodyPr>
          <a:lstStyle/>
          <a:p>
            <a:r>
              <a:rPr lang="en-US" sz="3400"/>
              <a:t>Next Steps</a:t>
            </a:r>
          </a:p>
        </p:txBody>
      </p:sp>
      <p:sp>
        <p:nvSpPr>
          <p:cNvPr id="18" name="Rectangle 17">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C5C11FA7-FD8B-02A8-6B67-B8329F54A25E}"/>
              </a:ext>
            </a:extLst>
          </p:cNvPr>
          <p:cNvSpPr>
            <a:spLocks noGrp="1"/>
          </p:cNvSpPr>
          <p:nvPr>
            <p:ph sz="half" idx="1"/>
          </p:nvPr>
        </p:nvSpPr>
        <p:spPr>
          <a:xfrm>
            <a:off x="411479" y="2364405"/>
            <a:ext cx="4498848" cy="4250403"/>
          </a:xfrm>
        </p:spPr>
        <p:txBody>
          <a:bodyPr vert="horz" lIns="91440" tIns="45720" rIns="91440" bIns="45720" rtlCol="0" anchor="t">
            <a:normAutofit fontScale="92500" lnSpcReduction="20000"/>
          </a:bodyPr>
          <a:lstStyle/>
          <a:p>
            <a:r>
              <a:rPr lang="en-US" sz="2100" dirty="0"/>
              <a:t>Renew contract </a:t>
            </a:r>
            <a:endParaRPr lang="en-US" sz="2000" dirty="0"/>
          </a:p>
          <a:p>
            <a:r>
              <a:rPr lang="en-US" sz="2000" dirty="0"/>
              <a:t>Organizing future cohorts for training</a:t>
            </a:r>
          </a:p>
          <a:p>
            <a:pPr lvl="1">
              <a:buFont typeface="Courier New" panose="020B0604020202020204" pitchFamily="34" charset="0"/>
              <a:buChar char="o"/>
            </a:pPr>
            <a:r>
              <a:rPr lang="en-US" sz="1600" dirty="0"/>
              <a:t>Experienced and new to specialty</a:t>
            </a:r>
          </a:p>
          <a:p>
            <a:r>
              <a:rPr lang="en-US" sz="2000" dirty="0"/>
              <a:t>Host more collaborative didactic classes with PCH team</a:t>
            </a:r>
          </a:p>
          <a:p>
            <a:r>
              <a:rPr lang="en-US" sz="2000" dirty="0"/>
              <a:t>Continue to restructure and develop ANMC PICU Orientation using PDSAs</a:t>
            </a:r>
          </a:p>
          <a:p>
            <a:r>
              <a:rPr lang="en-US" sz="2000" dirty="0"/>
              <a:t>Track/monitor outcomes</a:t>
            </a:r>
          </a:p>
          <a:p>
            <a:pPr lvl="1"/>
            <a:r>
              <a:rPr lang="en-US" sz="1600" dirty="0"/>
              <a:t>RN retention</a:t>
            </a:r>
          </a:p>
          <a:p>
            <a:pPr lvl="1"/>
            <a:r>
              <a:rPr lang="en-US" sz="1600" dirty="0"/>
              <a:t>RN satisfaction</a:t>
            </a:r>
          </a:p>
          <a:p>
            <a:pPr lvl="1"/>
            <a:r>
              <a:rPr lang="en-US" sz="1600" dirty="0"/>
              <a:t>RN competency</a:t>
            </a:r>
          </a:p>
          <a:p>
            <a:pPr lvl="1"/>
            <a:r>
              <a:rPr lang="en-US" sz="1600" dirty="0"/>
              <a:t>Financials</a:t>
            </a:r>
          </a:p>
          <a:p>
            <a:pPr lvl="1"/>
            <a:r>
              <a:rPr lang="en-US" sz="1600" dirty="0"/>
              <a:t>Number of PICU RNs</a:t>
            </a:r>
          </a:p>
          <a:p>
            <a:r>
              <a:rPr lang="en-US" sz="2000" dirty="0"/>
              <a:t>Begin succession planning- shifting the education to ANMC staff</a:t>
            </a:r>
          </a:p>
          <a:p>
            <a:endParaRPr lang="en-US" sz="1800" dirty="0"/>
          </a:p>
          <a:p>
            <a:endParaRPr lang="en-US" sz="1800" dirty="0"/>
          </a:p>
        </p:txBody>
      </p:sp>
      <p:pic>
        <p:nvPicPr>
          <p:cNvPr id="11" name="Content Placeholder 10" descr="Tip of iceberg submerged in water">
            <a:extLst>
              <a:ext uri="{FF2B5EF4-FFF2-40B4-BE49-F238E27FC236}">
                <a16:creationId xmlns:a16="http://schemas.microsoft.com/office/drawing/2014/main" id="{5B3E245C-F65E-555C-4721-C1A65A0B75BE}"/>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6678168" y="698835"/>
            <a:ext cx="5513832" cy="5477061"/>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1824877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07D24-13B7-ED36-0A90-6BD4B1F6775B}"/>
              </a:ext>
            </a:extLst>
          </p:cNvPr>
          <p:cNvSpPr>
            <a:spLocks noGrp="1"/>
          </p:cNvSpPr>
          <p:nvPr>
            <p:ph type="title"/>
          </p:nvPr>
        </p:nvSpPr>
        <p:spPr/>
        <p:txBody>
          <a:bodyPr/>
          <a:lstStyle/>
          <a:p>
            <a:r>
              <a:rPr lang="en-US"/>
              <a:t>Dissemination of Work</a:t>
            </a:r>
          </a:p>
        </p:txBody>
      </p:sp>
      <p:graphicFrame>
        <p:nvGraphicFramePr>
          <p:cNvPr id="7" name="Content Placeholder 4">
            <a:extLst>
              <a:ext uri="{FF2B5EF4-FFF2-40B4-BE49-F238E27FC236}">
                <a16:creationId xmlns:a16="http://schemas.microsoft.com/office/drawing/2014/main" id="{F595147D-BBA6-9D90-193D-1FD757B3415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45824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53B221C-2512-CE0A-5E2A-3B870922254E}"/>
              </a:ext>
            </a:extLst>
          </p:cNvPr>
          <p:cNvSpPr>
            <a:spLocks noGrp="1"/>
          </p:cNvSpPr>
          <p:nvPr>
            <p:ph type="title"/>
          </p:nvPr>
        </p:nvSpPr>
        <p:spPr>
          <a:xfrm>
            <a:off x="1285240" y="1050595"/>
            <a:ext cx="8074815" cy="1618489"/>
          </a:xfrm>
        </p:spPr>
        <p:txBody>
          <a:bodyPr anchor="ctr">
            <a:normAutofit/>
          </a:bodyPr>
          <a:lstStyle/>
          <a:p>
            <a:r>
              <a:rPr lang="en-US" sz="7200"/>
              <a:t>Key Learnings</a:t>
            </a:r>
          </a:p>
        </p:txBody>
      </p:sp>
      <p:sp>
        <p:nvSpPr>
          <p:cNvPr id="3" name="Content Placeholder 2">
            <a:extLst>
              <a:ext uri="{FF2B5EF4-FFF2-40B4-BE49-F238E27FC236}">
                <a16:creationId xmlns:a16="http://schemas.microsoft.com/office/drawing/2014/main" id="{E85CD321-1CB8-52DD-E4B0-49D3D87BE08B}"/>
              </a:ext>
            </a:extLst>
          </p:cNvPr>
          <p:cNvSpPr>
            <a:spLocks noGrp="1"/>
          </p:cNvSpPr>
          <p:nvPr>
            <p:ph idx="1"/>
          </p:nvPr>
        </p:nvSpPr>
        <p:spPr>
          <a:xfrm>
            <a:off x="1285240" y="2969469"/>
            <a:ext cx="8074815" cy="2800395"/>
          </a:xfrm>
        </p:spPr>
        <p:txBody>
          <a:bodyPr anchor="t">
            <a:normAutofit/>
          </a:bodyPr>
          <a:lstStyle/>
          <a:p>
            <a:r>
              <a:rPr lang="en-US" sz="2000" dirty="0"/>
              <a:t>Highly complex- would have benefited from more change management tools &amp; ensured all stakeholders had access to it:</a:t>
            </a:r>
          </a:p>
          <a:p>
            <a:pPr lvl="1"/>
            <a:r>
              <a:rPr lang="en-US" sz="2000" dirty="0"/>
              <a:t>Logic Model</a:t>
            </a:r>
          </a:p>
          <a:p>
            <a:r>
              <a:rPr lang="en-US" sz="2000" dirty="0"/>
              <a:t>Intentional communication plans from all stakeholders</a:t>
            </a:r>
          </a:p>
          <a:p>
            <a:pPr lvl="1"/>
            <a:r>
              <a:rPr lang="en-US" sz="2000" dirty="0"/>
              <a:t>Needed a thoughtful communication plan that all stakeholders agreed to</a:t>
            </a:r>
          </a:p>
          <a:p>
            <a:r>
              <a:rPr lang="en-US" sz="2400" dirty="0"/>
              <a:t> </a:t>
            </a:r>
            <a:r>
              <a:rPr lang="en-US" sz="2000" dirty="0"/>
              <a:t>Flexibility and persistence is key</a:t>
            </a:r>
          </a:p>
        </p:txBody>
      </p:sp>
    </p:spTree>
    <p:extLst>
      <p:ext uri="{BB962C8B-B14F-4D97-AF65-F5344CB8AC3E}">
        <p14:creationId xmlns:p14="http://schemas.microsoft.com/office/powerpoint/2010/main" val="2481048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BA5104D-66BD-AEC7-7CEA-3F6F679FC2CC}"/>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9AECD591-2FFC-B4CC-6B99-73C266C97AC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808148"/>
            <a:ext cx="1086745" cy="10867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052D9F3-70B0-ADA4-471A-6873E36E02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92553" y="5840963"/>
            <a:ext cx="1086745" cy="1002221"/>
          </a:xfrm>
          <a:prstGeom prst="rect">
            <a:avLst/>
          </a:prstGeom>
        </p:spPr>
      </p:pic>
      <p:sp>
        <p:nvSpPr>
          <p:cNvPr id="2" name="Title 1">
            <a:extLst>
              <a:ext uri="{FF2B5EF4-FFF2-40B4-BE49-F238E27FC236}">
                <a16:creationId xmlns:a16="http://schemas.microsoft.com/office/drawing/2014/main" id="{828F3302-DA60-8BBE-2596-AEA2B2C51EDA}"/>
              </a:ext>
            </a:extLst>
          </p:cNvPr>
          <p:cNvSpPr txBox="1">
            <a:spLocks/>
          </p:cNvSpPr>
          <p:nvPr/>
        </p:nvSpPr>
        <p:spPr>
          <a:xfrm>
            <a:off x="838200" y="1108337"/>
            <a:ext cx="10515600" cy="4442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Source Sans Pro SemiBold" panose="020B0503030403020204" pitchFamily="34" charset="0"/>
                <a:ea typeface="Source Sans Pro SemiBold" panose="020B0503030403020204" pitchFamily="34" charset="0"/>
              </a:rPr>
              <a:t>2026 Alaska Rural Health</a:t>
            </a:r>
          </a:p>
          <a:p>
            <a:r>
              <a:rPr lang="en-US" sz="4000" b="1" dirty="0">
                <a:latin typeface="Source Sans Pro SemiBold" panose="020B0503030403020204" pitchFamily="34" charset="0"/>
                <a:ea typeface="Source Sans Pro SemiBold" panose="020B0503030403020204" pitchFamily="34" charset="0"/>
              </a:rPr>
              <a:t>Transformation Program </a:t>
            </a:r>
          </a:p>
          <a:p>
            <a:r>
              <a:rPr lang="en-US" sz="4000" b="1" dirty="0">
                <a:latin typeface="Source Sans Pro SemiBold" panose="020B0503030403020204" pitchFamily="34" charset="0"/>
                <a:ea typeface="Source Sans Pro SemiBold" panose="020B0503030403020204" pitchFamily="34" charset="0"/>
              </a:rPr>
              <a:t>Convening</a:t>
            </a:r>
          </a:p>
          <a:p>
            <a:endParaRPr lang="en-US" sz="4000" b="1" dirty="0">
              <a:latin typeface="Source Sans Pro SemiBold" panose="020B0503030403020204" pitchFamily="34" charset="0"/>
              <a:ea typeface="Source Sans Pro SemiBold" panose="020B0503030403020204" pitchFamily="34" charset="0"/>
            </a:endParaRPr>
          </a:p>
          <a:p>
            <a:r>
              <a:rPr lang="en-US" sz="4000" b="1" dirty="0">
                <a:latin typeface="Source Sans Pro SemiBold" panose="020B0503030403020204" pitchFamily="34" charset="0"/>
                <a:ea typeface="Source Sans Pro SemiBold" panose="020B0503030403020204" pitchFamily="34" charset="0"/>
              </a:rPr>
              <a:t>January 14 | Virtual</a:t>
            </a:r>
            <a:br>
              <a:rPr lang="en-US" sz="4000" b="1" dirty="0">
                <a:latin typeface="Source Sans Pro SemiBold" panose="020B0503030403020204" pitchFamily="34" charset="0"/>
                <a:ea typeface="Source Sans Pro SemiBold" panose="020B0503030403020204" pitchFamily="34" charset="0"/>
              </a:rPr>
            </a:br>
            <a:r>
              <a:rPr lang="en-US" sz="4000" b="1" dirty="0">
                <a:latin typeface="Source Sans Pro SemiBold" panose="020B0503030403020204" pitchFamily="34" charset="0"/>
                <a:ea typeface="Source Sans Pro SemiBold" panose="020B0503030403020204" pitchFamily="34" charset="0"/>
              </a:rPr>
              <a:t>January 15-16 | In Person in Anchorage, AK</a:t>
            </a:r>
          </a:p>
        </p:txBody>
      </p:sp>
    </p:spTree>
    <p:extLst>
      <p:ext uri="{BB962C8B-B14F-4D97-AF65-F5344CB8AC3E}">
        <p14:creationId xmlns:p14="http://schemas.microsoft.com/office/powerpoint/2010/main" val="25694270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361CB-FFDD-FCF3-4256-B4CB1D86C33B}"/>
              </a:ext>
            </a:extLst>
          </p:cNvPr>
          <p:cNvSpPr>
            <a:spLocks noGrp="1"/>
          </p:cNvSpPr>
          <p:nvPr>
            <p:ph type="title"/>
          </p:nvPr>
        </p:nvSpPr>
        <p:spPr/>
        <p:txBody>
          <a:bodyPr/>
          <a:lstStyle/>
          <a:p>
            <a:r>
              <a:rPr lang="en-US"/>
              <a:t>Big thanks!!!</a:t>
            </a:r>
          </a:p>
        </p:txBody>
      </p:sp>
      <p:sp>
        <p:nvSpPr>
          <p:cNvPr id="5" name="Text Placeholder 4">
            <a:extLst>
              <a:ext uri="{FF2B5EF4-FFF2-40B4-BE49-F238E27FC236}">
                <a16:creationId xmlns:a16="http://schemas.microsoft.com/office/drawing/2014/main" id="{E833516A-8B98-57AA-0F80-4BA822AA97D8}"/>
              </a:ext>
            </a:extLst>
          </p:cNvPr>
          <p:cNvSpPr>
            <a:spLocks noGrp="1"/>
          </p:cNvSpPr>
          <p:nvPr>
            <p:ph type="body" idx="1"/>
          </p:nvPr>
        </p:nvSpPr>
        <p:spPr>
          <a:xfrm>
            <a:off x="839788" y="1023246"/>
            <a:ext cx="5157787" cy="773876"/>
          </a:xfrm>
        </p:spPr>
        <p:txBody>
          <a:bodyPr/>
          <a:lstStyle/>
          <a:p>
            <a:r>
              <a:rPr lang="en-US" dirty="0"/>
              <a:t>ANMC Teammates</a:t>
            </a:r>
          </a:p>
        </p:txBody>
      </p:sp>
      <p:sp>
        <p:nvSpPr>
          <p:cNvPr id="3" name="Content Placeholder 2">
            <a:extLst>
              <a:ext uri="{FF2B5EF4-FFF2-40B4-BE49-F238E27FC236}">
                <a16:creationId xmlns:a16="http://schemas.microsoft.com/office/drawing/2014/main" id="{902A8098-9070-6B7E-C860-E457C44D366D}"/>
              </a:ext>
            </a:extLst>
          </p:cNvPr>
          <p:cNvSpPr>
            <a:spLocks noGrp="1"/>
          </p:cNvSpPr>
          <p:nvPr>
            <p:ph sz="half" idx="2"/>
          </p:nvPr>
        </p:nvSpPr>
        <p:spPr>
          <a:xfrm>
            <a:off x="839788" y="1847157"/>
            <a:ext cx="5157787" cy="4542491"/>
          </a:xfrm>
        </p:spPr>
        <p:txBody>
          <a:bodyPr>
            <a:normAutofit fontScale="47500" lnSpcReduction="20000"/>
          </a:bodyPr>
          <a:lstStyle/>
          <a:p>
            <a:r>
              <a:rPr lang="en-US" sz="2900" dirty="0"/>
              <a:t>Meri Clare</a:t>
            </a:r>
          </a:p>
          <a:p>
            <a:r>
              <a:rPr lang="en-US" sz="2900" dirty="0"/>
              <a:t>Rachel Cooper</a:t>
            </a:r>
          </a:p>
          <a:p>
            <a:r>
              <a:rPr lang="en-US" sz="2900" dirty="0"/>
              <a:t>Audrey DeGrote</a:t>
            </a:r>
          </a:p>
          <a:p>
            <a:r>
              <a:rPr lang="en-US" sz="2900" dirty="0"/>
              <a:t>Gina Demasellis</a:t>
            </a:r>
          </a:p>
          <a:p>
            <a:r>
              <a:rPr lang="en-US" sz="2900" dirty="0"/>
              <a:t>Patti Ellisor</a:t>
            </a:r>
          </a:p>
          <a:p>
            <a:r>
              <a:rPr lang="pt-BR" sz="2900" dirty="0"/>
              <a:t>Ben Ferreira</a:t>
            </a:r>
          </a:p>
          <a:p>
            <a:r>
              <a:rPr lang="en-US" sz="2900" dirty="0"/>
              <a:t>Sian Gonzales</a:t>
            </a:r>
          </a:p>
          <a:p>
            <a:r>
              <a:rPr lang="en-US" sz="2900" dirty="0"/>
              <a:t>Christina Griffin</a:t>
            </a:r>
          </a:p>
          <a:p>
            <a:r>
              <a:rPr lang="en-US" sz="2900" dirty="0"/>
              <a:t>Ed Groves</a:t>
            </a:r>
          </a:p>
          <a:p>
            <a:r>
              <a:rPr lang="en-US" sz="2900" dirty="0"/>
              <a:t>Matt Hirschfeld</a:t>
            </a:r>
          </a:p>
          <a:p>
            <a:r>
              <a:rPr lang="en-US" sz="2900" dirty="0"/>
              <a:t>Jolie Limon</a:t>
            </a:r>
          </a:p>
          <a:p>
            <a:r>
              <a:rPr lang="en-US" sz="2900" dirty="0"/>
              <a:t>Stephanie McBride</a:t>
            </a:r>
          </a:p>
          <a:p>
            <a:r>
              <a:rPr lang="en-US" sz="2900" dirty="0"/>
              <a:t>Robert Miljure</a:t>
            </a:r>
          </a:p>
          <a:p>
            <a:r>
              <a:rPr lang="en-US" sz="2900" dirty="0"/>
              <a:t>Ceci Rodriguez</a:t>
            </a:r>
          </a:p>
          <a:p>
            <a:r>
              <a:rPr lang="en-US" sz="2900" dirty="0"/>
              <a:t>Talia Sladek</a:t>
            </a:r>
          </a:p>
          <a:p>
            <a:r>
              <a:rPr lang="en-US" sz="2900" dirty="0"/>
              <a:t>Emily Stevens</a:t>
            </a:r>
          </a:p>
          <a:p>
            <a:pPr marL="0" indent="0">
              <a:buNone/>
            </a:pPr>
            <a:endParaRPr lang="en-US" dirty="0"/>
          </a:p>
          <a:p>
            <a:endParaRPr lang="en-US" dirty="0"/>
          </a:p>
          <a:p>
            <a:pPr marL="0" indent="0">
              <a:buNone/>
            </a:pPr>
            <a:endParaRPr lang="en-US" dirty="0"/>
          </a:p>
        </p:txBody>
      </p:sp>
      <p:sp>
        <p:nvSpPr>
          <p:cNvPr id="6" name="Text Placeholder 5">
            <a:extLst>
              <a:ext uri="{FF2B5EF4-FFF2-40B4-BE49-F238E27FC236}">
                <a16:creationId xmlns:a16="http://schemas.microsoft.com/office/drawing/2014/main" id="{6BCC8FD3-50D9-0105-A780-1A1280006C72}"/>
              </a:ext>
            </a:extLst>
          </p:cNvPr>
          <p:cNvSpPr>
            <a:spLocks noGrp="1"/>
          </p:cNvSpPr>
          <p:nvPr>
            <p:ph type="body" sz="quarter" idx="3"/>
          </p:nvPr>
        </p:nvSpPr>
        <p:spPr>
          <a:xfrm>
            <a:off x="6172200" y="1023246"/>
            <a:ext cx="5183188" cy="773876"/>
          </a:xfrm>
        </p:spPr>
        <p:txBody>
          <a:bodyPr/>
          <a:lstStyle/>
          <a:p>
            <a:r>
              <a:rPr lang="en-US" dirty="0"/>
              <a:t>Intermountain Health</a:t>
            </a:r>
          </a:p>
        </p:txBody>
      </p:sp>
      <p:sp>
        <p:nvSpPr>
          <p:cNvPr id="4" name="Content Placeholder 3">
            <a:extLst>
              <a:ext uri="{FF2B5EF4-FFF2-40B4-BE49-F238E27FC236}">
                <a16:creationId xmlns:a16="http://schemas.microsoft.com/office/drawing/2014/main" id="{8B570719-11E8-93DE-388C-03ED99B1625F}"/>
              </a:ext>
            </a:extLst>
          </p:cNvPr>
          <p:cNvSpPr>
            <a:spLocks noGrp="1"/>
          </p:cNvSpPr>
          <p:nvPr>
            <p:ph sz="quarter" idx="4"/>
          </p:nvPr>
        </p:nvSpPr>
        <p:spPr>
          <a:xfrm>
            <a:off x="6172200" y="1847158"/>
            <a:ext cx="3941956" cy="3213721"/>
          </a:xfrm>
        </p:spPr>
        <p:txBody>
          <a:bodyPr>
            <a:noAutofit/>
          </a:bodyPr>
          <a:lstStyle/>
          <a:p>
            <a:r>
              <a:rPr lang="en-US" sz="1400" dirty="0"/>
              <a:t>Brooke Adams</a:t>
            </a:r>
          </a:p>
          <a:p>
            <a:r>
              <a:rPr lang="en-US" sz="1400" dirty="0"/>
              <a:t>Katie Davies</a:t>
            </a:r>
          </a:p>
          <a:p>
            <a:r>
              <a:rPr lang="en-US" sz="1400" dirty="0"/>
              <a:t>Angie Hunt</a:t>
            </a:r>
          </a:p>
          <a:p>
            <a:r>
              <a:rPr lang="en-US" sz="1400" dirty="0"/>
              <a:t>Shantelle Jensen</a:t>
            </a:r>
          </a:p>
          <a:p>
            <a:r>
              <a:rPr lang="en-US" sz="1400" dirty="0"/>
              <a:t>Kara Kamerath</a:t>
            </a:r>
          </a:p>
          <a:p>
            <a:r>
              <a:rPr lang="en-US" sz="1400" dirty="0"/>
              <a:t>Jessica Lake</a:t>
            </a:r>
          </a:p>
          <a:p>
            <a:r>
              <a:rPr lang="en-US" sz="1400" dirty="0"/>
              <a:t>Jake Miller</a:t>
            </a:r>
          </a:p>
          <a:p>
            <a:r>
              <a:rPr lang="en-US" sz="1400" dirty="0"/>
              <a:t>Jillian O’Karma</a:t>
            </a:r>
          </a:p>
          <a:p>
            <a:r>
              <a:rPr lang="en-US" sz="1400" dirty="0"/>
              <a:t>Erin Rickey</a:t>
            </a:r>
          </a:p>
          <a:p>
            <a:r>
              <a:rPr lang="en-US" sz="1400" dirty="0"/>
              <a:t>Tracey Webb</a:t>
            </a:r>
          </a:p>
          <a:p>
            <a:r>
              <a:rPr lang="en-US" sz="1400" dirty="0"/>
              <a:t>And many others at Primary Children’s and within PCH’s PICU</a:t>
            </a:r>
          </a:p>
        </p:txBody>
      </p:sp>
    </p:spTree>
    <p:extLst>
      <p:ext uri="{BB962C8B-B14F-4D97-AF65-F5344CB8AC3E}">
        <p14:creationId xmlns:p14="http://schemas.microsoft.com/office/powerpoint/2010/main" val="17614932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4" name="Rectangle 206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B8C31F7-0421-7F6B-92A4-903B540DD87D}"/>
              </a:ext>
            </a:extLst>
          </p:cNvPr>
          <p:cNvSpPr>
            <a:spLocks noGrp="1"/>
          </p:cNvSpPr>
          <p:nvPr>
            <p:ph type="title"/>
          </p:nvPr>
        </p:nvSpPr>
        <p:spPr>
          <a:xfrm>
            <a:off x="640080" y="325369"/>
            <a:ext cx="4368602" cy="1956841"/>
          </a:xfrm>
        </p:spPr>
        <p:txBody>
          <a:bodyPr anchor="b">
            <a:normAutofit/>
          </a:bodyPr>
          <a:lstStyle/>
          <a:p>
            <a:r>
              <a:rPr lang="en-US" sz="5400"/>
              <a:t>With much Gratitude</a:t>
            </a:r>
          </a:p>
        </p:txBody>
      </p:sp>
      <p:sp>
        <p:nvSpPr>
          <p:cNvPr id="206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Content Placeholder 4">
            <a:extLst>
              <a:ext uri="{FF2B5EF4-FFF2-40B4-BE49-F238E27FC236}">
                <a16:creationId xmlns:a16="http://schemas.microsoft.com/office/drawing/2014/main" id="{C5B66A07-E6EB-F29C-A5A3-890E45117514}"/>
              </a:ext>
            </a:extLst>
          </p:cNvPr>
          <p:cNvSpPr>
            <a:spLocks noGrp="1"/>
          </p:cNvSpPr>
          <p:nvPr>
            <p:ph idx="1"/>
          </p:nvPr>
        </p:nvSpPr>
        <p:spPr>
          <a:xfrm>
            <a:off x="640080" y="2872899"/>
            <a:ext cx="4243589" cy="3320668"/>
          </a:xfrm>
        </p:spPr>
        <p:txBody>
          <a:bodyPr>
            <a:normAutofit/>
          </a:bodyPr>
          <a:lstStyle/>
          <a:p>
            <a:r>
              <a:rPr lang="en-US" sz="2200" dirty="0"/>
              <a:t>Dr. Matt Hirschfeld and Sandy Haldane for their initial out-of-the-box thinking and initial funding for a site visit back in 2015</a:t>
            </a:r>
          </a:p>
          <a:p>
            <a:r>
              <a:rPr lang="en-US" sz="2200" dirty="0"/>
              <a:t>Special thanks to Marilyn </a:t>
            </a:r>
            <a:r>
              <a:rPr lang="en-US" sz="2200" dirty="0" err="1"/>
              <a:t>Deykes</a:t>
            </a:r>
            <a:r>
              <a:rPr lang="en-US" sz="2200" dirty="0"/>
              <a:t> and Linda Oxley for their early support of this initiative</a:t>
            </a:r>
          </a:p>
        </p:txBody>
      </p:sp>
      <p:pic>
        <p:nvPicPr>
          <p:cNvPr id="2052" name="Picture 4" descr="A Year of Change: Reflections on Gratitude | The Utech Group">
            <a:extLst>
              <a:ext uri="{FF2B5EF4-FFF2-40B4-BE49-F238E27FC236}">
                <a16:creationId xmlns:a16="http://schemas.microsoft.com/office/drawing/2014/main" id="{7BBBE2F7-BEC2-D1FA-2793-33ED70EACC6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a:fillRect/>
          </a:stretch>
        </p:blipFill>
        <p:spPr bwMode="auto">
          <a:xfrm>
            <a:off x="5806439" y="2212822"/>
            <a:ext cx="5925313" cy="195684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0438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0" name="Picture 2" descr="Religious Birthday Thank You Messages">
            <a:extLst>
              <a:ext uri="{FF2B5EF4-FFF2-40B4-BE49-F238E27FC236}">
                <a16:creationId xmlns:a16="http://schemas.microsoft.com/office/drawing/2014/main" id="{6CF0692E-51C8-C04A-1E95-D58B1F8AA82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2"/>
            <a:ext cx="5410198" cy="6858002"/>
          </a:xfrm>
          <a:prstGeom prst="rect">
            <a:avLst/>
          </a:prstGeom>
          <a:noFill/>
          <a:extLst>
            <a:ext uri="{909E8E84-426E-40DD-AFC4-6F175D3DCCD1}">
              <a14:hiddenFill xmlns:a14="http://schemas.microsoft.com/office/drawing/2010/main">
                <a:solidFill>
                  <a:srgbClr val="FFFFFF"/>
                </a:solidFill>
              </a14:hiddenFill>
            </a:ext>
          </a:extLst>
        </p:spPr>
      </p:pic>
      <p:sp useBgFill="1">
        <p:nvSpPr>
          <p:cNvPr id="2057" name="Rectangle 2056">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itle 3">
            <a:extLst>
              <a:ext uri="{FF2B5EF4-FFF2-40B4-BE49-F238E27FC236}">
                <a16:creationId xmlns:a16="http://schemas.microsoft.com/office/drawing/2014/main" id="{A8EC5C70-6FD4-B703-BB1E-6BD53D83F34A}"/>
              </a:ext>
            </a:extLst>
          </p:cNvPr>
          <p:cNvSpPr>
            <a:spLocks noGrp="1"/>
          </p:cNvSpPr>
          <p:nvPr>
            <p:ph type="title"/>
          </p:nvPr>
        </p:nvSpPr>
        <p:spPr>
          <a:xfrm>
            <a:off x="6115317" y="405685"/>
            <a:ext cx="5464968" cy="1559301"/>
          </a:xfrm>
        </p:spPr>
        <p:txBody>
          <a:bodyPr>
            <a:normAutofit/>
          </a:bodyPr>
          <a:lstStyle/>
          <a:p>
            <a:endParaRPr lang="en-US" sz="4000"/>
          </a:p>
        </p:txBody>
      </p:sp>
      <p:sp>
        <p:nvSpPr>
          <p:cNvPr id="5" name="Content Placeholder 4">
            <a:extLst>
              <a:ext uri="{FF2B5EF4-FFF2-40B4-BE49-F238E27FC236}">
                <a16:creationId xmlns:a16="http://schemas.microsoft.com/office/drawing/2014/main" id="{A4B9FFD6-FA52-CB4C-9BD8-AFD7E48BD919}"/>
              </a:ext>
            </a:extLst>
          </p:cNvPr>
          <p:cNvSpPr>
            <a:spLocks noGrp="1"/>
          </p:cNvSpPr>
          <p:nvPr>
            <p:ph idx="1"/>
          </p:nvPr>
        </p:nvSpPr>
        <p:spPr>
          <a:xfrm>
            <a:off x="5854045" y="2743200"/>
            <a:ext cx="6183984" cy="3496878"/>
          </a:xfrm>
        </p:spPr>
        <p:txBody>
          <a:bodyPr anchor="ctr">
            <a:normAutofit/>
          </a:bodyPr>
          <a:lstStyle/>
          <a:p>
            <a:pPr marL="0" indent="0">
              <a:buNone/>
            </a:pPr>
            <a:endParaRPr lang="en-US" sz="2000" dirty="0"/>
          </a:p>
          <a:p>
            <a:pPr marL="0" indent="0">
              <a:buNone/>
            </a:pPr>
            <a:r>
              <a:rPr lang="en-US" sz="1900" b="1" dirty="0"/>
              <a:t>Contact Information:</a:t>
            </a:r>
          </a:p>
          <a:p>
            <a:pPr marL="0" indent="0">
              <a:buNone/>
            </a:pPr>
            <a:r>
              <a:rPr lang="en-US" sz="1900" dirty="0"/>
              <a:t>Carly Byrne, DNP, APRN, PCNS-BC, CCNS, CENP, FNCS</a:t>
            </a:r>
          </a:p>
          <a:p>
            <a:pPr marL="0" indent="0">
              <a:buNone/>
            </a:pPr>
            <a:r>
              <a:rPr lang="en-US" sz="1900" dirty="0"/>
              <a:t>Clinical Nurse Specialist</a:t>
            </a:r>
          </a:p>
          <a:p>
            <a:pPr marL="0" indent="0">
              <a:buNone/>
            </a:pPr>
            <a:r>
              <a:rPr lang="en-US" sz="1900" dirty="0">
                <a:hlinkClick r:id="rId3"/>
              </a:rPr>
              <a:t>cdbyrne@anthc.org</a:t>
            </a:r>
            <a:endParaRPr lang="en-US" sz="1900" dirty="0"/>
          </a:p>
          <a:p>
            <a:pPr marL="0" indent="0">
              <a:buNone/>
            </a:pPr>
            <a:endParaRPr lang="en-US" sz="1900" dirty="0"/>
          </a:p>
          <a:p>
            <a:pPr marL="0" indent="0">
              <a:buNone/>
            </a:pPr>
            <a:r>
              <a:rPr lang="en-US" sz="1900" dirty="0"/>
              <a:t>Ceci Rodriguez, BSN, RN</a:t>
            </a:r>
          </a:p>
          <a:p>
            <a:pPr marL="0" indent="0">
              <a:buNone/>
            </a:pPr>
            <a:r>
              <a:rPr lang="en-US" sz="1900" dirty="0"/>
              <a:t>Clinical Nursing Professional Development Practitioner</a:t>
            </a:r>
          </a:p>
          <a:p>
            <a:pPr marL="0" indent="0">
              <a:buNone/>
            </a:pPr>
            <a:r>
              <a:rPr lang="en-US" sz="1900" u="sng" dirty="0">
                <a:hlinkClick r:id="rId4"/>
              </a:rPr>
              <a:t>carodriguez@anthc.org</a:t>
            </a:r>
            <a:endParaRPr lang="en-US" sz="1900" dirty="0"/>
          </a:p>
          <a:p>
            <a:pPr marL="0" indent="0">
              <a:buNone/>
            </a:pPr>
            <a:endParaRPr lang="en-US" sz="2000" dirty="0"/>
          </a:p>
        </p:txBody>
      </p:sp>
    </p:spTree>
    <p:extLst>
      <p:ext uri="{BB962C8B-B14F-4D97-AF65-F5344CB8AC3E}">
        <p14:creationId xmlns:p14="http://schemas.microsoft.com/office/powerpoint/2010/main" val="7861269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D702EB8-9D3B-D006-D453-7BCE300EA6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7F57F7-138B-601B-9CB7-5493EDE75DE1}"/>
              </a:ext>
            </a:extLst>
          </p:cNvPr>
          <p:cNvSpPr>
            <a:spLocks noGrp="1"/>
          </p:cNvSpPr>
          <p:nvPr>
            <p:ph type="title"/>
          </p:nvPr>
        </p:nvSpPr>
        <p:spPr>
          <a:xfrm>
            <a:off x="425562" y="1969545"/>
            <a:ext cx="11340875" cy="1325563"/>
          </a:xfrm>
        </p:spPr>
        <p:txBody>
          <a:bodyPr>
            <a:normAutofit fontScale="90000"/>
          </a:bodyPr>
          <a:lstStyle/>
          <a:p>
            <a:pPr algn="ctr"/>
            <a:r>
              <a:rPr lang="en-US" sz="6000" b="1" dirty="0">
                <a:latin typeface="Source Sans Pro SemiBold" panose="020B0503030403020204" pitchFamily="34" charset="0"/>
                <a:ea typeface="Source Sans Pro SemiBold" panose="020B0503030403020204" pitchFamily="34" charset="0"/>
              </a:rPr>
              <a:t>Rebecca Cleveland &amp; Sam Matteucci </a:t>
            </a:r>
          </a:p>
        </p:txBody>
      </p:sp>
      <p:sp>
        <p:nvSpPr>
          <p:cNvPr id="3" name="Content Placeholder 2">
            <a:extLst>
              <a:ext uri="{FF2B5EF4-FFF2-40B4-BE49-F238E27FC236}">
                <a16:creationId xmlns:a16="http://schemas.microsoft.com/office/drawing/2014/main" id="{275FC6D8-31BA-2918-B4E9-8726C380AC9A}"/>
              </a:ext>
            </a:extLst>
          </p:cNvPr>
          <p:cNvSpPr>
            <a:spLocks noGrp="1"/>
          </p:cNvSpPr>
          <p:nvPr>
            <p:ph idx="1"/>
          </p:nvPr>
        </p:nvSpPr>
        <p:spPr>
          <a:xfrm>
            <a:off x="1845564" y="4548233"/>
            <a:ext cx="8500872" cy="535517"/>
          </a:xfrm>
        </p:spPr>
        <p:txBody>
          <a:bodyPr/>
          <a:lstStyle/>
          <a:p>
            <a:pPr marL="0" indent="0" algn="ctr">
              <a:buNone/>
            </a:pPr>
            <a:r>
              <a:rPr lang="en-US" dirty="0">
                <a:latin typeface="Source Sans Pro" panose="020B0503030403020204" pitchFamily="34" charset="0"/>
                <a:ea typeface="Source Sans Pro" panose="020B0503030403020204" pitchFamily="34" charset="0"/>
              </a:rPr>
              <a:t>Pediatric SLP, Southcentral Foundation</a:t>
            </a:r>
          </a:p>
        </p:txBody>
      </p:sp>
    </p:spTree>
    <p:extLst>
      <p:ext uri="{BB962C8B-B14F-4D97-AF65-F5344CB8AC3E}">
        <p14:creationId xmlns:p14="http://schemas.microsoft.com/office/powerpoint/2010/main" val="35003033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1CB6-518D-29DD-A4AB-CE26FE7A723E}"/>
              </a:ext>
            </a:extLst>
          </p:cNvPr>
          <p:cNvSpPr>
            <a:spLocks noGrp="1"/>
          </p:cNvSpPr>
          <p:nvPr>
            <p:ph type="ctrTitle"/>
          </p:nvPr>
        </p:nvSpPr>
        <p:spPr/>
        <p:txBody>
          <a:bodyPr/>
          <a:lstStyle/>
          <a:p>
            <a:br>
              <a:rPr lang="en-US" sz="4400" dirty="0"/>
            </a:br>
            <a:r>
              <a:rPr lang="en-US" sz="4400" dirty="0"/>
              <a:t>Alaska Cleft Lip &amp; Palate Program</a:t>
            </a:r>
          </a:p>
        </p:txBody>
      </p:sp>
    </p:spTree>
    <p:extLst>
      <p:ext uri="{BB962C8B-B14F-4D97-AF65-F5344CB8AC3E}">
        <p14:creationId xmlns:p14="http://schemas.microsoft.com/office/powerpoint/2010/main" val="6532466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9698F-4316-197A-12D0-B2A5B9B866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E90FD5-6D95-D867-821C-873D2BA3FE4A}"/>
              </a:ext>
            </a:extLst>
          </p:cNvPr>
          <p:cNvSpPr>
            <a:spLocks noGrp="1"/>
          </p:cNvSpPr>
          <p:nvPr>
            <p:ph type="title"/>
          </p:nvPr>
        </p:nvSpPr>
        <p:spPr/>
        <p:txBody>
          <a:bodyPr/>
          <a:lstStyle/>
          <a:p>
            <a:r>
              <a:rPr lang="en-US" dirty="0"/>
              <a:t>About Cleft Clinic </a:t>
            </a:r>
          </a:p>
        </p:txBody>
      </p:sp>
      <p:sp>
        <p:nvSpPr>
          <p:cNvPr id="3" name="Content Placeholder 2">
            <a:extLst>
              <a:ext uri="{FF2B5EF4-FFF2-40B4-BE49-F238E27FC236}">
                <a16:creationId xmlns:a16="http://schemas.microsoft.com/office/drawing/2014/main" id="{73CE0121-4E53-0514-05D3-E9EA57DE7342}"/>
              </a:ext>
            </a:extLst>
          </p:cNvPr>
          <p:cNvSpPr>
            <a:spLocks noGrp="1"/>
          </p:cNvSpPr>
          <p:nvPr>
            <p:ph idx="1"/>
          </p:nvPr>
        </p:nvSpPr>
        <p:spPr/>
        <p:txBody>
          <a:bodyPr>
            <a:normAutofit/>
          </a:bodyPr>
          <a:lstStyle/>
          <a:p>
            <a:r>
              <a:rPr lang="en-US" sz="2400" b="1" dirty="0"/>
              <a:t>Sponsored by Southcentral Foundation and housed in the </a:t>
            </a:r>
            <a:r>
              <a:rPr lang="en-US" sz="2400" b="1" dirty="0" err="1"/>
              <a:t>K’kuyaqa</a:t>
            </a:r>
            <a:r>
              <a:rPr lang="en-US" sz="2400" b="1" dirty="0"/>
              <a:t> </a:t>
            </a:r>
            <a:r>
              <a:rPr lang="en-US" sz="2400" b="1" dirty="0" err="1"/>
              <a:t>Niłtu</a:t>
            </a:r>
            <a:r>
              <a:rPr lang="en-US" sz="2400" b="1" dirty="0"/>
              <a:t> building on the main Anchorage campus</a:t>
            </a:r>
          </a:p>
          <a:p>
            <a:r>
              <a:rPr lang="en-US" sz="2400" b="1" dirty="0"/>
              <a:t>Occurs every 6 weeks, across two days (Monday &amp; Tuesday) </a:t>
            </a:r>
          </a:p>
          <a:p>
            <a:r>
              <a:rPr lang="en-US" sz="2400" b="1" dirty="0"/>
              <a:t>OPEN TO ALL Alaska residents with qualifying cleft and/or craniofacial needs</a:t>
            </a:r>
          </a:p>
          <a:p>
            <a:r>
              <a:rPr lang="en-US" sz="2400" b="1" dirty="0"/>
              <a:t>No age limit; we see 18+</a:t>
            </a:r>
            <a:endParaRPr lang="en-US" sz="2400" dirty="0"/>
          </a:p>
          <a:p>
            <a:r>
              <a:rPr lang="en-US" sz="2400" b="1" dirty="0"/>
              <a:t>Interdisciplinary </a:t>
            </a:r>
          </a:p>
          <a:p>
            <a:r>
              <a:rPr lang="en-US" sz="2400" b="1" dirty="0"/>
              <a:t>Insurance is billed for beneficiaries and non-beneficiaries. We can see anyone across AK if they have a cleft lip/palate. </a:t>
            </a:r>
          </a:p>
          <a:p>
            <a:endParaRPr lang="en-US" dirty="0"/>
          </a:p>
        </p:txBody>
      </p:sp>
    </p:spTree>
    <p:extLst>
      <p:ext uri="{BB962C8B-B14F-4D97-AF65-F5344CB8AC3E}">
        <p14:creationId xmlns:p14="http://schemas.microsoft.com/office/powerpoint/2010/main" val="39229338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77734-F522-9F4E-064B-20BCF3576689}"/>
              </a:ext>
            </a:extLst>
          </p:cNvPr>
          <p:cNvSpPr>
            <a:spLocks noGrp="1"/>
          </p:cNvSpPr>
          <p:nvPr>
            <p:ph type="title"/>
          </p:nvPr>
        </p:nvSpPr>
        <p:spPr/>
        <p:txBody>
          <a:bodyPr/>
          <a:lstStyle/>
          <a:p>
            <a:r>
              <a:rPr lang="en-US" dirty="0"/>
              <a:t>Current Team: </a:t>
            </a:r>
          </a:p>
        </p:txBody>
      </p:sp>
      <p:sp>
        <p:nvSpPr>
          <p:cNvPr id="3" name="Content Placeholder 2">
            <a:extLst>
              <a:ext uri="{FF2B5EF4-FFF2-40B4-BE49-F238E27FC236}">
                <a16:creationId xmlns:a16="http://schemas.microsoft.com/office/drawing/2014/main" id="{1E1C504A-712C-4486-E171-1064A3869762}"/>
              </a:ext>
            </a:extLst>
          </p:cNvPr>
          <p:cNvSpPr>
            <a:spLocks noGrp="1"/>
          </p:cNvSpPr>
          <p:nvPr>
            <p:ph idx="1"/>
          </p:nvPr>
        </p:nvSpPr>
        <p:spPr>
          <a:xfrm>
            <a:off x="920724" y="1828800"/>
            <a:ext cx="4082598" cy="4927921"/>
          </a:xfrm>
        </p:spPr>
        <p:txBody>
          <a:bodyPr>
            <a:normAutofit/>
          </a:bodyPr>
          <a:lstStyle/>
          <a:p>
            <a:pPr marL="800100" lvl="1" indent="-342900">
              <a:buFont typeface="Courier New" panose="020B0604020202020204" pitchFamily="34" charset="0"/>
              <a:buChar char="o"/>
            </a:pPr>
            <a:r>
              <a:rPr lang="en-US" b="1" dirty="0"/>
              <a:t>Administrative Care Coordinator</a:t>
            </a:r>
          </a:p>
          <a:p>
            <a:pPr marL="800100" lvl="1" indent="-342900">
              <a:buFont typeface="Courier New" panose="020B0604020202020204" pitchFamily="34" charset="0"/>
              <a:buChar char="o"/>
            </a:pPr>
            <a:r>
              <a:rPr lang="en-US" b="1" dirty="0"/>
              <a:t>RN Case Manager</a:t>
            </a:r>
          </a:p>
          <a:p>
            <a:pPr marL="800100" lvl="1" indent="-342900">
              <a:buFont typeface="Courier New" panose="020B0604020202020204" pitchFamily="34" charset="0"/>
              <a:buChar char="o"/>
            </a:pPr>
            <a:r>
              <a:rPr lang="en-US" b="1" dirty="0"/>
              <a:t>Two Plastic Surgeons </a:t>
            </a:r>
          </a:p>
          <a:p>
            <a:pPr marL="800100" lvl="1" indent="-342900">
              <a:buFont typeface="Courier New" panose="020B0604020202020204" pitchFamily="34" charset="0"/>
              <a:buChar char="o"/>
            </a:pPr>
            <a:r>
              <a:rPr lang="en-US" b="1" dirty="0"/>
              <a:t>ENT provider</a:t>
            </a:r>
          </a:p>
          <a:p>
            <a:pPr marL="800100" lvl="1" indent="-342900">
              <a:buFont typeface="Courier New" panose="020B0604020202020204" pitchFamily="34" charset="0"/>
              <a:buChar char="o"/>
            </a:pPr>
            <a:r>
              <a:rPr lang="en-US" b="1" dirty="0"/>
              <a:t>Audiologist</a:t>
            </a:r>
          </a:p>
          <a:p>
            <a:pPr marL="800100" lvl="1" indent="-342900">
              <a:buFont typeface="Courier New" panose="020B0604020202020204" pitchFamily="34" charset="0"/>
              <a:buChar char="o"/>
            </a:pPr>
            <a:r>
              <a:rPr lang="en-US" b="1" dirty="0"/>
              <a:t>Pediatrician</a:t>
            </a:r>
          </a:p>
          <a:p>
            <a:endParaRPr lang="en-US" dirty="0"/>
          </a:p>
        </p:txBody>
      </p:sp>
      <p:sp>
        <p:nvSpPr>
          <p:cNvPr id="4" name="TextBox 3">
            <a:extLst>
              <a:ext uri="{FF2B5EF4-FFF2-40B4-BE49-F238E27FC236}">
                <a16:creationId xmlns:a16="http://schemas.microsoft.com/office/drawing/2014/main" id="{92F7DC40-8D29-0FBD-39D6-0B9D8CF31EE6}"/>
              </a:ext>
            </a:extLst>
          </p:cNvPr>
          <p:cNvSpPr txBox="1"/>
          <p:nvPr/>
        </p:nvSpPr>
        <p:spPr>
          <a:xfrm>
            <a:off x="5003322" y="1828800"/>
            <a:ext cx="5485797" cy="2954655"/>
          </a:xfrm>
          <a:prstGeom prst="rect">
            <a:avLst/>
          </a:prstGeom>
          <a:noFill/>
        </p:spPr>
        <p:txBody>
          <a:bodyPr wrap="none" rtlCol="0">
            <a:spAutoFit/>
          </a:bodyPr>
          <a:lstStyle/>
          <a:p>
            <a:pPr marL="800100" marR="0" lvl="1" indent="-342900" algn="l" defTabSz="914400" rtl="0" eaLnBrk="1" fontAlgn="auto" latinLnBrk="0" hangingPunct="1">
              <a:lnSpc>
                <a:spcPct val="100000"/>
              </a:lnSpc>
              <a:spcBef>
                <a:spcPts val="0"/>
              </a:spcBef>
              <a:spcAft>
                <a:spcPts val="0"/>
              </a:spcAft>
              <a:buClrTx/>
              <a:buSzTx/>
              <a:buFont typeface="Courier New" panose="020B0604020202020204" pitchFamily="34" charset="0"/>
              <a:buChar char="o"/>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Two SLPs</a:t>
            </a:r>
          </a:p>
          <a:p>
            <a:pPr marL="800100" marR="0" lvl="1" indent="-342900" algn="l" defTabSz="914400" rtl="0" eaLnBrk="1" fontAlgn="auto" latinLnBrk="0" hangingPunct="1">
              <a:lnSpc>
                <a:spcPct val="100000"/>
              </a:lnSpc>
              <a:spcBef>
                <a:spcPts val="0"/>
              </a:spcBef>
              <a:spcAft>
                <a:spcPts val="0"/>
              </a:spcAft>
              <a:buClrTx/>
              <a:buSzTx/>
              <a:buFont typeface="Courier New" panose="020B0604020202020204" pitchFamily="34" charset="0"/>
              <a:buChar char="o"/>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Pediatric dentist</a:t>
            </a:r>
          </a:p>
          <a:p>
            <a:pPr marL="800100" marR="0" lvl="1" indent="-342900" algn="l" defTabSz="914400" rtl="0" eaLnBrk="1" fontAlgn="auto" latinLnBrk="0" hangingPunct="1">
              <a:lnSpc>
                <a:spcPct val="100000"/>
              </a:lnSpc>
              <a:spcBef>
                <a:spcPts val="0"/>
              </a:spcBef>
              <a:spcAft>
                <a:spcPts val="0"/>
              </a:spcAft>
              <a:buClrTx/>
              <a:buSzTx/>
              <a:buFont typeface="Courier New" panose="020B0604020202020204" pitchFamily="34" charset="0"/>
              <a:buChar char="o"/>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Orthodontist</a:t>
            </a:r>
          </a:p>
          <a:p>
            <a:pPr marL="800100" marR="0" lvl="1" indent="-342900" algn="l" defTabSz="914400" rtl="0" eaLnBrk="1" fontAlgn="auto" latinLnBrk="0" hangingPunct="1">
              <a:lnSpc>
                <a:spcPct val="100000"/>
              </a:lnSpc>
              <a:spcBef>
                <a:spcPts val="0"/>
              </a:spcBef>
              <a:spcAft>
                <a:spcPts val="0"/>
              </a:spcAft>
              <a:buClrTx/>
              <a:buSzTx/>
              <a:buFont typeface="Courier New" panose="020B0604020202020204" pitchFamily="34" charset="0"/>
              <a:buChar char="o"/>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Oral and Maxillofacial Surgeon</a:t>
            </a:r>
          </a:p>
          <a:p>
            <a:pPr marL="800100" marR="0" lvl="1" indent="-342900" algn="l" defTabSz="914400" rtl="0" eaLnBrk="1" fontAlgn="auto" latinLnBrk="0" hangingPunct="1">
              <a:lnSpc>
                <a:spcPct val="100000"/>
              </a:lnSpc>
              <a:spcBef>
                <a:spcPts val="0"/>
              </a:spcBef>
              <a:spcAft>
                <a:spcPts val="0"/>
              </a:spcAft>
              <a:buClrTx/>
              <a:buSzTx/>
              <a:buFont typeface="Courier New" panose="020B0604020202020204" pitchFamily="34" charset="0"/>
              <a:buChar char="o"/>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Dietician</a:t>
            </a:r>
          </a:p>
          <a:p>
            <a:pPr marL="800100" marR="0" lvl="1" indent="-342900" algn="l" defTabSz="914400" rtl="0" eaLnBrk="1" fontAlgn="auto" latinLnBrk="0" hangingPunct="1">
              <a:lnSpc>
                <a:spcPct val="100000"/>
              </a:lnSpc>
              <a:spcBef>
                <a:spcPts val="0"/>
              </a:spcBef>
              <a:spcAft>
                <a:spcPts val="0"/>
              </a:spcAft>
              <a:buClrTx/>
              <a:buSzTx/>
              <a:buFont typeface="Courier New" panose="020B0604020202020204" pitchFamily="34" charset="0"/>
              <a:buChar char="o"/>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Stone Soup Parent Navigator</a:t>
            </a:r>
          </a:p>
          <a:p>
            <a:pPr marL="800100" marR="0" lvl="1" indent="-342900" algn="l" defTabSz="914400" rtl="0" eaLnBrk="1" fontAlgn="auto" latinLnBrk="0" hangingPunct="1">
              <a:lnSpc>
                <a:spcPct val="100000"/>
              </a:lnSpc>
              <a:spcBef>
                <a:spcPts val="0"/>
              </a:spcBef>
              <a:spcAft>
                <a:spcPts val="0"/>
              </a:spcAft>
              <a:buClrTx/>
              <a:buSzTx/>
              <a:buFont typeface="Courier New" panose="020B0604020202020204" pitchFamily="34" charset="0"/>
              <a:buChar char="o"/>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Behavioral Health Consultant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215081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51833-9774-0D9B-06D4-E400B42C91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032361-477D-C94C-D700-8FD1669374AE}"/>
              </a:ext>
            </a:extLst>
          </p:cNvPr>
          <p:cNvSpPr>
            <a:spLocks noGrp="1"/>
          </p:cNvSpPr>
          <p:nvPr>
            <p:ph type="title"/>
          </p:nvPr>
        </p:nvSpPr>
        <p:spPr/>
        <p:txBody>
          <a:bodyPr/>
          <a:lstStyle/>
          <a:p>
            <a:r>
              <a:rPr lang="en-US" dirty="0"/>
              <a:t>SLP role in the cleft clinic</a:t>
            </a:r>
          </a:p>
        </p:txBody>
      </p:sp>
      <p:sp>
        <p:nvSpPr>
          <p:cNvPr id="3" name="Content Placeholder 2">
            <a:extLst>
              <a:ext uri="{FF2B5EF4-FFF2-40B4-BE49-F238E27FC236}">
                <a16:creationId xmlns:a16="http://schemas.microsoft.com/office/drawing/2014/main" id="{299806F0-C5A0-732C-EFC2-6C2F4C94D487}"/>
              </a:ext>
            </a:extLst>
          </p:cNvPr>
          <p:cNvSpPr>
            <a:spLocks noGrp="1"/>
          </p:cNvSpPr>
          <p:nvPr>
            <p:ph idx="1"/>
          </p:nvPr>
        </p:nvSpPr>
        <p:spPr/>
        <p:txBody>
          <a:bodyPr>
            <a:normAutofit fontScale="92500" lnSpcReduction="20000"/>
          </a:bodyPr>
          <a:lstStyle/>
          <a:p>
            <a:endParaRPr lang="en-US" sz="2600" b="1" dirty="0"/>
          </a:p>
          <a:p>
            <a:r>
              <a:rPr lang="en-US" sz="2600" b="1" dirty="0"/>
              <a:t>The American Cleft Palate Craniofacial Association (ACPA) requires cleft clinics to have a speech therapist, to maintain accreditation </a:t>
            </a:r>
          </a:p>
          <a:p>
            <a:r>
              <a:rPr lang="en-US" sz="2600" b="1" dirty="0"/>
              <a:t>Provide prenatal visits if possible (SLPs and surgeons)</a:t>
            </a:r>
          </a:p>
          <a:p>
            <a:r>
              <a:rPr lang="en-US" sz="2600" b="1" dirty="0"/>
              <a:t>Evaluate and treat for feeding/swallowing needs </a:t>
            </a:r>
          </a:p>
          <a:p>
            <a:r>
              <a:rPr lang="en-US" sz="2600" b="1" dirty="0"/>
              <a:t>Provide specialized speech therapy, assess resonance, screen for hearing problems, monitor language development</a:t>
            </a:r>
          </a:p>
          <a:p>
            <a:r>
              <a:rPr lang="en-US" sz="2600" b="1" dirty="0"/>
              <a:t>Collaborate with other disciplines, assess whether certain speech errors can be treated in therapy</a:t>
            </a:r>
          </a:p>
          <a:p>
            <a:r>
              <a:rPr lang="en-US" sz="2600" b="1" dirty="0"/>
              <a:t>Collaborate with school and community SLPs as needed</a:t>
            </a:r>
          </a:p>
          <a:p>
            <a:endParaRPr lang="en-US" dirty="0"/>
          </a:p>
        </p:txBody>
      </p:sp>
    </p:spTree>
    <p:extLst>
      <p:ext uri="{BB962C8B-B14F-4D97-AF65-F5344CB8AC3E}">
        <p14:creationId xmlns:p14="http://schemas.microsoft.com/office/powerpoint/2010/main" val="327566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A4B39-4D79-51C6-CF76-B3CFF8F834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98033D-5BAD-ABDC-882A-FF4858C39ED1}"/>
              </a:ext>
            </a:extLst>
          </p:cNvPr>
          <p:cNvSpPr>
            <a:spLocks noGrp="1"/>
          </p:cNvSpPr>
          <p:nvPr>
            <p:ph type="title"/>
          </p:nvPr>
        </p:nvSpPr>
        <p:spPr/>
        <p:txBody>
          <a:bodyPr/>
          <a:lstStyle/>
          <a:p>
            <a:r>
              <a:rPr lang="en-US" dirty="0"/>
              <a:t>Follow-Up Care</a:t>
            </a:r>
          </a:p>
        </p:txBody>
      </p:sp>
      <p:sp>
        <p:nvSpPr>
          <p:cNvPr id="3" name="Content Placeholder 2">
            <a:extLst>
              <a:ext uri="{FF2B5EF4-FFF2-40B4-BE49-F238E27FC236}">
                <a16:creationId xmlns:a16="http://schemas.microsoft.com/office/drawing/2014/main" id="{859CACB7-699D-6DA7-C58F-B03A3F16DA52}"/>
              </a:ext>
            </a:extLst>
          </p:cNvPr>
          <p:cNvSpPr>
            <a:spLocks noGrp="1"/>
          </p:cNvSpPr>
          <p:nvPr>
            <p:ph idx="1"/>
          </p:nvPr>
        </p:nvSpPr>
        <p:spPr/>
        <p:txBody>
          <a:bodyPr>
            <a:normAutofit lnSpcReduction="10000"/>
          </a:bodyPr>
          <a:lstStyle/>
          <a:p>
            <a:endParaRPr lang="en-US" sz="2400" b="1" dirty="0"/>
          </a:p>
          <a:p>
            <a:r>
              <a:rPr lang="en-US" sz="2400" b="1" dirty="0"/>
              <a:t>Families are encouraged to:</a:t>
            </a:r>
          </a:p>
          <a:p>
            <a:r>
              <a:rPr lang="en-US" sz="2400" b="1" dirty="0"/>
              <a:t>Attend annual multidisciplinary care clinics</a:t>
            </a:r>
          </a:p>
          <a:p>
            <a:pPr lvl="1" indent="-342900">
              <a:buFont typeface="Courier New" panose="020B0604020202020204" pitchFamily="34" charset="0"/>
              <a:buChar char="o"/>
            </a:pPr>
            <a:r>
              <a:rPr lang="en-US" b="1" dirty="0"/>
              <a:t>May be  every 2-3 years dependent on need</a:t>
            </a:r>
            <a:endParaRPr lang="en-US" dirty="0"/>
          </a:p>
          <a:p>
            <a:r>
              <a:rPr lang="en-US" sz="2400" b="1" dirty="0"/>
              <a:t>Attend specialty appointments (dental, SLP, ENT, etc.) as recommended by the discipline</a:t>
            </a:r>
          </a:p>
          <a:p>
            <a:pPr lvl="1" indent="-342900">
              <a:buFont typeface="Courier New" panose="020B0604020202020204" pitchFamily="34" charset="0"/>
              <a:buChar char="o"/>
            </a:pPr>
            <a:r>
              <a:rPr lang="en-US" b="1" dirty="0"/>
              <a:t>Customers may follow up with SCF/ANMC specialty providers or utilize local providers dependent on home location and preference</a:t>
            </a:r>
          </a:p>
          <a:p>
            <a:r>
              <a:rPr lang="en-US" sz="2400" b="1" dirty="0"/>
              <a:t>Utilize various benefits and community resources (taxi vouchers, Stone Soup, ILP, etc.)</a:t>
            </a:r>
          </a:p>
          <a:p>
            <a:endParaRPr lang="en-US" dirty="0"/>
          </a:p>
        </p:txBody>
      </p:sp>
    </p:spTree>
    <p:extLst>
      <p:ext uri="{BB962C8B-B14F-4D97-AF65-F5344CB8AC3E}">
        <p14:creationId xmlns:p14="http://schemas.microsoft.com/office/powerpoint/2010/main" val="11953958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DB976-FE4A-BC41-2A5A-E9F500BF40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128F76-C2F1-FEA5-C73D-F8D5A32602CC}"/>
              </a:ext>
            </a:extLst>
          </p:cNvPr>
          <p:cNvSpPr>
            <a:spLocks noGrp="1"/>
          </p:cNvSpPr>
          <p:nvPr>
            <p:ph type="title"/>
          </p:nvPr>
        </p:nvSpPr>
        <p:spPr/>
        <p:txBody>
          <a:bodyPr/>
          <a:lstStyle/>
          <a:p>
            <a:r>
              <a:rPr lang="en-US" dirty="0"/>
              <a:t>Referrals</a:t>
            </a:r>
          </a:p>
        </p:txBody>
      </p:sp>
      <p:sp>
        <p:nvSpPr>
          <p:cNvPr id="3" name="Content Placeholder 2">
            <a:extLst>
              <a:ext uri="{FF2B5EF4-FFF2-40B4-BE49-F238E27FC236}">
                <a16:creationId xmlns:a16="http://schemas.microsoft.com/office/drawing/2014/main" id="{C301C681-B890-2BA7-B763-2B2FBC599FBC}"/>
              </a:ext>
            </a:extLst>
          </p:cNvPr>
          <p:cNvSpPr>
            <a:spLocks noGrp="1"/>
          </p:cNvSpPr>
          <p:nvPr>
            <p:ph idx="1"/>
          </p:nvPr>
        </p:nvSpPr>
        <p:spPr/>
        <p:txBody>
          <a:bodyPr/>
          <a:lstStyle/>
          <a:p>
            <a:pPr marL="800100" lvl="1" indent="-342900">
              <a:buFont typeface="Courier New,monospace" panose="020B0604020202020204" pitchFamily="34" charset="0"/>
              <a:buChar char="o"/>
            </a:pPr>
            <a:endParaRPr lang="en-US" b="1" dirty="0"/>
          </a:p>
          <a:p>
            <a:pPr marL="800100" lvl="1" indent="-342900">
              <a:buFont typeface="Courier New,monospace" panose="020B0604020202020204" pitchFamily="34" charset="0"/>
              <a:buChar char="o"/>
            </a:pPr>
            <a:endParaRPr lang="en-US" b="1" dirty="0"/>
          </a:p>
          <a:p>
            <a:pPr marL="800100" lvl="1" indent="-342900">
              <a:buFont typeface="Courier New,monospace" panose="020B0604020202020204" pitchFamily="34" charset="0"/>
              <a:buChar char="o"/>
            </a:pPr>
            <a:r>
              <a:rPr lang="en-US" b="1" dirty="0"/>
              <a:t>Referrals must be placed by a professional (PCP, SLP, Dental, ENT, etc.)</a:t>
            </a:r>
          </a:p>
          <a:p>
            <a:pPr marL="800100" lvl="1" indent="-342900">
              <a:buFont typeface="Courier New,monospace" panose="020B0604020202020204" pitchFamily="34" charset="0"/>
              <a:buChar char="o"/>
            </a:pPr>
            <a:r>
              <a:rPr lang="en-US" b="1" dirty="0"/>
              <a:t>Referrals can be placed prenatally or postnatally </a:t>
            </a:r>
            <a:endParaRPr lang="en-US" dirty="0"/>
          </a:p>
          <a:p>
            <a:pPr marL="800100" lvl="1" indent="-342900">
              <a:buFont typeface="Courier New,monospace" panose="020B0604020202020204" pitchFamily="34" charset="0"/>
              <a:buChar char="o"/>
            </a:pPr>
            <a:r>
              <a:rPr lang="en-US" b="1" dirty="0"/>
              <a:t>If customers have received care from other teams, providers, or in other countries, they are encouraged to obtain as much medical documentation as possible from the previous places</a:t>
            </a:r>
          </a:p>
          <a:p>
            <a:endParaRPr lang="en-US" dirty="0"/>
          </a:p>
        </p:txBody>
      </p:sp>
    </p:spTree>
    <p:extLst>
      <p:ext uri="{BB962C8B-B14F-4D97-AF65-F5344CB8AC3E}">
        <p14:creationId xmlns:p14="http://schemas.microsoft.com/office/powerpoint/2010/main" val="1821784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BFB284D-B778-AF32-F6E0-C3FD9E5C90CB}"/>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0C412B2-D75C-6F9B-AF29-AB0AB36C039A}"/>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rcRect/>
          <a:stretch>
            <a:fillRect/>
          </a:stretch>
        </p:blipFill>
        <p:spPr>
          <a:xfrm>
            <a:off x="416444" y="354562"/>
            <a:ext cx="6289156" cy="3765471"/>
          </a:xfrm>
          <a:prstGeom prst="rect">
            <a:avLst/>
          </a:prstGeom>
        </p:spPr>
      </p:pic>
      <p:pic>
        <p:nvPicPr>
          <p:cNvPr id="6" name="Picture 5">
            <a:extLst>
              <a:ext uri="{FF2B5EF4-FFF2-40B4-BE49-F238E27FC236}">
                <a16:creationId xmlns:a16="http://schemas.microsoft.com/office/drawing/2014/main" id="{747D954C-E7AD-0E69-0FEE-7ED09136D37E}"/>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04672" y="4263053"/>
            <a:ext cx="5623560" cy="2137747"/>
          </a:xfrm>
          <a:prstGeom prst="rect">
            <a:avLst/>
          </a:prstGeom>
        </p:spPr>
      </p:pic>
      <p:sp>
        <p:nvSpPr>
          <p:cNvPr id="7" name="Title 1">
            <a:extLst>
              <a:ext uri="{FF2B5EF4-FFF2-40B4-BE49-F238E27FC236}">
                <a16:creationId xmlns:a16="http://schemas.microsoft.com/office/drawing/2014/main" id="{13FE6419-2DAA-D6FA-9C9A-7EAEC168EF3C}"/>
              </a:ext>
            </a:extLst>
          </p:cNvPr>
          <p:cNvSpPr txBox="1">
            <a:spLocks/>
          </p:cNvSpPr>
          <p:nvPr/>
        </p:nvSpPr>
        <p:spPr>
          <a:xfrm>
            <a:off x="6791584" y="1657350"/>
            <a:ext cx="4983972" cy="3543300"/>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2698C"/>
                </a:solidFill>
              </a:rPr>
              <a:t>For 30 years, A2P2 has brought together private, public, and tribal partners to improve the health and wellbeing of Alaska’s children. From shaping the state’s first pediatric subspecialty clinics to leading efforts in provider education, early childhood systems, and family support through Help Me Grow Alaska, our work is built on collaboration and care.</a:t>
            </a:r>
            <a:br>
              <a:rPr lang="en-US" sz="2400" b="1" dirty="0">
                <a:solidFill>
                  <a:srgbClr val="02698C"/>
                </a:solidFill>
              </a:rPr>
            </a:br>
            <a:r>
              <a:rPr lang="en-US" sz="2400" b="1" dirty="0">
                <a:solidFill>
                  <a:srgbClr val="02698C"/>
                </a:solidFill>
              </a:rPr>
              <a:t>As we celebrate this legacy, we invite you to help carry it forward. Your gift supports A2P2's work on behalf of Alaska’s children, families, and the communities they are part of.</a:t>
            </a:r>
            <a:br>
              <a:rPr lang="en-US" sz="1200" dirty="0">
                <a:solidFill>
                  <a:schemeClr val="tx2">
                    <a:lumMod val="90000"/>
                    <a:lumOff val="10000"/>
                  </a:schemeClr>
                </a:solidFill>
              </a:rPr>
            </a:br>
            <a:endParaRPr lang="en-US" sz="1200" dirty="0">
              <a:solidFill>
                <a:schemeClr val="tx2">
                  <a:lumMod val="90000"/>
                  <a:lumOff val="10000"/>
                </a:schemeClr>
              </a:solidFill>
            </a:endParaRPr>
          </a:p>
        </p:txBody>
      </p:sp>
      <p:pic>
        <p:nvPicPr>
          <p:cNvPr id="3074" name="Picture 2">
            <a:extLst>
              <a:ext uri="{FF2B5EF4-FFF2-40B4-BE49-F238E27FC236}">
                <a16:creationId xmlns:a16="http://schemas.microsoft.com/office/drawing/2014/main" id="{11E343DB-C235-FCF6-9799-1097CAFA8C3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54532" y="2358832"/>
            <a:ext cx="651068" cy="651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2168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6E46A-1212-5346-6F0F-6443BE3775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168C91-BF2F-3E8D-69F2-BEF4915F464A}"/>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B619C432-D0EC-9515-5658-D56FCBD588F5}"/>
              </a:ext>
            </a:extLst>
          </p:cNvPr>
          <p:cNvSpPr>
            <a:spLocks noGrp="1"/>
          </p:cNvSpPr>
          <p:nvPr>
            <p:ph idx="1"/>
          </p:nvPr>
        </p:nvSpPr>
        <p:spPr/>
        <p:txBody>
          <a:bodyPr>
            <a:normAutofit fontScale="85000" lnSpcReduction="20000"/>
          </a:bodyPr>
          <a:lstStyle/>
          <a:p>
            <a:r>
              <a:rPr lang="en-US" b="1" dirty="0">
                <a:hlinkClick r:id="rId3">
                  <a:extLst>
                    <a:ext uri="{A12FA001-AC4F-418D-AE19-62706E023703}">
                      <ahyp:hlinkClr xmlns:ahyp="http://schemas.microsoft.com/office/drawing/2018/hyperlinkcolor" val="tx"/>
                    </a:ext>
                  </a:extLst>
                </a:hlinkClick>
              </a:rPr>
              <a:t>AK Cleft Lip &amp; Palate Program</a:t>
            </a:r>
            <a:r>
              <a:rPr lang="en-US" b="1" dirty="0"/>
              <a:t> (link)</a:t>
            </a:r>
          </a:p>
          <a:p>
            <a:pPr fontAlgn="base"/>
            <a:r>
              <a:rPr lang="en-US" dirty="0"/>
              <a:t>4441 Diplomacy Drive</a:t>
            </a:r>
            <a:br>
              <a:rPr lang="en-US" dirty="0"/>
            </a:br>
            <a:r>
              <a:rPr lang="en-US" dirty="0"/>
              <a:t>Anchorage, AK 99508</a:t>
            </a:r>
          </a:p>
          <a:p>
            <a:pPr fontAlgn="base"/>
            <a:r>
              <a:rPr lang="en-US" b="1" dirty="0"/>
              <a:t>Phone:</a:t>
            </a:r>
            <a:r>
              <a:rPr lang="en-US" dirty="0"/>
              <a:t> </a:t>
            </a:r>
            <a:r>
              <a:rPr lang="en-US" b="1" dirty="0"/>
              <a:t>907-729-5265   Fax:    </a:t>
            </a:r>
            <a:r>
              <a:rPr lang="en-US" dirty="0"/>
              <a:t>206-238-9262</a:t>
            </a:r>
          </a:p>
          <a:p>
            <a:pPr fontAlgn="base"/>
            <a:r>
              <a:rPr lang="en-US" b="1" dirty="0"/>
              <a:t>Email: </a:t>
            </a:r>
            <a:r>
              <a:rPr lang="en-US" b="1" dirty="0">
                <a:hlinkClick r:id="rId4">
                  <a:extLst>
                    <a:ext uri="{A12FA001-AC4F-418D-AE19-62706E023703}">
                      <ahyp:hlinkClr xmlns:ahyp="http://schemas.microsoft.com/office/drawing/2018/hyperlinkcolor" val="tx"/>
                    </a:ext>
                  </a:extLst>
                </a:hlinkClick>
              </a:rPr>
              <a:t>scfclpteam@southcentralfoundation.com</a:t>
            </a:r>
            <a:endParaRPr lang="en-US" b="1" dirty="0"/>
          </a:p>
          <a:p>
            <a:pPr fontAlgn="base"/>
            <a:r>
              <a:rPr lang="en-US" b="1" dirty="0"/>
              <a:t>Rebecca Cleveland</a:t>
            </a:r>
          </a:p>
          <a:p>
            <a:pPr fontAlgn="base"/>
            <a:r>
              <a:rPr lang="en-US" b="1" dirty="0"/>
              <a:t>rcleveland@southcentralfoundation.com</a:t>
            </a:r>
          </a:p>
          <a:p>
            <a:pPr fontAlgn="base"/>
            <a:r>
              <a:rPr lang="en-US" b="1" dirty="0"/>
              <a:t>Samantha Matteucci</a:t>
            </a:r>
          </a:p>
          <a:p>
            <a:pPr fontAlgn="base"/>
            <a:r>
              <a:rPr lang="en-US" b="1" dirty="0"/>
              <a:t>smatteucci@southcentralfoundation.com</a:t>
            </a:r>
          </a:p>
          <a:p>
            <a:pPr fontAlgn="base"/>
            <a:endParaRPr lang="en-US" b="1" dirty="0"/>
          </a:p>
          <a:p>
            <a:pPr fontAlgn="base"/>
            <a:endParaRPr lang="en-US" b="1" dirty="0"/>
          </a:p>
          <a:p>
            <a:endParaRPr lang="en-US" dirty="0"/>
          </a:p>
        </p:txBody>
      </p:sp>
    </p:spTree>
    <p:extLst>
      <p:ext uri="{BB962C8B-B14F-4D97-AF65-F5344CB8AC3E}">
        <p14:creationId xmlns:p14="http://schemas.microsoft.com/office/powerpoint/2010/main" val="28254265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1506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343D58A-81A3-942F-F844-BA9E393065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205503-6160-3BE1-6C7D-5E21692AE052}"/>
              </a:ext>
            </a:extLst>
          </p:cNvPr>
          <p:cNvSpPr>
            <a:spLocks noGrp="1"/>
          </p:cNvSpPr>
          <p:nvPr>
            <p:ph type="title"/>
          </p:nvPr>
        </p:nvSpPr>
        <p:spPr>
          <a:xfrm>
            <a:off x="964975" y="1994945"/>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Summer LeFebvre</a:t>
            </a:r>
          </a:p>
        </p:txBody>
      </p:sp>
      <p:sp>
        <p:nvSpPr>
          <p:cNvPr id="3" name="Content Placeholder 2">
            <a:extLst>
              <a:ext uri="{FF2B5EF4-FFF2-40B4-BE49-F238E27FC236}">
                <a16:creationId xmlns:a16="http://schemas.microsoft.com/office/drawing/2014/main" id="{06DE6ACA-B5DC-DA80-6C04-7BDCBC19C687}"/>
              </a:ext>
            </a:extLst>
          </p:cNvPr>
          <p:cNvSpPr>
            <a:spLocks noGrp="1"/>
          </p:cNvSpPr>
          <p:nvPr>
            <p:ph idx="1"/>
          </p:nvPr>
        </p:nvSpPr>
        <p:spPr>
          <a:xfrm>
            <a:off x="1123950" y="4522833"/>
            <a:ext cx="9944100" cy="697535"/>
          </a:xfrm>
        </p:spPr>
        <p:txBody>
          <a:bodyPr>
            <a:normAutofit/>
          </a:bodyPr>
          <a:lstStyle/>
          <a:p>
            <a:pPr marL="0" indent="0" algn="ctr">
              <a:buNone/>
            </a:pPr>
            <a:r>
              <a:rPr lang="en-US" dirty="0">
                <a:latin typeface="Source Sans Pro" panose="020B0503030403020204" pitchFamily="34" charset="0"/>
                <a:ea typeface="Source Sans Pro" panose="020B0503030403020204" pitchFamily="34" charset="0"/>
              </a:rPr>
              <a:t>Pediatric Behavioral Health, Southcentral Foundation</a:t>
            </a:r>
          </a:p>
        </p:txBody>
      </p:sp>
    </p:spTree>
    <p:extLst>
      <p:ext uri="{BB962C8B-B14F-4D97-AF65-F5344CB8AC3E}">
        <p14:creationId xmlns:p14="http://schemas.microsoft.com/office/powerpoint/2010/main" val="6011139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4BA7C-2620-3341-21BB-AB1351487DD8}"/>
              </a:ext>
            </a:extLst>
          </p:cNvPr>
          <p:cNvSpPr>
            <a:spLocks noGrp="1"/>
          </p:cNvSpPr>
          <p:nvPr>
            <p:ph type="ctrTitle"/>
          </p:nvPr>
        </p:nvSpPr>
        <p:spPr/>
        <p:txBody>
          <a:bodyPr/>
          <a:lstStyle/>
          <a:p>
            <a:r>
              <a:rPr lang="en-US"/>
              <a:t>Behavioral Health for Children and Families</a:t>
            </a:r>
          </a:p>
        </p:txBody>
      </p:sp>
      <p:sp>
        <p:nvSpPr>
          <p:cNvPr id="3" name="Subtitle 2">
            <a:extLst>
              <a:ext uri="{FF2B5EF4-FFF2-40B4-BE49-F238E27FC236}">
                <a16:creationId xmlns:a16="http://schemas.microsoft.com/office/drawing/2014/main" id="{0C59E504-65DD-4DFB-059B-0DEADE97DE4D}"/>
              </a:ext>
            </a:extLst>
          </p:cNvPr>
          <p:cNvSpPr>
            <a:spLocks noGrp="1"/>
          </p:cNvSpPr>
          <p:nvPr>
            <p:ph type="subTitle" idx="1"/>
          </p:nvPr>
        </p:nvSpPr>
        <p:spPr>
          <a:xfrm>
            <a:off x="342900" y="2808533"/>
            <a:ext cx="3912783" cy="1042052"/>
          </a:xfrm>
        </p:spPr>
        <p:txBody>
          <a:bodyPr>
            <a:normAutofit lnSpcReduction="10000"/>
          </a:bodyPr>
          <a:lstStyle/>
          <a:p>
            <a:r>
              <a:rPr lang="en-US"/>
              <a:t>Continuum of Care, Service Intensity, &amp; Components of Care </a:t>
            </a:r>
          </a:p>
        </p:txBody>
      </p:sp>
      <p:sp>
        <p:nvSpPr>
          <p:cNvPr id="6" name="Text Placeholder 8">
            <a:extLst>
              <a:ext uri="{FF2B5EF4-FFF2-40B4-BE49-F238E27FC236}">
                <a16:creationId xmlns:a16="http://schemas.microsoft.com/office/drawing/2014/main" id="{F535BBBF-3F66-B4BB-59B7-5B17292D1FC1}"/>
              </a:ext>
            </a:extLst>
          </p:cNvPr>
          <p:cNvSpPr>
            <a:spLocks noGrp="1"/>
          </p:cNvSpPr>
          <p:nvPr>
            <p:ph type="body" sz="quarter" idx="10" hasCustomPrompt="1"/>
          </p:nvPr>
        </p:nvSpPr>
        <p:spPr>
          <a:xfrm>
            <a:off x="342900" y="3894667"/>
            <a:ext cx="3912734" cy="1032782"/>
          </a:xfrm>
        </p:spPr>
        <p:txBody>
          <a:bodyPr vert="horz" lIns="91440" tIns="45720" rIns="91440" bIns="45720" rtlCol="0" anchor="t">
            <a:normAutofit fontScale="62500" lnSpcReduction="20000"/>
          </a:bodyPr>
          <a:lstStyle>
            <a:lvl1pPr marL="0" indent="0">
              <a:buFont typeface="Arial" panose="020B0604020202020204" pitchFamily="34" charset="0"/>
              <a:buNone/>
              <a:defRPr lang="en-US" sz="1800" dirty="0" smtClean="0"/>
            </a:lvl1pPr>
            <a:lvl2pPr marL="228600" indent="0">
              <a:buNone/>
              <a:defRPr lang="en-US" dirty="0" smtClean="0"/>
            </a:lvl2pPr>
            <a:lvl3pPr marL="457200" indent="0">
              <a:buNone/>
              <a:defRPr lang="en-US" dirty="0" smtClean="0"/>
            </a:lvl3pPr>
            <a:lvl4pPr marL="685800" indent="0">
              <a:buNone/>
              <a:defRPr lang="en-US" dirty="0" smtClean="0"/>
            </a:lvl4pPr>
            <a:lvl5pPr marL="971550" indent="0">
              <a:buNone/>
              <a:defRPr lang="en-US" dirty="0"/>
            </a:lvl5pPr>
          </a:lstStyle>
          <a:p>
            <a:r>
              <a:rPr lang="en-US" sz="1800" dirty="0"/>
              <a:t>Summer LeFebvre, LCSW, BCBA Clinical Director of Behavioral Services Division </a:t>
            </a:r>
          </a:p>
          <a:p>
            <a:r>
              <a:rPr lang="en-US">
                <a:cs typeface="Arial"/>
              </a:rPr>
              <a:t>Megan Sherman, Behavior Health Specialty Division Administrator </a:t>
            </a:r>
            <a:endParaRPr lang="en-US" sz="1800">
              <a:cs typeface="Arial"/>
            </a:endParaRPr>
          </a:p>
          <a:p>
            <a:endParaRPr lang="en-US">
              <a:cs typeface="Arial" panose="020B0604020202020204"/>
            </a:endParaRPr>
          </a:p>
        </p:txBody>
      </p:sp>
      <p:sp>
        <p:nvSpPr>
          <p:cNvPr id="4" name="Title 1">
            <a:extLst>
              <a:ext uri="{FF2B5EF4-FFF2-40B4-BE49-F238E27FC236}">
                <a16:creationId xmlns:a16="http://schemas.microsoft.com/office/drawing/2014/main" id="{4AB878AE-D239-00CF-A2E0-9557515DAB09}"/>
              </a:ext>
            </a:extLst>
          </p:cNvPr>
          <p:cNvSpPr txBox="1">
            <a:spLocks/>
          </p:cNvSpPr>
          <p:nvPr/>
        </p:nvSpPr>
        <p:spPr>
          <a:xfrm>
            <a:off x="342900" y="202857"/>
            <a:ext cx="3776712" cy="24517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srgbClr val="FFC70E"/>
              </a:solidFill>
              <a:effectLst/>
              <a:uLnTx/>
              <a:uFillTx/>
              <a:latin typeface="Arial" panose="020B0604020202020204"/>
              <a:ea typeface="+mj-ea"/>
              <a:cs typeface="+mj-cs"/>
            </a:endParaRPr>
          </a:p>
        </p:txBody>
      </p:sp>
      <p:sp>
        <p:nvSpPr>
          <p:cNvPr id="5" name="Subtitle 2">
            <a:extLst>
              <a:ext uri="{FF2B5EF4-FFF2-40B4-BE49-F238E27FC236}">
                <a16:creationId xmlns:a16="http://schemas.microsoft.com/office/drawing/2014/main" id="{823BADE3-630F-2449-4709-D2B3B3868205}"/>
              </a:ext>
            </a:extLst>
          </p:cNvPr>
          <p:cNvSpPr txBox="1">
            <a:spLocks/>
          </p:cNvSpPr>
          <p:nvPr/>
        </p:nvSpPr>
        <p:spPr>
          <a:xfrm>
            <a:off x="342900" y="2808533"/>
            <a:ext cx="3776712" cy="79712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spcAft>
                <a:spcPts val="1200"/>
              </a:spcAft>
              <a:buFont typeface="Arial" panose="020B0604020202020204" pitchFamily="34" charset="0"/>
              <a:buNone/>
              <a:defRPr sz="2400" i="0" kern="1200">
                <a:solidFill>
                  <a:schemeClr val="accent1"/>
                </a:solidFill>
                <a:latin typeface="+mn-lt"/>
                <a:ea typeface="+mn-ea"/>
                <a:cs typeface="+mn-cs"/>
              </a:defRPr>
            </a:lvl1pPr>
            <a:lvl2pPr marL="457200" indent="0" algn="ctr" defTabSz="914400" rtl="0" eaLnBrk="1" latinLnBrk="0" hangingPunct="1">
              <a:lnSpc>
                <a:spcPct val="90000"/>
              </a:lnSpc>
              <a:spcBef>
                <a:spcPts val="600"/>
              </a:spcBef>
              <a:spcAft>
                <a:spcPts val="600"/>
              </a:spcAft>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0"/>
              </a:spcBef>
              <a:spcAft>
                <a:spcPts val="600"/>
              </a:spcAft>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0"/>
              </a:spcBef>
              <a:spcAft>
                <a:spcPts val="600"/>
              </a:spcAft>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0"/>
              </a:spcBef>
              <a:spcAft>
                <a:spcPts val="600"/>
              </a:spcAft>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FFC70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763627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9B634-883C-1D40-AF63-F4B4448D3BCC}"/>
              </a:ext>
            </a:extLst>
          </p:cNvPr>
          <p:cNvSpPr>
            <a:spLocks noGrp="1"/>
          </p:cNvSpPr>
          <p:nvPr>
            <p:ph type="title"/>
          </p:nvPr>
        </p:nvSpPr>
        <p:spPr/>
        <p:txBody>
          <a:bodyPr/>
          <a:lstStyle/>
          <a:p>
            <a:r>
              <a:rPr lang="en-US" dirty="0">
                <a:cs typeface="Arial"/>
              </a:rPr>
              <a:t>Strong Foundation</a:t>
            </a:r>
            <a:endParaRPr lang="en-US" dirty="0"/>
          </a:p>
        </p:txBody>
      </p:sp>
      <p:pic>
        <p:nvPicPr>
          <p:cNvPr id="5" name="Picture 4">
            <a:extLst>
              <a:ext uri="{FF2B5EF4-FFF2-40B4-BE49-F238E27FC236}">
                <a16:creationId xmlns:a16="http://schemas.microsoft.com/office/drawing/2014/main" id="{0550EEEB-94DB-F18B-919F-492E4AEF8D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45941"/>
            <a:ext cx="12192000" cy="4876800"/>
          </a:xfrm>
          <a:prstGeom prst="rect">
            <a:avLst/>
          </a:prstGeom>
        </p:spPr>
      </p:pic>
    </p:spTree>
    <p:extLst>
      <p:ext uri="{BB962C8B-B14F-4D97-AF65-F5344CB8AC3E}">
        <p14:creationId xmlns:p14="http://schemas.microsoft.com/office/powerpoint/2010/main" val="7581603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E5B90-24E9-8889-37A8-6E3BE5AD9719}"/>
              </a:ext>
            </a:extLst>
          </p:cNvPr>
          <p:cNvSpPr>
            <a:spLocks noGrp="1"/>
          </p:cNvSpPr>
          <p:nvPr>
            <p:ph type="title"/>
          </p:nvPr>
        </p:nvSpPr>
        <p:spPr/>
        <p:txBody>
          <a:bodyPr/>
          <a:lstStyle/>
          <a:p>
            <a:r>
              <a:rPr lang="en-US"/>
              <a:t>Alaska CARES </a:t>
            </a:r>
          </a:p>
        </p:txBody>
      </p:sp>
      <p:sp>
        <p:nvSpPr>
          <p:cNvPr id="3" name="Content Placeholder 2">
            <a:extLst>
              <a:ext uri="{FF2B5EF4-FFF2-40B4-BE49-F238E27FC236}">
                <a16:creationId xmlns:a16="http://schemas.microsoft.com/office/drawing/2014/main" id="{566FBE36-3B05-A39F-E66B-B58C71262C06}"/>
              </a:ext>
            </a:extLst>
          </p:cNvPr>
          <p:cNvSpPr>
            <a:spLocks noGrp="1"/>
          </p:cNvSpPr>
          <p:nvPr>
            <p:ph sz="half" idx="1"/>
          </p:nvPr>
        </p:nvSpPr>
        <p:spPr>
          <a:xfrm>
            <a:off x="5530" y="1381640"/>
            <a:ext cx="6845231" cy="5228544"/>
          </a:xfrm>
        </p:spPr>
        <p:txBody>
          <a:bodyPr>
            <a:noAutofit/>
          </a:bodyPr>
          <a:lstStyle/>
          <a:p>
            <a:pPr marL="457200" indent="-457200" fontAlgn="base">
              <a:buFont typeface="Wingdings" panose="05000000000000000000" pitchFamily="2" charset="2"/>
              <a:buChar char="§"/>
            </a:pPr>
            <a:r>
              <a:rPr lang="en-US" sz="2400"/>
              <a:t>Child Abuse Response Evaluation Services (CARES) and Child Advocacy Center (CAC) at The Children’s Hospital at Providence </a:t>
            </a:r>
          </a:p>
          <a:p>
            <a:pPr marL="457200" indent="-457200" fontAlgn="base">
              <a:buFont typeface="Wingdings" panose="05000000000000000000" pitchFamily="2" charset="2"/>
              <a:buChar char="§"/>
            </a:pPr>
            <a:r>
              <a:rPr lang="en-US" sz="2400"/>
              <a:t>Provides a multidisciplinary response team for suspected child maltreatment such as physical abuse, sexual abuse, neglect, or witness to extreme violence.</a:t>
            </a:r>
          </a:p>
          <a:p>
            <a:pPr marL="457200" indent="-457200" fontAlgn="base">
              <a:buFont typeface="Wingdings" panose="05000000000000000000" pitchFamily="2" charset="2"/>
              <a:buChar char="§"/>
            </a:pPr>
            <a:r>
              <a:rPr lang="en-US" sz="2400"/>
              <a:t>Provides advocacy and forensic interviewing services to Alaska Native and American Indian youth and families undergoing a CARES evaluation.</a:t>
            </a:r>
          </a:p>
          <a:p>
            <a:pPr marL="457200" indent="-457200" fontAlgn="base">
              <a:buFont typeface="Wingdings" panose="05000000000000000000" pitchFamily="2" charset="2"/>
              <a:buChar char="§"/>
            </a:pPr>
            <a:r>
              <a:rPr lang="en-US" sz="2400"/>
              <a:t>Serves youth under 18 and adults with developmental delays </a:t>
            </a:r>
          </a:p>
          <a:p>
            <a:endParaRPr lang="en-US" sz="2400"/>
          </a:p>
        </p:txBody>
      </p:sp>
      <p:pic>
        <p:nvPicPr>
          <p:cNvPr id="5" name="Content Placeholder 3">
            <a:extLst>
              <a:ext uri="{FF2B5EF4-FFF2-40B4-BE49-F238E27FC236}">
                <a16:creationId xmlns:a16="http://schemas.microsoft.com/office/drawing/2014/main" id="{4E7658F0-549B-1CBB-40BB-AA89A451437F}"/>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824919" y="2168871"/>
            <a:ext cx="5252067" cy="3127286"/>
          </a:xfrm>
          <a:prstGeom prst="rect">
            <a:avLst/>
          </a:prstGeom>
        </p:spPr>
      </p:pic>
    </p:spTree>
    <p:extLst>
      <p:ext uri="{BB962C8B-B14F-4D97-AF65-F5344CB8AC3E}">
        <p14:creationId xmlns:p14="http://schemas.microsoft.com/office/powerpoint/2010/main" val="14474873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1CDFB-ED69-5610-2E88-918CBF2ACB7D}"/>
              </a:ext>
            </a:extLst>
          </p:cNvPr>
          <p:cNvSpPr>
            <a:spLocks noGrp="1"/>
          </p:cNvSpPr>
          <p:nvPr>
            <p:ph type="title"/>
          </p:nvPr>
        </p:nvSpPr>
        <p:spPr/>
        <p:txBody>
          <a:bodyPr>
            <a:normAutofit fontScale="90000"/>
          </a:bodyPr>
          <a:lstStyle/>
          <a:p>
            <a:r>
              <a:rPr lang="en-US"/>
              <a:t>Children, and Family System of Care Behavioral Health Service Groups </a:t>
            </a:r>
          </a:p>
        </p:txBody>
      </p:sp>
      <p:sp>
        <p:nvSpPr>
          <p:cNvPr id="3" name="Content Placeholder 2">
            <a:extLst>
              <a:ext uri="{FF2B5EF4-FFF2-40B4-BE49-F238E27FC236}">
                <a16:creationId xmlns:a16="http://schemas.microsoft.com/office/drawing/2014/main" id="{A640DB1E-A739-666E-A471-F4D34C0DB336}"/>
              </a:ext>
            </a:extLst>
          </p:cNvPr>
          <p:cNvSpPr>
            <a:spLocks noGrp="1"/>
          </p:cNvSpPr>
          <p:nvPr>
            <p:ph idx="1"/>
          </p:nvPr>
        </p:nvSpPr>
        <p:spPr/>
        <p:txBody>
          <a:bodyPr vert="horz" lIns="91440" tIns="45720" rIns="91440" bIns="45720" rtlCol="0" anchor="t">
            <a:normAutofit/>
          </a:bodyPr>
          <a:lstStyle/>
          <a:p>
            <a:endParaRPr lang="en-US" b="1"/>
          </a:p>
          <a:p>
            <a:pPr marL="457200" indent="-457200">
              <a:buFont typeface="Wingdings" panose="05000000000000000000" pitchFamily="2" charset="2"/>
              <a:buChar char="§"/>
            </a:pPr>
            <a:r>
              <a:rPr lang="en-US"/>
              <a:t>Child and Family Outpatient Services (CFOS) </a:t>
            </a:r>
          </a:p>
          <a:p>
            <a:pPr marL="914400" lvl="1" indent="-457200"/>
            <a:r>
              <a:rPr lang="en-US"/>
              <a:t>Trails Program</a:t>
            </a:r>
          </a:p>
          <a:p>
            <a:pPr marL="914400" lvl="1" indent="-457200"/>
            <a:r>
              <a:rPr lang="en-US">
                <a:cs typeface="Arial"/>
              </a:rPr>
              <a:t>Intensive Homebased Family Treatment (IHBT)</a:t>
            </a:r>
            <a:endParaRPr lang="en-US" dirty="0"/>
          </a:p>
          <a:p>
            <a:pPr marL="457200" indent="-457200">
              <a:buFont typeface="Wingdings" panose="05000000000000000000" pitchFamily="2" charset="2"/>
              <a:buChar char="§"/>
            </a:pPr>
            <a:r>
              <a:rPr lang="en-US"/>
              <a:t>Alaska Native Cultural Charter School </a:t>
            </a:r>
          </a:p>
          <a:p>
            <a:pPr marL="457200" indent="-457200">
              <a:buFont typeface="Wingdings" panose="05000000000000000000" pitchFamily="2" charset="2"/>
              <a:buChar char="§"/>
            </a:pPr>
            <a:r>
              <a:rPr lang="en-US" dirty="0" err="1"/>
              <a:t>Benteh</a:t>
            </a:r>
            <a:r>
              <a:rPr lang="en-US" dirty="0"/>
              <a:t> </a:t>
            </a:r>
            <a:r>
              <a:rPr lang="en-US" dirty="0" err="1"/>
              <a:t>Nuutah</a:t>
            </a:r>
            <a:r>
              <a:rPr lang="en-US" dirty="0"/>
              <a:t> Valley Behavioral Health </a:t>
            </a:r>
            <a:endParaRPr lang="en-US" dirty="0">
              <a:cs typeface="Arial"/>
            </a:endParaRPr>
          </a:p>
          <a:p>
            <a:pPr marL="457200" indent="-457200">
              <a:buFont typeface="Wingdings" panose="05000000000000000000" pitchFamily="2" charset="2"/>
              <a:buChar char="§"/>
            </a:pPr>
            <a:r>
              <a:rPr lang="en-US"/>
              <a:t>The Pathway Home  </a:t>
            </a:r>
          </a:p>
          <a:p>
            <a:endParaRPr lang="en-US"/>
          </a:p>
        </p:txBody>
      </p:sp>
    </p:spTree>
    <p:extLst>
      <p:ext uri="{BB962C8B-B14F-4D97-AF65-F5344CB8AC3E}">
        <p14:creationId xmlns:p14="http://schemas.microsoft.com/office/powerpoint/2010/main" val="15342027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F0D352B9-450C-DA82-94D3-6659193586C2}"/>
              </a:ext>
            </a:extLst>
          </p:cNvPr>
          <p:cNvGraphicFramePr/>
          <p:nvPr/>
        </p:nvGraphicFramePr>
        <p:xfrm>
          <a:off x="-13801" y="2063557"/>
          <a:ext cx="12030418" cy="4562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Rounded Corners 3">
            <a:extLst>
              <a:ext uri="{FF2B5EF4-FFF2-40B4-BE49-F238E27FC236}">
                <a16:creationId xmlns:a16="http://schemas.microsoft.com/office/drawing/2014/main" id="{0E57C2C7-FC11-1C5D-43BB-447EE9153F4A}"/>
              </a:ext>
            </a:extLst>
          </p:cNvPr>
          <p:cNvSpPr/>
          <p:nvPr/>
        </p:nvSpPr>
        <p:spPr>
          <a:xfrm>
            <a:off x="4514367" y="1874427"/>
            <a:ext cx="871040" cy="1363327"/>
          </a:xfrm>
          <a:prstGeom prst="roundRect">
            <a:avLst/>
          </a:prstGeom>
          <a:pattFill prst="wdDnDiag">
            <a:fgClr>
              <a:schemeClr val="accent2">
                <a:lumMod val="75000"/>
              </a:schemeClr>
            </a:fgClr>
            <a:bgClr>
              <a:schemeClr val="accent1">
                <a:lumMod val="75000"/>
              </a:schemeClr>
            </a:bgClr>
          </a:patt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PCC &amp; </a:t>
            </a: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VNPCC</a:t>
            </a:r>
          </a:p>
        </p:txBody>
      </p:sp>
      <p:sp>
        <p:nvSpPr>
          <p:cNvPr id="13" name="Rectangle: Rounded Corners 12">
            <a:extLst>
              <a:ext uri="{FF2B5EF4-FFF2-40B4-BE49-F238E27FC236}">
                <a16:creationId xmlns:a16="http://schemas.microsoft.com/office/drawing/2014/main" id="{ADB417BF-A5E3-DAF2-9EB3-B7C99E947622}"/>
              </a:ext>
            </a:extLst>
          </p:cNvPr>
          <p:cNvSpPr/>
          <p:nvPr/>
        </p:nvSpPr>
        <p:spPr>
          <a:xfrm>
            <a:off x="5398100" y="3991866"/>
            <a:ext cx="871040" cy="2641199"/>
          </a:xfrm>
          <a:prstGeom prst="roundRect">
            <a:avLst/>
          </a:prstGeom>
          <a:pattFill prst="wdDnDiag">
            <a:fgClr>
              <a:schemeClr val="accent2">
                <a:lumMod val="75000"/>
              </a:schemeClr>
            </a:fgClr>
            <a:bgClr>
              <a:schemeClr val="accent1">
                <a:lumMod val="75000"/>
              </a:schemeClr>
            </a:bgClr>
          </a:patt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BURT</a:t>
            </a:r>
            <a:r>
              <a:rPr kumimoji="0" lang="en-US" sz="1400" b="0" i="0" u="none" strike="noStrike" kern="1200" cap="none" spc="0" normalizeH="0" baseline="30000" noProof="0">
                <a:ln>
                  <a:noFill/>
                </a:ln>
                <a:solidFill>
                  <a:srgbClr val="FFFFFF"/>
                </a:solidFill>
                <a:effectLst/>
                <a:uLnTx/>
                <a:uFillTx/>
                <a:latin typeface="Arial" panose="020B0604020202020204"/>
                <a:ea typeface="+mn-ea"/>
                <a:cs typeface="+mn-cs"/>
              </a:rPr>
              <a:t>1,2</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Rounded Corners 13" descr="BH VN{">
            <a:extLst>
              <a:ext uri="{FF2B5EF4-FFF2-40B4-BE49-F238E27FC236}">
                <a16:creationId xmlns:a16="http://schemas.microsoft.com/office/drawing/2014/main" id="{3C747BBE-854A-FAF8-B375-6493817768AF}"/>
              </a:ext>
            </a:extLst>
          </p:cNvPr>
          <p:cNvSpPr/>
          <p:nvPr/>
        </p:nvSpPr>
        <p:spPr>
          <a:xfrm>
            <a:off x="7199727" y="2926953"/>
            <a:ext cx="934423" cy="1415438"/>
          </a:xfrm>
          <a:prstGeom prst="roundRect">
            <a:avLst/>
          </a:prstGeom>
          <a:pattFill prst="wdDnDiag">
            <a:fgClr>
              <a:schemeClr val="accent2">
                <a:lumMod val="75000"/>
              </a:schemeClr>
            </a:fgClr>
            <a:bgClr>
              <a:schemeClr val="accent1">
                <a:lumMod val="75000"/>
              </a:schemeClr>
            </a:bgClr>
          </a:patt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tIns="4572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lt"/>
                <a:cs typeface="Arial" panose="020B0604020202020204"/>
              </a:rPr>
              <a:t>BH VNPCC</a:t>
            </a: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15" name="Rectangle: Rounded Corners 14">
            <a:extLst>
              <a:ext uri="{FF2B5EF4-FFF2-40B4-BE49-F238E27FC236}">
                <a16:creationId xmlns:a16="http://schemas.microsoft.com/office/drawing/2014/main" id="{7A6F3F37-5359-C25A-CFC8-89870ABB7A16}"/>
              </a:ext>
            </a:extLst>
          </p:cNvPr>
          <p:cNvSpPr/>
          <p:nvPr/>
        </p:nvSpPr>
        <p:spPr>
          <a:xfrm>
            <a:off x="6288058" y="1922830"/>
            <a:ext cx="821314" cy="2331670"/>
          </a:xfrm>
          <a:prstGeom prst="roundRect">
            <a:avLst/>
          </a:prstGeom>
          <a:pattFill prst="wdDnDiag">
            <a:fgClr>
              <a:schemeClr val="accent2">
                <a:lumMod val="75000"/>
              </a:schemeClr>
            </a:fgClr>
            <a:bgClr>
              <a:schemeClr val="accent1">
                <a:lumMod val="75000"/>
              </a:schemeClr>
            </a:bgClr>
          </a:patt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Rural</a:t>
            </a:r>
          </a:p>
        </p:txBody>
      </p:sp>
      <p:sp>
        <p:nvSpPr>
          <p:cNvPr id="17" name="Rectangle: Rounded Corners 16">
            <a:extLst>
              <a:ext uri="{FF2B5EF4-FFF2-40B4-BE49-F238E27FC236}">
                <a16:creationId xmlns:a16="http://schemas.microsoft.com/office/drawing/2014/main" id="{64DCFB31-5C93-6EFC-5C08-15BAD8A0AEF3}"/>
              </a:ext>
            </a:extLst>
          </p:cNvPr>
          <p:cNvSpPr/>
          <p:nvPr/>
        </p:nvSpPr>
        <p:spPr>
          <a:xfrm>
            <a:off x="8268673" y="2921000"/>
            <a:ext cx="840232" cy="1733064"/>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CFOS</a:t>
            </a:r>
          </a:p>
        </p:txBody>
      </p:sp>
      <p:sp>
        <p:nvSpPr>
          <p:cNvPr id="18" name="Rectangle: Rounded Corners 17">
            <a:extLst>
              <a:ext uri="{FF2B5EF4-FFF2-40B4-BE49-F238E27FC236}">
                <a16:creationId xmlns:a16="http://schemas.microsoft.com/office/drawing/2014/main" id="{0CA89D18-9034-4BD9-BF3B-7643C19C6B02}"/>
              </a:ext>
            </a:extLst>
          </p:cNvPr>
          <p:cNvSpPr/>
          <p:nvPr/>
        </p:nvSpPr>
        <p:spPr>
          <a:xfrm>
            <a:off x="9108905" y="3296380"/>
            <a:ext cx="665153" cy="1289304"/>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tIns="4572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TRAILS Program</a:t>
            </a:r>
          </a:p>
        </p:txBody>
      </p:sp>
      <p:sp>
        <p:nvSpPr>
          <p:cNvPr id="20" name="Rectangle: Rounded Corners 19">
            <a:extLst>
              <a:ext uri="{FF2B5EF4-FFF2-40B4-BE49-F238E27FC236}">
                <a16:creationId xmlns:a16="http://schemas.microsoft.com/office/drawing/2014/main" id="{37A17F82-4669-63B4-164B-1CC6E0869965}"/>
              </a:ext>
            </a:extLst>
          </p:cNvPr>
          <p:cNvSpPr/>
          <p:nvPr/>
        </p:nvSpPr>
        <p:spPr>
          <a:xfrm>
            <a:off x="9865812" y="4638620"/>
            <a:ext cx="731520" cy="1289304"/>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IHBT</a:t>
            </a:r>
          </a:p>
        </p:txBody>
      </p:sp>
      <p:sp>
        <p:nvSpPr>
          <p:cNvPr id="21" name="Rectangle: Rounded Corners 20">
            <a:extLst>
              <a:ext uri="{FF2B5EF4-FFF2-40B4-BE49-F238E27FC236}">
                <a16:creationId xmlns:a16="http://schemas.microsoft.com/office/drawing/2014/main" id="{74801F8D-4948-E418-4351-18EA7B7F83CB}"/>
              </a:ext>
            </a:extLst>
          </p:cNvPr>
          <p:cNvSpPr/>
          <p:nvPr/>
        </p:nvSpPr>
        <p:spPr>
          <a:xfrm>
            <a:off x="10617091" y="5301699"/>
            <a:ext cx="731520" cy="630936"/>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TPH</a:t>
            </a:r>
            <a:r>
              <a:rPr kumimoji="0" lang="en-US" sz="1400" b="0" i="0" u="none" strike="noStrike" kern="1200" cap="none" spc="0" normalizeH="0" baseline="30000" noProof="0">
                <a:ln>
                  <a:noFill/>
                </a:ln>
                <a:solidFill>
                  <a:srgbClr val="FFFFFF"/>
                </a:solidFill>
                <a:effectLst/>
                <a:uLnTx/>
                <a:uFillTx/>
                <a:latin typeface="Arial" panose="020B0604020202020204"/>
                <a:ea typeface="+mn-ea"/>
                <a:cs typeface="+mn-cs"/>
              </a:rPr>
              <a:t>2</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Rounded Corners 5">
            <a:extLst>
              <a:ext uri="{FF2B5EF4-FFF2-40B4-BE49-F238E27FC236}">
                <a16:creationId xmlns:a16="http://schemas.microsoft.com/office/drawing/2014/main" id="{07983228-26B5-D61C-7B9C-DB678DAED2B2}"/>
              </a:ext>
            </a:extLst>
          </p:cNvPr>
          <p:cNvSpPr/>
          <p:nvPr/>
        </p:nvSpPr>
        <p:spPr>
          <a:xfrm rot="16200000">
            <a:off x="902096" y="1145591"/>
            <a:ext cx="872168" cy="731520"/>
          </a:xfrm>
          <a:prstGeom prst="roundRect">
            <a:avLst/>
          </a:prstGeom>
          <a:solidFill>
            <a:schemeClr val="tx1">
              <a:lumMod val="50000"/>
              <a:lumOff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Composite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Score</a:t>
            </a:r>
          </a:p>
        </p:txBody>
      </p:sp>
      <p:sp>
        <p:nvSpPr>
          <p:cNvPr id="10" name="Rectangle: Rounded Corners 9">
            <a:extLst>
              <a:ext uri="{FF2B5EF4-FFF2-40B4-BE49-F238E27FC236}">
                <a16:creationId xmlns:a16="http://schemas.microsoft.com/office/drawing/2014/main" id="{9A2DA87D-DC26-B91A-26DF-5D4AC34A2593}"/>
              </a:ext>
            </a:extLst>
          </p:cNvPr>
          <p:cNvSpPr/>
          <p:nvPr/>
        </p:nvSpPr>
        <p:spPr>
          <a:xfrm>
            <a:off x="972418" y="2647203"/>
            <a:ext cx="731520" cy="590551"/>
          </a:xfrm>
          <a:prstGeom prst="roundRect">
            <a:avLst/>
          </a:prstGeom>
          <a:solidFill>
            <a:srgbClr val="7970B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11-13</a:t>
            </a:r>
          </a:p>
        </p:txBody>
      </p:sp>
      <p:sp>
        <p:nvSpPr>
          <p:cNvPr id="12" name="Rectangle: Rounded Corners 11">
            <a:extLst>
              <a:ext uri="{FF2B5EF4-FFF2-40B4-BE49-F238E27FC236}">
                <a16:creationId xmlns:a16="http://schemas.microsoft.com/office/drawing/2014/main" id="{018F45C4-7B26-83E3-C629-1D215335F971}"/>
              </a:ext>
            </a:extLst>
          </p:cNvPr>
          <p:cNvSpPr/>
          <p:nvPr/>
        </p:nvSpPr>
        <p:spPr>
          <a:xfrm>
            <a:off x="965950" y="3324971"/>
            <a:ext cx="731520" cy="590551"/>
          </a:xfrm>
          <a:prstGeom prst="roundRect">
            <a:avLst/>
          </a:prstGeom>
          <a:solidFill>
            <a:srgbClr val="6C8EB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14-16</a:t>
            </a:r>
          </a:p>
        </p:txBody>
      </p:sp>
      <p:sp>
        <p:nvSpPr>
          <p:cNvPr id="19" name="Rectangle: Rounded Corners 18">
            <a:extLst>
              <a:ext uri="{FF2B5EF4-FFF2-40B4-BE49-F238E27FC236}">
                <a16:creationId xmlns:a16="http://schemas.microsoft.com/office/drawing/2014/main" id="{8F232A99-5FC9-EE67-A2EF-04485C173152}"/>
              </a:ext>
            </a:extLst>
          </p:cNvPr>
          <p:cNvSpPr/>
          <p:nvPr/>
        </p:nvSpPr>
        <p:spPr>
          <a:xfrm>
            <a:off x="972418" y="3997961"/>
            <a:ext cx="731520" cy="590551"/>
          </a:xfrm>
          <a:prstGeom prst="roundRect">
            <a:avLst/>
          </a:prstGeom>
          <a:solidFill>
            <a:srgbClr val="6ABBB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17-19</a:t>
            </a:r>
          </a:p>
        </p:txBody>
      </p:sp>
      <p:sp>
        <p:nvSpPr>
          <p:cNvPr id="22" name="Rectangle: Rounded Corners 21">
            <a:extLst>
              <a:ext uri="{FF2B5EF4-FFF2-40B4-BE49-F238E27FC236}">
                <a16:creationId xmlns:a16="http://schemas.microsoft.com/office/drawing/2014/main" id="{A978FC89-5669-C24B-4B44-61FA0E6ED53C}"/>
              </a:ext>
            </a:extLst>
          </p:cNvPr>
          <p:cNvSpPr/>
          <p:nvPr/>
        </p:nvSpPr>
        <p:spPr>
          <a:xfrm>
            <a:off x="970486" y="4654064"/>
            <a:ext cx="731520" cy="590551"/>
          </a:xfrm>
          <a:prstGeom prst="roundRect">
            <a:avLst/>
          </a:prstGeom>
          <a:solidFill>
            <a:srgbClr val="6ABD8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20-22</a:t>
            </a:r>
          </a:p>
        </p:txBody>
      </p:sp>
      <p:sp>
        <p:nvSpPr>
          <p:cNvPr id="23" name="Rectangle: Rounded Corners 22">
            <a:extLst>
              <a:ext uri="{FF2B5EF4-FFF2-40B4-BE49-F238E27FC236}">
                <a16:creationId xmlns:a16="http://schemas.microsoft.com/office/drawing/2014/main" id="{69643943-768A-278A-93A4-2766A8D01704}"/>
              </a:ext>
            </a:extLst>
          </p:cNvPr>
          <p:cNvSpPr/>
          <p:nvPr/>
        </p:nvSpPr>
        <p:spPr>
          <a:xfrm>
            <a:off x="976734" y="5310167"/>
            <a:ext cx="731520" cy="590551"/>
          </a:xfrm>
          <a:prstGeom prst="roundRect">
            <a:avLst/>
          </a:prstGeom>
          <a:solidFill>
            <a:srgbClr val="68B85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23-27</a:t>
            </a:r>
          </a:p>
        </p:txBody>
      </p:sp>
      <p:sp>
        <p:nvSpPr>
          <p:cNvPr id="24" name="Rectangle: Rounded Corners 23">
            <a:extLst>
              <a:ext uri="{FF2B5EF4-FFF2-40B4-BE49-F238E27FC236}">
                <a16:creationId xmlns:a16="http://schemas.microsoft.com/office/drawing/2014/main" id="{40FE629B-B592-3172-EA20-E0C78D1FC206}"/>
              </a:ext>
            </a:extLst>
          </p:cNvPr>
          <p:cNvSpPr/>
          <p:nvPr/>
        </p:nvSpPr>
        <p:spPr>
          <a:xfrm>
            <a:off x="972418" y="5999582"/>
            <a:ext cx="731520" cy="590551"/>
          </a:xfrm>
          <a:prstGeom prst="roundRect">
            <a:avLst/>
          </a:prstGeom>
          <a:solidFill>
            <a:srgbClr val="A2BE5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28-35</a:t>
            </a:r>
          </a:p>
        </p:txBody>
      </p:sp>
      <p:sp>
        <p:nvSpPr>
          <p:cNvPr id="25" name="Rectangle: Rounded Corners 24">
            <a:extLst>
              <a:ext uri="{FF2B5EF4-FFF2-40B4-BE49-F238E27FC236}">
                <a16:creationId xmlns:a16="http://schemas.microsoft.com/office/drawing/2014/main" id="{3BA265B9-D8E1-42AB-F3A4-21A5D02BFF16}"/>
              </a:ext>
            </a:extLst>
          </p:cNvPr>
          <p:cNvSpPr/>
          <p:nvPr/>
        </p:nvSpPr>
        <p:spPr>
          <a:xfrm rot="16200000">
            <a:off x="59283" y="1098265"/>
            <a:ext cx="868956" cy="822960"/>
          </a:xfrm>
          <a:prstGeom prst="roundRect">
            <a:avLst/>
          </a:prstGeom>
          <a:solidFill>
            <a:schemeClr val="tx1">
              <a:lumMod val="50000"/>
              <a:lumOff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Level of Service Intensity</a:t>
            </a:r>
          </a:p>
        </p:txBody>
      </p:sp>
      <p:sp>
        <p:nvSpPr>
          <p:cNvPr id="27" name="Rectangle: Rounded Corners 26">
            <a:extLst>
              <a:ext uri="{FF2B5EF4-FFF2-40B4-BE49-F238E27FC236}">
                <a16:creationId xmlns:a16="http://schemas.microsoft.com/office/drawing/2014/main" id="{CEC1D667-4627-A574-F107-91BA70B4085A}"/>
              </a:ext>
            </a:extLst>
          </p:cNvPr>
          <p:cNvSpPr/>
          <p:nvPr/>
        </p:nvSpPr>
        <p:spPr>
          <a:xfrm>
            <a:off x="8166100" y="1280600"/>
            <a:ext cx="2279181" cy="4572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Child &amp; Adolescent</a:t>
            </a:r>
          </a:p>
        </p:txBody>
      </p:sp>
      <p:sp>
        <p:nvSpPr>
          <p:cNvPr id="28" name="Rectangle: Rounded Corners 27">
            <a:extLst>
              <a:ext uri="{FF2B5EF4-FFF2-40B4-BE49-F238E27FC236}">
                <a16:creationId xmlns:a16="http://schemas.microsoft.com/office/drawing/2014/main" id="{6E8C5D10-2955-8ACA-083E-6DDCE1165286}"/>
              </a:ext>
            </a:extLst>
          </p:cNvPr>
          <p:cNvSpPr/>
          <p:nvPr/>
        </p:nvSpPr>
        <p:spPr>
          <a:xfrm>
            <a:off x="5504470" y="1276500"/>
            <a:ext cx="2042134" cy="457200"/>
          </a:xfrm>
          <a:prstGeom prst="roundRect">
            <a:avLst/>
          </a:prstGeom>
          <a:pattFill prst="wdDnDiag">
            <a:fgClr>
              <a:schemeClr val="accent2">
                <a:lumMod val="75000"/>
              </a:schemeClr>
            </a:fgClr>
            <a:bgClr>
              <a:schemeClr val="accent1">
                <a:lumMod val="75000"/>
              </a:schemeClr>
            </a:bgClr>
          </a:patt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All ages</a:t>
            </a:r>
          </a:p>
        </p:txBody>
      </p:sp>
      <p:sp>
        <p:nvSpPr>
          <p:cNvPr id="2" name="Rectangle: Rounded Corners 1">
            <a:extLst>
              <a:ext uri="{FF2B5EF4-FFF2-40B4-BE49-F238E27FC236}">
                <a16:creationId xmlns:a16="http://schemas.microsoft.com/office/drawing/2014/main" id="{8006D4D9-BC5E-5475-0847-8F3AE7C03A97}"/>
              </a:ext>
            </a:extLst>
          </p:cNvPr>
          <p:cNvSpPr/>
          <p:nvPr/>
        </p:nvSpPr>
        <p:spPr>
          <a:xfrm>
            <a:off x="972418" y="1979432"/>
            <a:ext cx="731520" cy="590551"/>
          </a:xfrm>
          <a:prstGeom prst="roundRect">
            <a:avLst/>
          </a:prstGeom>
          <a:solidFill>
            <a:srgbClr val="A67C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7-10</a:t>
            </a:r>
          </a:p>
        </p:txBody>
      </p:sp>
      <p:sp>
        <p:nvSpPr>
          <p:cNvPr id="32" name="Rectangle: Rounded Corners 31">
            <a:extLst>
              <a:ext uri="{FF2B5EF4-FFF2-40B4-BE49-F238E27FC236}">
                <a16:creationId xmlns:a16="http://schemas.microsoft.com/office/drawing/2014/main" id="{87799BBC-63F0-9D87-FE64-04D5FDDFB566}"/>
              </a:ext>
            </a:extLst>
          </p:cNvPr>
          <p:cNvSpPr/>
          <p:nvPr/>
        </p:nvSpPr>
        <p:spPr>
          <a:xfrm rot="16200000">
            <a:off x="11276810" y="1120792"/>
            <a:ext cx="872169" cy="731520"/>
          </a:xfrm>
          <a:prstGeom prst="roundRect">
            <a:avLst/>
          </a:prstGeom>
          <a:solidFill>
            <a:schemeClr val="tx1">
              <a:lumMod val="50000"/>
              <a:lumOff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Composite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Score</a:t>
            </a:r>
          </a:p>
        </p:txBody>
      </p:sp>
      <p:sp>
        <p:nvSpPr>
          <p:cNvPr id="33" name="Rectangle: Rounded Corners 32">
            <a:extLst>
              <a:ext uri="{FF2B5EF4-FFF2-40B4-BE49-F238E27FC236}">
                <a16:creationId xmlns:a16="http://schemas.microsoft.com/office/drawing/2014/main" id="{DC2D6153-C47D-8F8D-7EF4-CE7FC51A1D7A}"/>
              </a:ext>
            </a:extLst>
          </p:cNvPr>
          <p:cNvSpPr/>
          <p:nvPr/>
        </p:nvSpPr>
        <p:spPr>
          <a:xfrm>
            <a:off x="11372534" y="2631759"/>
            <a:ext cx="731520" cy="590551"/>
          </a:xfrm>
          <a:prstGeom prst="roundRect">
            <a:avLst/>
          </a:prstGeom>
          <a:solidFill>
            <a:srgbClr val="7970B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10-13</a:t>
            </a:r>
          </a:p>
        </p:txBody>
      </p:sp>
      <p:sp>
        <p:nvSpPr>
          <p:cNvPr id="34" name="Rectangle: Rounded Corners 33">
            <a:extLst>
              <a:ext uri="{FF2B5EF4-FFF2-40B4-BE49-F238E27FC236}">
                <a16:creationId xmlns:a16="http://schemas.microsoft.com/office/drawing/2014/main" id="{A0741DD3-D0F8-A07D-8F57-B5F9C201D5E0}"/>
              </a:ext>
            </a:extLst>
          </p:cNvPr>
          <p:cNvSpPr/>
          <p:nvPr/>
        </p:nvSpPr>
        <p:spPr>
          <a:xfrm>
            <a:off x="11366066" y="3309527"/>
            <a:ext cx="731520" cy="590551"/>
          </a:xfrm>
          <a:prstGeom prst="roundRect">
            <a:avLst/>
          </a:prstGeom>
          <a:solidFill>
            <a:srgbClr val="6C8EB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14-16</a:t>
            </a:r>
          </a:p>
        </p:txBody>
      </p:sp>
      <p:sp>
        <p:nvSpPr>
          <p:cNvPr id="35" name="Rectangle: Rounded Corners 34">
            <a:extLst>
              <a:ext uri="{FF2B5EF4-FFF2-40B4-BE49-F238E27FC236}">
                <a16:creationId xmlns:a16="http://schemas.microsoft.com/office/drawing/2014/main" id="{00765910-CCF5-9B5B-1BC8-66A9C26C4858}"/>
              </a:ext>
            </a:extLst>
          </p:cNvPr>
          <p:cNvSpPr/>
          <p:nvPr/>
        </p:nvSpPr>
        <p:spPr>
          <a:xfrm>
            <a:off x="11372534" y="3982517"/>
            <a:ext cx="731520" cy="590551"/>
          </a:xfrm>
          <a:prstGeom prst="roundRect">
            <a:avLst/>
          </a:prstGeom>
          <a:solidFill>
            <a:srgbClr val="6ABBB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17-19</a:t>
            </a:r>
          </a:p>
        </p:txBody>
      </p:sp>
      <p:sp>
        <p:nvSpPr>
          <p:cNvPr id="36" name="Rectangle: Rounded Corners 35">
            <a:extLst>
              <a:ext uri="{FF2B5EF4-FFF2-40B4-BE49-F238E27FC236}">
                <a16:creationId xmlns:a16="http://schemas.microsoft.com/office/drawing/2014/main" id="{E956CF50-7550-602E-1116-1DD411077A06}"/>
              </a:ext>
            </a:extLst>
          </p:cNvPr>
          <p:cNvSpPr/>
          <p:nvPr/>
        </p:nvSpPr>
        <p:spPr>
          <a:xfrm>
            <a:off x="11370602" y="4638620"/>
            <a:ext cx="731520" cy="590551"/>
          </a:xfrm>
          <a:prstGeom prst="roundRect">
            <a:avLst/>
          </a:prstGeom>
          <a:solidFill>
            <a:srgbClr val="6ABD8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20-22</a:t>
            </a:r>
          </a:p>
        </p:txBody>
      </p:sp>
      <p:sp>
        <p:nvSpPr>
          <p:cNvPr id="37" name="Rectangle: Rounded Corners 36">
            <a:extLst>
              <a:ext uri="{FF2B5EF4-FFF2-40B4-BE49-F238E27FC236}">
                <a16:creationId xmlns:a16="http://schemas.microsoft.com/office/drawing/2014/main" id="{620DAB49-B346-51F8-D2B0-540FB57ED3F1}"/>
              </a:ext>
            </a:extLst>
          </p:cNvPr>
          <p:cNvSpPr/>
          <p:nvPr/>
        </p:nvSpPr>
        <p:spPr>
          <a:xfrm>
            <a:off x="11376850" y="5294723"/>
            <a:ext cx="731520" cy="590551"/>
          </a:xfrm>
          <a:prstGeom prst="roundRect">
            <a:avLst/>
          </a:prstGeom>
          <a:solidFill>
            <a:srgbClr val="68B85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23-27</a:t>
            </a:r>
          </a:p>
        </p:txBody>
      </p:sp>
      <p:sp>
        <p:nvSpPr>
          <p:cNvPr id="38" name="Rectangle: Rounded Corners 37">
            <a:extLst>
              <a:ext uri="{FF2B5EF4-FFF2-40B4-BE49-F238E27FC236}">
                <a16:creationId xmlns:a16="http://schemas.microsoft.com/office/drawing/2014/main" id="{AE8061DA-9CDF-DA81-7C35-C805397F9EC5}"/>
              </a:ext>
            </a:extLst>
          </p:cNvPr>
          <p:cNvSpPr/>
          <p:nvPr/>
        </p:nvSpPr>
        <p:spPr>
          <a:xfrm>
            <a:off x="11372534" y="5984138"/>
            <a:ext cx="731520" cy="590551"/>
          </a:xfrm>
          <a:prstGeom prst="roundRect">
            <a:avLst/>
          </a:prstGeom>
          <a:solidFill>
            <a:srgbClr val="A2BE5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28-35</a:t>
            </a:r>
          </a:p>
        </p:txBody>
      </p:sp>
      <p:sp>
        <p:nvSpPr>
          <p:cNvPr id="39" name="Rectangle: Rounded Corners 38">
            <a:extLst>
              <a:ext uri="{FF2B5EF4-FFF2-40B4-BE49-F238E27FC236}">
                <a16:creationId xmlns:a16="http://schemas.microsoft.com/office/drawing/2014/main" id="{7E8841E0-AACF-2805-AA5D-4603E5E0B722}"/>
              </a:ext>
            </a:extLst>
          </p:cNvPr>
          <p:cNvSpPr/>
          <p:nvPr/>
        </p:nvSpPr>
        <p:spPr>
          <a:xfrm>
            <a:off x="11372534" y="1963988"/>
            <a:ext cx="731520" cy="590551"/>
          </a:xfrm>
          <a:prstGeom prst="roundRect">
            <a:avLst/>
          </a:prstGeom>
          <a:solidFill>
            <a:srgbClr val="A67C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7-10</a:t>
            </a:r>
          </a:p>
        </p:txBody>
      </p:sp>
      <p:sp>
        <p:nvSpPr>
          <p:cNvPr id="40" name="Title 39">
            <a:extLst>
              <a:ext uri="{FF2B5EF4-FFF2-40B4-BE49-F238E27FC236}">
                <a16:creationId xmlns:a16="http://schemas.microsoft.com/office/drawing/2014/main" id="{129C4A2E-D706-5C26-59BB-34FC26B579BC}"/>
              </a:ext>
            </a:extLst>
          </p:cNvPr>
          <p:cNvSpPr>
            <a:spLocks noGrp="1"/>
          </p:cNvSpPr>
          <p:nvPr>
            <p:ph type="title"/>
          </p:nvPr>
        </p:nvSpPr>
        <p:spPr/>
        <p:txBody>
          <a:bodyPr/>
          <a:lstStyle/>
          <a:p>
            <a:r>
              <a:rPr lang="en-US"/>
              <a:t>SCF Service Intensity Map – BH </a:t>
            </a:r>
          </a:p>
        </p:txBody>
      </p:sp>
      <p:sp>
        <p:nvSpPr>
          <p:cNvPr id="30" name="TextBox 29">
            <a:extLst>
              <a:ext uri="{FF2B5EF4-FFF2-40B4-BE49-F238E27FC236}">
                <a16:creationId xmlns:a16="http://schemas.microsoft.com/office/drawing/2014/main" id="{442F3AC9-CEBF-6712-70D5-908C0CC23AE9}"/>
              </a:ext>
            </a:extLst>
          </p:cNvPr>
          <p:cNvSpPr txBox="1"/>
          <p:nvPr/>
        </p:nvSpPr>
        <p:spPr>
          <a:xfrm>
            <a:off x="864307" y="6606510"/>
            <a:ext cx="1115231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1. Does not provide all Level 5 &amp; 6 services but does provide some components of care until disposition to those levels of care      2. Statewide resource </a:t>
            </a:r>
          </a:p>
        </p:txBody>
      </p:sp>
      <p:sp>
        <p:nvSpPr>
          <p:cNvPr id="5" name="Rectangle: Rounded Corners 4">
            <a:extLst>
              <a:ext uri="{FF2B5EF4-FFF2-40B4-BE49-F238E27FC236}">
                <a16:creationId xmlns:a16="http://schemas.microsoft.com/office/drawing/2014/main" id="{10FBE7D3-5078-691C-FB6C-DE40C516BD6B}"/>
              </a:ext>
            </a:extLst>
          </p:cNvPr>
          <p:cNvSpPr/>
          <p:nvPr/>
        </p:nvSpPr>
        <p:spPr>
          <a:xfrm>
            <a:off x="9853907" y="1922637"/>
            <a:ext cx="749816" cy="2705187"/>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Alaska Native Charter School </a:t>
            </a:r>
          </a:p>
        </p:txBody>
      </p:sp>
    </p:spTree>
    <p:extLst>
      <p:ext uri="{BB962C8B-B14F-4D97-AF65-F5344CB8AC3E}">
        <p14:creationId xmlns:p14="http://schemas.microsoft.com/office/powerpoint/2010/main" val="3028754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D52FC-94A7-9B52-C265-A2AF74818AD7}"/>
              </a:ext>
            </a:extLst>
          </p:cNvPr>
          <p:cNvSpPr>
            <a:spLocks noGrp="1"/>
          </p:cNvSpPr>
          <p:nvPr>
            <p:ph type="title"/>
          </p:nvPr>
        </p:nvSpPr>
        <p:spPr>
          <a:xfrm>
            <a:off x="477268" y="390521"/>
            <a:ext cx="10515600" cy="745059"/>
          </a:xfrm>
        </p:spPr>
        <p:txBody>
          <a:bodyPr anchor="ctr">
            <a:normAutofit/>
          </a:bodyPr>
          <a:lstStyle/>
          <a:p>
            <a:r>
              <a:rPr lang="en-US"/>
              <a:t>Care Components</a:t>
            </a:r>
          </a:p>
        </p:txBody>
      </p:sp>
      <p:graphicFrame>
        <p:nvGraphicFramePr>
          <p:cNvPr id="5" name="Content Placeholder 2">
            <a:extLst>
              <a:ext uri="{FF2B5EF4-FFF2-40B4-BE49-F238E27FC236}">
                <a16:creationId xmlns:a16="http://schemas.microsoft.com/office/drawing/2014/main" id="{CEED407C-DAAB-3DC5-78BC-9F5722C223BC}"/>
              </a:ext>
            </a:extLst>
          </p:cNvPr>
          <p:cNvGraphicFramePr>
            <a:graphicFrameLocks noGrp="1"/>
          </p:cNvGraphicFramePr>
          <p:nvPr>
            <p:ph idx="1"/>
          </p:nvPr>
        </p:nvGraphicFramePr>
        <p:xfrm>
          <a:off x="368632" y="1438227"/>
          <a:ext cx="10913725" cy="49279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82247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49FF9-B9A6-9D18-1F0E-8AF1EC2F44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3B403E-B89D-9A80-0635-325FD393DCF8}"/>
              </a:ext>
            </a:extLst>
          </p:cNvPr>
          <p:cNvSpPr>
            <a:spLocks noGrp="1"/>
          </p:cNvSpPr>
          <p:nvPr>
            <p:ph type="title"/>
          </p:nvPr>
        </p:nvSpPr>
        <p:spPr/>
        <p:txBody>
          <a:bodyPr anchor="ctr">
            <a:normAutofit/>
          </a:bodyPr>
          <a:lstStyle/>
          <a:p>
            <a:r>
              <a:rPr lang="en-US"/>
              <a:t>Levels of Service Intensity – CASII</a:t>
            </a:r>
          </a:p>
        </p:txBody>
      </p:sp>
      <p:graphicFrame>
        <p:nvGraphicFramePr>
          <p:cNvPr id="6" name="Content Placeholder 14">
            <a:extLst>
              <a:ext uri="{FF2B5EF4-FFF2-40B4-BE49-F238E27FC236}">
                <a16:creationId xmlns:a16="http://schemas.microsoft.com/office/drawing/2014/main" id="{5FFA23CC-C6D6-8A20-0E5B-48076F626550}"/>
              </a:ext>
            </a:extLst>
          </p:cNvPr>
          <p:cNvGraphicFramePr>
            <a:graphicFrameLocks noGrp="1"/>
          </p:cNvGraphicFramePr>
          <p:nvPr>
            <p:ph idx="1"/>
          </p:nvPr>
        </p:nvGraphicFramePr>
        <p:xfrm>
          <a:off x="621877" y="1539879"/>
          <a:ext cx="10914063"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4814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DE24A03-4D44-7B7C-93A8-655BD6A10A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29F638-51F1-5CE9-9566-CA04EF4D0FD5}"/>
              </a:ext>
            </a:extLst>
          </p:cNvPr>
          <p:cNvSpPr>
            <a:spLocks noGrp="1"/>
          </p:cNvSpPr>
          <p:nvPr>
            <p:ph type="title"/>
          </p:nvPr>
        </p:nvSpPr>
        <p:spPr>
          <a:xfrm>
            <a:off x="838200" y="2031881"/>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Growing Minds </a:t>
            </a:r>
          </a:p>
        </p:txBody>
      </p:sp>
      <p:sp>
        <p:nvSpPr>
          <p:cNvPr id="3" name="Content Placeholder 2">
            <a:extLst>
              <a:ext uri="{FF2B5EF4-FFF2-40B4-BE49-F238E27FC236}">
                <a16:creationId xmlns:a16="http://schemas.microsoft.com/office/drawing/2014/main" id="{C76AC737-5D0F-AC64-1B60-9882BEBE4B2F}"/>
              </a:ext>
            </a:extLst>
          </p:cNvPr>
          <p:cNvSpPr>
            <a:spLocks noGrp="1"/>
          </p:cNvSpPr>
          <p:nvPr>
            <p:ph idx="1"/>
          </p:nvPr>
        </p:nvSpPr>
        <p:spPr>
          <a:xfrm>
            <a:off x="1845564" y="4558885"/>
            <a:ext cx="8500872" cy="520012"/>
          </a:xfrm>
        </p:spPr>
        <p:txBody>
          <a:bodyPr/>
          <a:lstStyle/>
          <a:p>
            <a:pPr marL="0" indent="0" algn="ctr">
              <a:buNone/>
            </a:pPr>
            <a:r>
              <a:rPr lang="en-US" dirty="0">
                <a:latin typeface="Source Sans Pro" panose="020B0503030403020204" pitchFamily="34" charset="0"/>
                <a:ea typeface="Source Sans Pro" panose="020B0503030403020204" pitchFamily="34" charset="0"/>
              </a:rPr>
              <a:t>Carmen Wenger, All Alaska Pediatric Partnership </a:t>
            </a:r>
          </a:p>
        </p:txBody>
      </p:sp>
    </p:spTree>
    <p:extLst>
      <p:ext uri="{BB962C8B-B14F-4D97-AF65-F5344CB8AC3E}">
        <p14:creationId xmlns:p14="http://schemas.microsoft.com/office/powerpoint/2010/main" val="17223133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F33CF-86DF-F84B-DA2B-F930B7DA1FD1}"/>
            </a:ext>
          </a:extLst>
        </p:cNvPr>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CC9E24C5-1A1A-BE83-6479-5D32ED5E6D91}"/>
              </a:ext>
            </a:extLst>
          </p:cNvPr>
          <p:cNvGraphicFramePr/>
          <p:nvPr/>
        </p:nvGraphicFramePr>
        <p:xfrm>
          <a:off x="47983" y="1950445"/>
          <a:ext cx="12030418" cy="4654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Rounded Corners 3">
            <a:extLst>
              <a:ext uri="{FF2B5EF4-FFF2-40B4-BE49-F238E27FC236}">
                <a16:creationId xmlns:a16="http://schemas.microsoft.com/office/drawing/2014/main" id="{70AAE728-3396-E0EB-B8D8-580B34A33C5F}"/>
              </a:ext>
            </a:extLst>
          </p:cNvPr>
          <p:cNvSpPr/>
          <p:nvPr/>
        </p:nvSpPr>
        <p:spPr>
          <a:xfrm>
            <a:off x="3177268" y="1943424"/>
            <a:ext cx="865383" cy="1259428"/>
          </a:xfrm>
          <a:prstGeom prst="roundRect">
            <a:avLst/>
          </a:prstGeom>
          <a:pattFill prst="wdDnDiag">
            <a:fgClr>
              <a:schemeClr val="accent2">
                <a:lumMod val="75000"/>
              </a:schemeClr>
            </a:fgClr>
            <a:bgClr>
              <a:schemeClr val="accent1">
                <a:lumMod val="75000"/>
              </a:schemeClr>
            </a:bgClr>
          </a:patt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Arial"/>
              </a:rPr>
              <a:t>PCC &amp; </a:t>
            </a:r>
            <a:r>
              <a:rPr kumimoji="0" lang="en-US" sz="1200" b="0" i="0" u="none" strike="noStrike" kern="1200" cap="none" spc="0" normalizeH="0" baseline="0" noProof="0">
                <a:ln>
                  <a:noFill/>
                </a:ln>
                <a:solidFill>
                  <a:srgbClr val="FFFFFF"/>
                </a:solidFill>
                <a:effectLst/>
                <a:uLnTx/>
                <a:uFillTx/>
                <a:latin typeface="Arial" panose="020B0604020202020204"/>
                <a:ea typeface="+mn-ea"/>
                <a:cs typeface="Arial"/>
              </a:rPr>
              <a:t>VNPCC</a:t>
            </a: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Rounded Corners 12">
            <a:extLst>
              <a:ext uri="{FF2B5EF4-FFF2-40B4-BE49-F238E27FC236}">
                <a16:creationId xmlns:a16="http://schemas.microsoft.com/office/drawing/2014/main" id="{31B32517-66B7-477E-ECF7-A1A471817D5F}"/>
              </a:ext>
            </a:extLst>
          </p:cNvPr>
          <p:cNvSpPr/>
          <p:nvPr/>
        </p:nvSpPr>
        <p:spPr>
          <a:xfrm>
            <a:off x="2438081" y="3940379"/>
            <a:ext cx="741817" cy="2630903"/>
          </a:xfrm>
          <a:prstGeom prst="roundRect">
            <a:avLst/>
          </a:prstGeom>
          <a:pattFill prst="wdDnDiag">
            <a:fgClr>
              <a:schemeClr val="accent2">
                <a:lumMod val="75000"/>
              </a:schemeClr>
            </a:fgClr>
            <a:bgClr>
              <a:schemeClr val="accent1">
                <a:lumMod val="75000"/>
              </a:schemeClr>
            </a:bgClr>
          </a:patt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BURT</a:t>
            </a:r>
            <a:r>
              <a:rPr kumimoji="0" lang="en-US" sz="1400" b="0" i="0" u="none" strike="noStrike" kern="1200" cap="none" spc="0" normalizeH="0" baseline="30000" noProof="0">
                <a:ln>
                  <a:noFill/>
                </a:ln>
                <a:solidFill>
                  <a:srgbClr val="FFFFFF"/>
                </a:solidFill>
                <a:effectLst/>
                <a:uLnTx/>
                <a:uFillTx/>
                <a:latin typeface="Arial" panose="020B0604020202020204"/>
                <a:ea typeface="+mn-ea"/>
                <a:cs typeface="+mn-cs"/>
              </a:rPr>
              <a:t>1,2</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Rounded Corners 13">
            <a:extLst>
              <a:ext uri="{FF2B5EF4-FFF2-40B4-BE49-F238E27FC236}">
                <a16:creationId xmlns:a16="http://schemas.microsoft.com/office/drawing/2014/main" id="{4FFDE1F2-09B1-B749-FC00-918085D20CDA}"/>
              </a:ext>
            </a:extLst>
          </p:cNvPr>
          <p:cNvSpPr/>
          <p:nvPr/>
        </p:nvSpPr>
        <p:spPr>
          <a:xfrm>
            <a:off x="5221157" y="2631368"/>
            <a:ext cx="680034" cy="1279007"/>
          </a:xfrm>
          <a:prstGeom prst="roundRect">
            <a:avLst/>
          </a:prstGeom>
          <a:pattFill prst="wdDnDiag">
            <a:fgClr>
              <a:schemeClr val="accent2">
                <a:lumMod val="75000"/>
              </a:schemeClr>
            </a:fgClr>
            <a:bgClr>
              <a:schemeClr val="accent1">
                <a:lumMod val="75000"/>
              </a:schemeClr>
            </a:bgClr>
          </a:patt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tIns="4572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BH</a:t>
            </a: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VNPCC</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15" name="Rectangle: Rounded Corners 14">
            <a:extLst>
              <a:ext uri="{FF2B5EF4-FFF2-40B4-BE49-F238E27FC236}">
                <a16:creationId xmlns:a16="http://schemas.microsoft.com/office/drawing/2014/main" id="{34DD4B6D-B133-37D4-6B30-9A8BA8C04888}"/>
              </a:ext>
            </a:extLst>
          </p:cNvPr>
          <p:cNvSpPr/>
          <p:nvPr/>
        </p:nvSpPr>
        <p:spPr>
          <a:xfrm>
            <a:off x="4232815" y="1922637"/>
            <a:ext cx="731520" cy="2069084"/>
          </a:xfrm>
          <a:prstGeom prst="roundRect">
            <a:avLst/>
          </a:prstGeom>
          <a:pattFill prst="wdDnDiag">
            <a:fgClr>
              <a:schemeClr val="accent2">
                <a:lumMod val="75000"/>
              </a:schemeClr>
            </a:fgClr>
            <a:bgClr>
              <a:schemeClr val="accent1">
                <a:lumMod val="75000"/>
              </a:schemeClr>
            </a:bgClr>
          </a:patt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Rural</a:t>
            </a:r>
          </a:p>
        </p:txBody>
      </p:sp>
      <p:sp>
        <p:nvSpPr>
          <p:cNvPr id="17" name="Rectangle: Rounded Corners 16">
            <a:extLst>
              <a:ext uri="{FF2B5EF4-FFF2-40B4-BE49-F238E27FC236}">
                <a16:creationId xmlns:a16="http://schemas.microsoft.com/office/drawing/2014/main" id="{DFE119C7-F200-D95A-55FA-50391A0F1E84}"/>
              </a:ext>
            </a:extLst>
          </p:cNvPr>
          <p:cNvSpPr/>
          <p:nvPr/>
        </p:nvSpPr>
        <p:spPr>
          <a:xfrm>
            <a:off x="6092540" y="2629810"/>
            <a:ext cx="752114" cy="1654895"/>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CFOS</a:t>
            </a:r>
          </a:p>
        </p:txBody>
      </p:sp>
      <p:sp>
        <p:nvSpPr>
          <p:cNvPr id="18" name="Rectangle: Rounded Corners 17">
            <a:extLst>
              <a:ext uri="{FF2B5EF4-FFF2-40B4-BE49-F238E27FC236}">
                <a16:creationId xmlns:a16="http://schemas.microsoft.com/office/drawing/2014/main" id="{A0A584DB-9EAC-E70C-3733-55ECC26C50F5}"/>
              </a:ext>
            </a:extLst>
          </p:cNvPr>
          <p:cNvSpPr/>
          <p:nvPr/>
        </p:nvSpPr>
        <p:spPr>
          <a:xfrm>
            <a:off x="7049990" y="3304358"/>
            <a:ext cx="793303" cy="1258413"/>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tIns="4572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TRAILS Program</a:t>
            </a:r>
          </a:p>
        </p:txBody>
      </p:sp>
      <p:sp>
        <p:nvSpPr>
          <p:cNvPr id="20" name="Rectangle: Rounded Corners 19">
            <a:extLst>
              <a:ext uri="{FF2B5EF4-FFF2-40B4-BE49-F238E27FC236}">
                <a16:creationId xmlns:a16="http://schemas.microsoft.com/office/drawing/2014/main" id="{E0D4CC21-2067-912E-0B90-6B66A5EB053A}"/>
              </a:ext>
            </a:extLst>
          </p:cNvPr>
          <p:cNvSpPr/>
          <p:nvPr/>
        </p:nvSpPr>
        <p:spPr>
          <a:xfrm>
            <a:off x="7958632" y="4638620"/>
            <a:ext cx="731520" cy="1289304"/>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IHBT</a:t>
            </a:r>
          </a:p>
        </p:txBody>
      </p:sp>
      <p:sp>
        <p:nvSpPr>
          <p:cNvPr id="21" name="Rectangle: Rounded Corners 20">
            <a:extLst>
              <a:ext uri="{FF2B5EF4-FFF2-40B4-BE49-F238E27FC236}">
                <a16:creationId xmlns:a16="http://schemas.microsoft.com/office/drawing/2014/main" id="{14D446EF-4E93-8455-584A-1FCBE697F4DE}"/>
              </a:ext>
            </a:extLst>
          </p:cNvPr>
          <p:cNvSpPr/>
          <p:nvPr/>
        </p:nvSpPr>
        <p:spPr>
          <a:xfrm>
            <a:off x="8910208" y="5300699"/>
            <a:ext cx="731520" cy="630936"/>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TPH</a:t>
            </a:r>
            <a:r>
              <a:rPr kumimoji="0" lang="en-US" sz="1400" b="0" i="0" u="none" strike="noStrike" kern="1200" cap="none" spc="0" normalizeH="0" baseline="30000" noProof="0">
                <a:ln>
                  <a:noFill/>
                </a:ln>
                <a:solidFill>
                  <a:srgbClr val="FFFFFF"/>
                </a:solidFill>
                <a:effectLst/>
                <a:uLnTx/>
                <a:uFillTx/>
                <a:latin typeface="Arial" panose="020B0604020202020204"/>
                <a:ea typeface="+mn-ea"/>
                <a:cs typeface="+mn-cs"/>
              </a:rPr>
              <a:t>2</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Rectangle: Rounded Corners 24">
            <a:extLst>
              <a:ext uri="{FF2B5EF4-FFF2-40B4-BE49-F238E27FC236}">
                <a16:creationId xmlns:a16="http://schemas.microsoft.com/office/drawing/2014/main" id="{6E4C3B8D-081D-FB8A-EFB3-19449A6D8F3F}"/>
              </a:ext>
            </a:extLst>
          </p:cNvPr>
          <p:cNvSpPr/>
          <p:nvPr/>
        </p:nvSpPr>
        <p:spPr>
          <a:xfrm rot="16200000">
            <a:off x="59283" y="1098265"/>
            <a:ext cx="868956" cy="822960"/>
          </a:xfrm>
          <a:prstGeom prst="roundRect">
            <a:avLst/>
          </a:prstGeom>
          <a:solidFill>
            <a:schemeClr val="tx1">
              <a:lumMod val="50000"/>
              <a:lumOff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Level of Service Intensity</a:t>
            </a:r>
          </a:p>
        </p:txBody>
      </p:sp>
      <p:sp>
        <p:nvSpPr>
          <p:cNvPr id="27" name="Rectangle: Rounded Corners 26">
            <a:extLst>
              <a:ext uri="{FF2B5EF4-FFF2-40B4-BE49-F238E27FC236}">
                <a16:creationId xmlns:a16="http://schemas.microsoft.com/office/drawing/2014/main" id="{297DDF12-4B89-D8CD-AC4F-EA428F65CF69}"/>
              </a:ext>
            </a:extLst>
          </p:cNvPr>
          <p:cNvSpPr/>
          <p:nvPr/>
        </p:nvSpPr>
        <p:spPr>
          <a:xfrm>
            <a:off x="7364272" y="1281714"/>
            <a:ext cx="1188720" cy="4572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Child &amp; Adolescent</a:t>
            </a:r>
          </a:p>
        </p:txBody>
      </p:sp>
      <p:sp>
        <p:nvSpPr>
          <p:cNvPr id="28" name="Rectangle: Rounded Corners 27">
            <a:extLst>
              <a:ext uri="{FF2B5EF4-FFF2-40B4-BE49-F238E27FC236}">
                <a16:creationId xmlns:a16="http://schemas.microsoft.com/office/drawing/2014/main" id="{FA4F2B43-F7FE-D28D-9F58-7F6074AE9801}"/>
              </a:ext>
            </a:extLst>
          </p:cNvPr>
          <p:cNvSpPr/>
          <p:nvPr/>
        </p:nvSpPr>
        <p:spPr>
          <a:xfrm>
            <a:off x="4042403" y="1233311"/>
            <a:ext cx="1188720" cy="457200"/>
          </a:xfrm>
          <a:prstGeom prst="roundRect">
            <a:avLst/>
          </a:prstGeom>
          <a:pattFill prst="wdDnDiag">
            <a:fgClr>
              <a:schemeClr val="accent2">
                <a:lumMod val="75000"/>
              </a:schemeClr>
            </a:fgClr>
            <a:bgClr>
              <a:schemeClr val="accent1">
                <a:lumMod val="75000"/>
              </a:schemeClr>
            </a:bgClr>
          </a:patt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All ages</a:t>
            </a:r>
          </a:p>
        </p:txBody>
      </p:sp>
      <p:sp>
        <p:nvSpPr>
          <p:cNvPr id="32" name="Rectangle: Rounded Corners 31">
            <a:extLst>
              <a:ext uri="{FF2B5EF4-FFF2-40B4-BE49-F238E27FC236}">
                <a16:creationId xmlns:a16="http://schemas.microsoft.com/office/drawing/2014/main" id="{2FB3573B-2EF3-323B-2C66-1E166CC5C02B}"/>
              </a:ext>
            </a:extLst>
          </p:cNvPr>
          <p:cNvSpPr/>
          <p:nvPr/>
        </p:nvSpPr>
        <p:spPr>
          <a:xfrm rot="16200000">
            <a:off x="11276810" y="1120792"/>
            <a:ext cx="872169" cy="731520"/>
          </a:xfrm>
          <a:prstGeom prst="roundRect">
            <a:avLst/>
          </a:prstGeom>
          <a:solidFill>
            <a:schemeClr val="tx1">
              <a:lumMod val="50000"/>
              <a:lumOff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Composite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Score</a:t>
            </a:r>
          </a:p>
        </p:txBody>
      </p:sp>
      <p:sp>
        <p:nvSpPr>
          <p:cNvPr id="33" name="Rectangle: Rounded Corners 32">
            <a:extLst>
              <a:ext uri="{FF2B5EF4-FFF2-40B4-BE49-F238E27FC236}">
                <a16:creationId xmlns:a16="http://schemas.microsoft.com/office/drawing/2014/main" id="{DCCE3C09-7AE6-BD96-AB9B-B9792229C30D}"/>
              </a:ext>
            </a:extLst>
          </p:cNvPr>
          <p:cNvSpPr/>
          <p:nvPr/>
        </p:nvSpPr>
        <p:spPr>
          <a:xfrm>
            <a:off x="11372534" y="2631759"/>
            <a:ext cx="731520" cy="590551"/>
          </a:xfrm>
          <a:prstGeom prst="roundRect">
            <a:avLst/>
          </a:prstGeom>
          <a:solidFill>
            <a:srgbClr val="7970B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10-13</a:t>
            </a:r>
          </a:p>
        </p:txBody>
      </p:sp>
      <p:sp>
        <p:nvSpPr>
          <p:cNvPr id="34" name="Rectangle: Rounded Corners 33">
            <a:extLst>
              <a:ext uri="{FF2B5EF4-FFF2-40B4-BE49-F238E27FC236}">
                <a16:creationId xmlns:a16="http://schemas.microsoft.com/office/drawing/2014/main" id="{6B022E2E-8F42-1679-F865-8B2A49F84383}"/>
              </a:ext>
            </a:extLst>
          </p:cNvPr>
          <p:cNvSpPr/>
          <p:nvPr/>
        </p:nvSpPr>
        <p:spPr>
          <a:xfrm>
            <a:off x="11366066" y="3309527"/>
            <a:ext cx="731520" cy="590551"/>
          </a:xfrm>
          <a:prstGeom prst="roundRect">
            <a:avLst/>
          </a:prstGeom>
          <a:solidFill>
            <a:srgbClr val="6C8EB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14-16</a:t>
            </a:r>
          </a:p>
        </p:txBody>
      </p:sp>
      <p:sp>
        <p:nvSpPr>
          <p:cNvPr id="35" name="Rectangle: Rounded Corners 34">
            <a:extLst>
              <a:ext uri="{FF2B5EF4-FFF2-40B4-BE49-F238E27FC236}">
                <a16:creationId xmlns:a16="http://schemas.microsoft.com/office/drawing/2014/main" id="{5C0B825C-533C-630B-7CD5-9793260DAD04}"/>
              </a:ext>
            </a:extLst>
          </p:cNvPr>
          <p:cNvSpPr/>
          <p:nvPr/>
        </p:nvSpPr>
        <p:spPr>
          <a:xfrm>
            <a:off x="11372534" y="3982517"/>
            <a:ext cx="731520" cy="590551"/>
          </a:xfrm>
          <a:prstGeom prst="roundRect">
            <a:avLst/>
          </a:prstGeom>
          <a:solidFill>
            <a:srgbClr val="6ABBB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17-19</a:t>
            </a:r>
          </a:p>
        </p:txBody>
      </p:sp>
      <p:sp>
        <p:nvSpPr>
          <p:cNvPr id="36" name="Rectangle: Rounded Corners 35">
            <a:extLst>
              <a:ext uri="{FF2B5EF4-FFF2-40B4-BE49-F238E27FC236}">
                <a16:creationId xmlns:a16="http://schemas.microsoft.com/office/drawing/2014/main" id="{1A0F9AFD-2ABA-B850-26F3-34FB60E852A9}"/>
              </a:ext>
            </a:extLst>
          </p:cNvPr>
          <p:cNvSpPr/>
          <p:nvPr/>
        </p:nvSpPr>
        <p:spPr>
          <a:xfrm>
            <a:off x="11370602" y="4638620"/>
            <a:ext cx="731520" cy="590551"/>
          </a:xfrm>
          <a:prstGeom prst="roundRect">
            <a:avLst/>
          </a:prstGeom>
          <a:solidFill>
            <a:srgbClr val="6ABD8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20-22</a:t>
            </a:r>
          </a:p>
        </p:txBody>
      </p:sp>
      <p:sp>
        <p:nvSpPr>
          <p:cNvPr id="37" name="Rectangle: Rounded Corners 36">
            <a:extLst>
              <a:ext uri="{FF2B5EF4-FFF2-40B4-BE49-F238E27FC236}">
                <a16:creationId xmlns:a16="http://schemas.microsoft.com/office/drawing/2014/main" id="{8AD6641F-4315-CFB8-915C-7968FB4D432B}"/>
              </a:ext>
            </a:extLst>
          </p:cNvPr>
          <p:cNvSpPr/>
          <p:nvPr/>
        </p:nvSpPr>
        <p:spPr>
          <a:xfrm>
            <a:off x="11376850" y="5294723"/>
            <a:ext cx="731520" cy="590551"/>
          </a:xfrm>
          <a:prstGeom prst="roundRect">
            <a:avLst/>
          </a:prstGeom>
          <a:solidFill>
            <a:srgbClr val="68B85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23-27</a:t>
            </a:r>
          </a:p>
        </p:txBody>
      </p:sp>
      <p:sp>
        <p:nvSpPr>
          <p:cNvPr id="38" name="Rectangle: Rounded Corners 37">
            <a:extLst>
              <a:ext uri="{FF2B5EF4-FFF2-40B4-BE49-F238E27FC236}">
                <a16:creationId xmlns:a16="http://schemas.microsoft.com/office/drawing/2014/main" id="{5B195744-C053-40EE-0386-235F4BBA79C9}"/>
              </a:ext>
            </a:extLst>
          </p:cNvPr>
          <p:cNvSpPr/>
          <p:nvPr/>
        </p:nvSpPr>
        <p:spPr>
          <a:xfrm>
            <a:off x="11372534" y="5984138"/>
            <a:ext cx="731520" cy="590551"/>
          </a:xfrm>
          <a:prstGeom prst="roundRect">
            <a:avLst/>
          </a:prstGeom>
          <a:solidFill>
            <a:srgbClr val="A2BE5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28-35</a:t>
            </a:r>
          </a:p>
        </p:txBody>
      </p:sp>
      <p:sp>
        <p:nvSpPr>
          <p:cNvPr id="39" name="Rectangle: Rounded Corners 38">
            <a:extLst>
              <a:ext uri="{FF2B5EF4-FFF2-40B4-BE49-F238E27FC236}">
                <a16:creationId xmlns:a16="http://schemas.microsoft.com/office/drawing/2014/main" id="{88FA0AC5-BD55-8D35-D1A0-0645D57B8387}"/>
              </a:ext>
            </a:extLst>
          </p:cNvPr>
          <p:cNvSpPr/>
          <p:nvPr/>
        </p:nvSpPr>
        <p:spPr>
          <a:xfrm>
            <a:off x="11372534" y="1963988"/>
            <a:ext cx="731520" cy="590551"/>
          </a:xfrm>
          <a:prstGeom prst="roundRect">
            <a:avLst/>
          </a:prstGeom>
          <a:solidFill>
            <a:srgbClr val="A67C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7-10</a:t>
            </a:r>
          </a:p>
        </p:txBody>
      </p:sp>
      <p:sp>
        <p:nvSpPr>
          <p:cNvPr id="40" name="Title 39">
            <a:extLst>
              <a:ext uri="{FF2B5EF4-FFF2-40B4-BE49-F238E27FC236}">
                <a16:creationId xmlns:a16="http://schemas.microsoft.com/office/drawing/2014/main" id="{D50F75E4-2C37-B6B3-6364-92A78A1B6217}"/>
              </a:ext>
            </a:extLst>
          </p:cNvPr>
          <p:cNvSpPr>
            <a:spLocks noGrp="1"/>
          </p:cNvSpPr>
          <p:nvPr>
            <p:ph type="title"/>
          </p:nvPr>
        </p:nvSpPr>
        <p:spPr/>
        <p:txBody>
          <a:bodyPr/>
          <a:lstStyle/>
          <a:p>
            <a:r>
              <a:rPr lang="en-US"/>
              <a:t>SCF Service Intensity Map – BH Child  </a:t>
            </a:r>
          </a:p>
        </p:txBody>
      </p:sp>
      <p:sp>
        <p:nvSpPr>
          <p:cNvPr id="7" name="TextBox 6">
            <a:extLst>
              <a:ext uri="{FF2B5EF4-FFF2-40B4-BE49-F238E27FC236}">
                <a16:creationId xmlns:a16="http://schemas.microsoft.com/office/drawing/2014/main" id="{38CDE1C8-8267-E5DD-7D0B-6AC7E5B73E89}"/>
              </a:ext>
            </a:extLst>
          </p:cNvPr>
          <p:cNvSpPr txBox="1"/>
          <p:nvPr/>
        </p:nvSpPr>
        <p:spPr>
          <a:xfrm>
            <a:off x="864307" y="6606510"/>
            <a:ext cx="1115231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1. Does not provide all Level 5 &amp; 6 services but does provide some components of care until disposition to those levels of care      2. Statewide resource </a:t>
            </a:r>
          </a:p>
        </p:txBody>
      </p:sp>
    </p:spTree>
    <p:extLst>
      <p:ext uri="{BB962C8B-B14F-4D97-AF65-F5344CB8AC3E}">
        <p14:creationId xmlns:p14="http://schemas.microsoft.com/office/powerpoint/2010/main" val="10294094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951BC-A709-1C42-1EF9-B74218586B50}"/>
            </a:ext>
          </a:extLst>
        </p:cNvPr>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504056B1-3BF8-D275-7F7B-6D5C4BE6B142}"/>
              </a:ext>
            </a:extLst>
          </p:cNvPr>
          <p:cNvGraphicFramePr/>
          <p:nvPr/>
        </p:nvGraphicFramePr>
        <p:xfrm>
          <a:off x="-13801" y="1971040"/>
          <a:ext cx="12030418" cy="4654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Rounded Corners 3">
            <a:extLst>
              <a:ext uri="{FF2B5EF4-FFF2-40B4-BE49-F238E27FC236}">
                <a16:creationId xmlns:a16="http://schemas.microsoft.com/office/drawing/2014/main" id="{566D43ED-D510-0F1B-7815-3CBE7B692770}"/>
              </a:ext>
            </a:extLst>
          </p:cNvPr>
          <p:cNvSpPr/>
          <p:nvPr/>
        </p:nvSpPr>
        <p:spPr>
          <a:xfrm>
            <a:off x="6005969" y="1943424"/>
            <a:ext cx="958059" cy="1290320"/>
          </a:xfrm>
          <a:prstGeom prst="roundRect">
            <a:avLst/>
          </a:prstGeom>
          <a:pattFill prst="wdDnDiag">
            <a:fgClr>
              <a:schemeClr val="accent2">
                <a:lumMod val="75000"/>
              </a:schemeClr>
            </a:fgClr>
            <a:bgClr>
              <a:schemeClr val="accent1">
                <a:lumMod val="75000"/>
              </a:schemeClr>
            </a:bgClr>
          </a:patt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PCC &amp; VNPCC</a:t>
            </a:r>
          </a:p>
        </p:txBody>
      </p:sp>
      <p:sp>
        <p:nvSpPr>
          <p:cNvPr id="13" name="Rectangle: Rounded Corners 12">
            <a:extLst>
              <a:ext uri="{FF2B5EF4-FFF2-40B4-BE49-F238E27FC236}">
                <a16:creationId xmlns:a16="http://schemas.microsoft.com/office/drawing/2014/main" id="{7EDB82DF-89BE-C971-DE8B-21606EE7691C}"/>
              </a:ext>
            </a:extLst>
          </p:cNvPr>
          <p:cNvSpPr/>
          <p:nvPr/>
        </p:nvSpPr>
        <p:spPr>
          <a:xfrm>
            <a:off x="6015673" y="3991866"/>
            <a:ext cx="947762" cy="2641199"/>
          </a:xfrm>
          <a:prstGeom prst="roundRect">
            <a:avLst/>
          </a:prstGeom>
          <a:pattFill prst="wdDnDiag">
            <a:fgClr>
              <a:schemeClr val="accent2">
                <a:lumMod val="75000"/>
              </a:schemeClr>
            </a:fgClr>
            <a:bgClr>
              <a:schemeClr val="accent1">
                <a:lumMod val="75000"/>
              </a:schemeClr>
            </a:bgClr>
          </a:patt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BURT</a:t>
            </a:r>
            <a:r>
              <a:rPr kumimoji="0" lang="en-US" sz="1400" b="0" i="0" u="none" strike="noStrike" kern="1200" cap="none" spc="0" normalizeH="0" baseline="30000" noProof="0">
                <a:ln>
                  <a:noFill/>
                </a:ln>
                <a:solidFill>
                  <a:srgbClr val="FFFFFF"/>
                </a:solidFill>
                <a:effectLst/>
                <a:uLnTx/>
                <a:uFillTx/>
                <a:latin typeface="Arial" panose="020B0604020202020204"/>
                <a:ea typeface="+mn-ea"/>
                <a:cs typeface="+mn-cs"/>
              </a:rPr>
              <a:t>1,2</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Rounded Corners 13">
            <a:extLst>
              <a:ext uri="{FF2B5EF4-FFF2-40B4-BE49-F238E27FC236}">
                <a16:creationId xmlns:a16="http://schemas.microsoft.com/office/drawing/2014/main" id="{6B49A0EF-75BD-35BE-B2BB-3E542D97352D}"/>
              </a:ext>
            </a:extLst>
          </p:cNvPr>
          <p:cNvSpPr/>
          <p:nvPr/>
        </p:nvSpPr>
        <p:spPr>
          <a:xfrm>
            <a:off x="7641898" y="2943997"/>
            <a:ext cx="927168" cy="1480691"/>
          </a:xfrm>
          <a:prstGeom prst="roundRect">
            <a:avLst/>
          </a:prstGeom>
          <a:pattFill prst="wdDnDiag">
            <a:fgClr>
              <a:schemeClr val="accent2">
                <a:lumMod val="75000"/>
              </a:schemeClr>
            </a:fgClr>
            <a:bgClr>
              <a:schemeClr val="accent1">
                <a:lumMod val="75000"/>
              </a:schemeClr>
            </a:bgClr>
          </a:patt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tIns="4572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BH</a:t>
            </a:r>
            <a:b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VNPCC</a:t>
            </a:r>
          </a:p>
        </p:txBody>
      </p:sp>
      <p:sp>
        <p:nvSpPr>
          <p:cNvPr id="21" name="Rectangle: Rounded Corners 20">
            <a:extLst>
              <a:ext uri="{FF2B5EF4-FFF2-40B4-BE49-F238E27FC236}">
                <a16:creationId xmlns:a16="http://schemas.microsoft.com/office/drawing/2014/main" id="{8D969AEE-31E8-265B-EE67-87C6A2001531}"/>
              </a:ext>
            </a:extLst>
          </p:cNvPr>
          <p:cNvSpPr/>
          <p:nvPr/>
        </p:nvSpPr>
        <p:spPr>
          <a:xfrm>
            <a:off x="10617091" y="5301699"/>
            <a:ext cx="731520" cy="630936"/>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TPH</a:t>
            </a:r>
            <a:r>
              <a:rPr kumimoji="0" lang="en-US" sz="1400" b="0" i="0" u="none" strike="noStrike" kern="1200" cap="none" spc="0" normalizeH="0" baseline="30000" noProof="0">
                <a:ln>
                  <a:noFill/>
                </a:ln>
                <a:solidFill>
                  <a:srgbClr val="FFFFFF"/>
                </a:solidFill>
                <a:effectLst/>
                <a:uLnTx/>
                <a:uFillTx/>
                <a:latin typeface="Arial" panose="020B0604020202020204"/>
                <a:ea typeface="+mn-ea"/>
                <a:cs typeface="+mn-cs"/>
              </a:rPr>
              <a:t>2</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Rounded Corners 5">
            <a:extLst>
              <a:ext uri="{FF2B5EF4-FFF2-40B4-BE49-F238E27FC236}">
                <a16:creationId xmlns:a16="http://schemas.microsoft.com/office/drawing/2014/main" id="{F5E20874-44C8-7943-3559-0B35A11C6436}"/>
              </a:ext>
            </a:extLst>
          </p:cNvPr>
          <p:cNvSpPr/>
          <p:nvPr/>
        </p:nvSpPr>
        <p:spPr>
          <a:xfrm rot="16200000">
            <a:off x="902096" y="1145591"/>
            <a:ext cx="872168" cy="731520"/>
          </a:xfrm>
          <a:prstGeom prst="roundRect">
            <a:avLst/>
          </a:prstGeom>
          <a:solidFill>
            <a:schemeClr val="tx1">
              <a:lumMod val="50000"/>
              <a:lumOff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Composite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Score</a:t>
            </a:r>
          </a:p>
        </p:txBody>
      </p:sp>
      <p:sp>
        <p:nvSpPr>
          <p:cNvPr id="10" name="Rectangle: Rounded Corners 9">
            <a:extLst>
              <a:ext uri="{FF2B5EF4-FFF2-40B4-BE49-F238E27FC236}">
                <a16:creationId xmlns:a16="http://schemas.microsoft.com/office/drawing/2014/main" id="{146EE850-F59B-F393-66B1-DA598DD4F839}"/>
              </a:ext>
            </a:extLst>
          </p:cNvPr>
          <p:cNvSpPr/>
          <p:nvPr/>
        </p:nvSpPr>
        <p:spPr>
          <a:xfrm>
            <a:off x="972418" y="2647203"/>
            <a:ext cx="731520" cy="590551"/>
          </a:xfrm>
          <a:prstGeom prst="roundRect">
            <a:avLst/>
          </a:prstGeom>
          <a:solidFill>
            <a:srgbClr val="7970B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11-13</a:t>
            </a:r>
          </a:p>
        </p:txBody>
      </p:sp>
      <p:sp>
        <p:nvSpPr>
          <p:cNvPr id="12" name="Rectangle: Rounded Corners 11">
            <a:extLst>
              <a:ext uri="{FF2B5EF4-FFF2-40B4-BE49-F238E27FC236}">
                <a16:creationId xmlns:a16="http://schemas.microsoft.com/office/drawing/2014/main" id="{B8213CF9-98FD-81E8-58D4-874FA5A54519}"/>
              </a:ext>
            </a:extLst>
          </p:cNvPr>
          <p:cNvSpPr/>
          <p:nvPr/>
        </p:nvSpPr>
        <p:spPr>
          <a:xfrm>
            <a:off x="965950" y="3324971"/>
            <a:ext cx="731520" cy="590551"/>
          </a:xfrm>
          <a:prstGeom prst="roundRect">
            <a:avLst/>
          </a:prstGeom>
          <a:solidFill>
            <a:srgbClr val="6C8EB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14-16</a:t>
            </a:r>
          </a:p>
        </p:txBody>
      </p:sp>
      <p:sp>
        <p:nvSpPr>
          <p:cNvPr id="19" name="Rectangle: Rounded Corners 18">
            <a:extLst>
              <a:ext uri="{FF2B5EF4-FFF2-40B4-BE49-F238E27FC236}">
                <a16:creationId xmlns:a16="http://schemas.microsoft.com/office/drawing/2014/main" id="{D7DBC11D-4228-CCD9-6A6D-1CEEEF21F15B}"/>
              </a:ext>
            </a:extLst>
          </p:cNvPr>
          <p:cNvSpPr/>
          <p:nvPr/>
        </p:nvSpPr>
        <p:spPr>
          <a:xfrm>
            <a:off x="972418" y="3997961"/>
            <a:ext cx="731520" cy="590551"/>
          </a:xfrm>
          <a:prstGeom prst="roundRect">
            <a:avLst/>
          </a:prstGeom>
          <a:solidFill>
            <a:srgbClr val="6ABBB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17-19</a:t>
            </a:r>
          </a:p>
        </p:txBody>
      </p:sp>
      <p:sp>
        <p:nvSpPr>
          <p:cNvPr id="22" name="Rectangle: Rounded Corners 21">
            <a:extLst>
              <a:ext uri="{FF2B5EF4-FFF2-40B4-BE49-F238E27FC236}">
                <a16:creationId xmlns:a16="http://schemas.microsoft.com/office/drawing/2014/main" id="{3BA6809D-042E-3745-9354-570DCCFE6A3D}"/>
              </a:ext>
            </a:extLst>
          </p:cNvPr>
          <p:cNvSpPr/>
          <p:nvPr/>
        </p:nvSpPr>
        <p:spPr>
          <a:xfrm>
            <a:off x="970486" y="4654064"/>
            <a:ext cx="731520" cy="590551"/>
          </a:xfrm>
          <a:prstGeom prst="roundRect">
            <a:avLst/>
          </a:prstGeom>
          <a:solidFill>
            <a:srgbClr val="6ABD8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20-22</a:t>
            </a:r>
          </a:p>
        </p:txBody>
      </p:sp>
      <p:sp>
        <p:nvSpPr>
          <p:cNvPr id="23" name="Rectangle: Rounded Corners 22">
            <a:extLst>
              <a:ext uri="{FF2B5EF4-FFF2-40B4-BE49-F238E27FC236}">
                <a16:creationId xmlns:a16="http://schemas.microsoft.com/office/drawing/2014/main" id="{37F1DDC2-68D5-C6FA-6694-728B4133B02C}"/>
              </a:ext>
            </a:extLst>
          </p:cNvPr>
          <p:cNvSpPr/>
          <p:nvPr/>
        </p:nvSpPr>
        <p:spPr>
          <a:xfrm>
            <a:off x="976734" y="5310167"/>
            <a:ext cx="731520" cy="590551"/>
          </a:xfrm>
          <a:prstGeom prst="roundRect">
            <a:avLst/>
          </a:prstGeom>
          <a:solidFill>
            <a:srgbClr val="68B85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23-27</a:t>
            </a:r>
          </a:p>
        </p:txBody>
      </p:sp>
      <p:sp>
        <p:nvSpPr>
          <p:cNvPr id="24" name="Rectangle: Rounded Corners 23">
            <a:extLst>
              <a:ext uri="{FF2B5EF4-FFF2-40B4-BE49-F238E27FC236}">
                <a16:creationId xmlns:a16="http://schemas.microsoft.com/office/drawing/2014/main" id="{709C9F3E-2449-2A66-DEA9-9B1E5386DFAA}"/>
              </a:ext>
            </a:extLst>
          </p:cNvPr>
          <p:cNvSpPr/>
          <p:nvPr/>
        </p:nvSpPr>
        <p:spPr>
          <a:xfrm>
            <a:off x="972418" y="5999582"/>
            <a:ext cx="731520" cy="590551"/>
          </a:xfrm>
          <a:prstGeom prst="roundRect">
            <a:avLst/>
          </a:prstGeom>
          <a:solidFill>
            <a:srgbClr val="A2BE5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28-35</a:t>
            </a:r>
          </a:p>
        </p:txBody>
      </p:sp>
      <p:sp>
        <p:nvSpPr>
          <p:cNvPr id="25" name="Rectangle: Rounded Corners 24">
            <a:extLst>
              <a:ext uri="{FF2B5EF4-FFF2-40B4-BE49-F238E27FC236}">
                <a16:creationId xmlns:a16="http://schemas.microsoft.com/office/drawing/2014/main" id="{9ADADC48-A0B6-598D-22DE-360AB952C773}"/>
              </a:ext>
            </a:extLst>
          </p:cNvPr>
          <p:cNvSpPr/>
          <p:nvPr/>
        </p:nvSpPr>
        <p:spPr>
          <a:xfrm rot="16200000">
            <a:off x="59283" y="1098265"/>
            <a:ext cx="868956" cy="822960"/>
          </a:xfrm>
          <a:prstGeom prst="roundRect">
            <a:avLst/>
          </a:prstGeom>
          <a:solidFill>
            <a:schemeClr val="tx1">
              <a:lumMod val="50000"/>
              <a:lumOff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Level of Service Intensity</a:t>
            </a:r>
          </a:p>
        </p:txBody>
      </p:sp>
      <p:sp>
        <p:nvSpPr>
          <p:cNvPr id="27" name="Rectangle: Rounded Corners 26">
            <a:extLst>
              <a:ext uri="{FF2B5EF4-FFF2-40B4-BE49-F238E27FC236}">
                <a16:creationId xmlns:a16="http://schemas.microsoft.com/office/drawing/2014/main" id="{E24F7590-409F-1C53-0D1A-74D9240044DC}"/>
              </a:ext>
            </a:extLst>
          </p:cNvPr>
          <p:cNvSpPr/>
          <p:nvPr/>
        </p:nvSpPr>
        <p:spPr>
          <a:xfrm>
            <a:off x="9256561" y="1280600"/>
            <a:ext cx="1188720" cy="4572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Child &amp; Adolescent</a:t>
            </a:r>
          </a:p>
        </p:txBody>
      </p:sp>
      <p:sp>
        <p:nvSpPr>
          <p:cNvPr id="28" name="Rectangle: Rounded Corners 27">
            <a:extLst>
              <a:ext uri="{FF2B5EF4-FFF2-40B4-BE49-F238E27FC236}">
                <a16:creationId xmlns:a16="http://schemas.microsoft.com/office/drawing/2014/main" id="{09D3CFDA-088C-35A9-26E2-11FF57AEF7E1}"/>
              </a:ext>
            </a:extLst>
          </p:cNvPr>
          <p:cNvSpPr/>
          <p:nvPr/>
        </p:nvSpPr>
        <p:spPr>
          <a:xfrm>
            <a:off x="6548756" y="1276500"/>
            <a:ext cx="1188720" cy="457200"/>
          </a:xfrm>
          <a:prstGeom prst="roundRect">
            <a:avLst/>
          </a:prstGeom>
          <a:pattFill prst="wdDnDiag">
            <a:fgClr>
              <a:schemeClr val="accent2">
                <a:lumMod val="75000"/>
              </a:schemeClr>
            </a:fgClr>
            <a:bgClr>
              <a:schemeClr val="accent1">
                <a:lumMod val="75000"/>
              </a:schemeClr>
            </a:bgClr>
          </a:patt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All ages</a:t>
            </a:r>
          </a:p>
        </p:txBody>
      </p:sp>
      <p:sp>
        <p:nvSpPr>
          <p:cNvPr id="2" name="Rectangle: Rounded Corners 1">
            <a:extLst>
              <a:ext uri="{FF2B5EF4-FFF2-40B4-BE49-F238E27FC236}">
                <a16:creationId xmlns:a16="http://schemas.microsoft.com/office/drawing/2014/main" id="{0717CB11-ED23-00AB-FD49-E0F21BFDE66E}"/>
              </a:ext>
            </a:extLst>
          </p:cNvPr>
          <p:cNvSpPr/>
          <p:nvPr/>
        </p:nvSpPr>
        <p:spPr>
          <a:xfrm>
            <a:off x="972418" y="1979432"/>
            <a:ext cx="731520" cy="590551"/>
          </a:xfrm>
          <a:prstGeom prst="roundRect">
            <a:avLst/>
          </a:prstGeom>
          <a:solidFill>
            <a:srgbClr val="A67C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7-10</a:t>
            </a:r>
          </a:p>
        </p:txBody>
      </p:sp>
      <p:sp>
        <p:nvSpPr>
          <p:cNvPr id="32" name="Rectangle: Rounded Corners 31">
            <a:extLst>
              <a:ext uri="{FF2B5EF4-FFF2-40B4-BE49-F238E27FC236}">
                <a16:creationId xmlns:a16="http://schemas.microsoft.com/office/drawing/2014/main" id="{716F654A-CD78-8636-FF8A-82F4194CE09F}"/>
              </a:ext>
            </a:extLst>
          </p:cNvPr>
          <p:cNvSpPr/>
          <p:nvPr/>
        </p:nvSpPr>
        <p:spPr>
          <a:xfrm rot="16200000">
            <a:off x="11276810" y="1120792"/>
            <a:ext cx="872169" cy="731520"/>
          </a:xfrm>
          <a:prstGeom prst="roundRect">
            <a:avLst/>
          </a:prstGeom>
          <a:solidFill>
            <a:schemeClr val="tx1">
              <a:lumMod val="50000"/>
              <a:lumOff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Composite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Score</a:t>
            </a:r>
          </a:p>
        </p:txBody>
      </p:sp>
      <p:sp>
        <p:nvSpPr>
          <p:cNvPr id="33" name="Rectangle: Rounded Corners 32">
            <a:extLst>
              <a:ext uri="{FF2B5EF4-FFF2-40B4-BE49-F238E27FC236}">
                <a16:creationId xmlns:a16="http://schemas.microsoft.com/office/drawing/2014/main" id="{F7D855F1-C9C7-217D-F989-C471E97D9B98}"/>
              </a:ext>
            </a:extLst>
          </p:cNvPr>
          <p:cNvSpPr/>
          <p:nvPr/>
        </p:nvSpPr>
        <p:spPr>
          <a:xfrm>
            <a:off x="11372534" y="2631759"/>
            <a:ext cx="731520" cy="590551"/>
          </a:xfrm>
          <a:prstGeom prst="roundRect">
            <a:avLst/>
          </a:prstGeom>
          <a:solidFill>
            <a:srgbClr val="7970B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10-13</a:t>
            </a:r>
          </a:p>
        </p:txBody>
      </p:sp>
      <p:sp>
        <p:nvSpPr>
          <p:cNvPr id="34" name="Rectangle: Rounded Corners 33">
            <a:extLst>
              <a:ext uri="{FF2B5EF4-FFF2-40B4-BE49-F238E27FC236}">
                <a16:creationId xmlns:a16="http://schemas.microsoft.com/office/drawing/2014/main" id="{EEBA27B8-B5B7-0BA6-1A31-135B5BD51850}"/>
              </a:ext>
            </a:extLst>
          </p:cNvPr>
          <p:cNvSpPr/>
          <p:nvPr/>
        </p:nvSpPr>
        <p:spPr>
          <a:xfrm>
            <a:off x="11366066" y="3309527"/>
            <a:ext cx="731520" cy="590551"/>
          </a:xfrm>
          <a:prstGeom prst="roundRect">
            <a:avLst/>
          </a:prstGeom>
          <a:solidFill>
            <a:srgbClr val="6C8EB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14-16</a:t>
            </a:r>
          </a:p>
        </p:txBody>
      </p:sp>
      <p:sp>
        <p:nvSpPr>
          <p:cNvPr id="35" name="Rectangle: Rounded Corners 34">
            <a:extLst>
              <a:ext uri="{FF2B5EF4-FFF2-40B4-BE49-F238E27FC236}">
                <a16:creationId xmlns:a16="http://schemas.microsoft.com/office/drawing/2014/main" id="{D97DE517-014C-DB03-79B5-10177F78DE2F}"/>
              </a:ext>
            </a:extLst>
          </p:cNvPr>
          <p:cNvSpPr/>
          <p:nvPr/>
        </p:nvSpPr>
        <p:spPr>
          <a:xfrm>
            <a:off x="11372534" y="3982517"/>
            <a:ext cx="731520" cy="590551"/>
          </a:xfrm>
          <a:prstGeom prst="roundRect">
            <a:avLst/>
          </a:prstGeom>
          <a:solidFill>
            <a:srgbClr val="6ABBB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17-19</a:t>
            </a:r>
          </a:p>
        </p:txBody>
      </p:sp>
      <p:sp>
        <p:nvSpPr>
          <p:cNvPr id="36" name="Rectangle: Rounded Corners 35">
            <a:extLst>
              <a:ext uri="{FF2B5EF4-FFF2-40B4-BE49-F238E27FC236}">
                <a16:creationId xmlns:a16="http://schemas.microsoft.com/office/drawing/2014/main" id="{35C9BF41-1079-483E-5D35-06392A025697}"/>
              </a:ext>
            </a:extLst>
          </p:cNvPr>
          <p:cNvSpPr/>
          <p:nvPr/>
        </p:nvSpPr>
        <p:spPr>
          <a:xfrm>
            <a:off x="11370602" y="4638620"/>
            <a:ext cx="731520" cy="590551"/>
          </a:xfrm>
          <a:prstGeom prst="roundRect">
            <a:avLst/>
          </a:prstGeom>
          <a:solidFill>
            <a:srgbClr val="6ABD8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20-22</a:t>
            </a:r>
          </a:p>
        </p:txBody>
      </p:sp>
      <p:sp>
        <p:nvSpPr>
          <p:cNvPr id="37" name="Rectangle: Rounded Corners 36">
            <a:extLst>
              <a:ext uri="{FF2B5EF4-FFF2-40B4-BE49-F238E27FC236}">
                <a16:creationId xmlns:a16="http://schemas.microsoft.com/office/drawing/2014/main" id="{4C62196D-393F-7912-707C-2ED18CE53EFF}"/>
              </a:ext>
            </a:extLst>
          </p:cNvPr>
          <p:cNvSpPr/>
          <p:nvPr/>
        </p:nvSpPr>
        <p:spPr>
          <a:xfrm>
            <a:off x="11376850" y="5294723"/>
            <a:ext cx="731520" cy="590551"/>
          </a:xfrm>
          <a:prstGeom prst="roundRect">
            <a:avLst/>
          </a:prstGeom>
          <a:solidFill>
            <a:srgbClr val="68B85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23-27</a:t>
            </a:r>
          </a:p>
        </p:txBody>
      </p:sp>
      <p:sp>
        <p:nvSpPr>
          <p:cNvPr id="38" name="Rectangle: Rounded Corners 37">
            <a:extLst>
              <a:ext uri="{FF2B5EF4-FFF2-40B4-BE49-F238E27FC236}">
                <a16:creationId xmlns:a16="http://schemas.microsoft.com/office/drawing/2014/main" id="{3B0AC1EB-F246-1BBE-6CAF-1AEED7D16782}"/>
              </a:ext>
            </a:extLst>
          </p:cNvPr>
          <p:cNvSpPr/>
          <p:nvPr/>
        </p:nvSpPr>
        <p:spPr>
          <a:xfrm>
            <a:off x="11372534" y="5984138"/>
            <a:ext cx="731520" cy="590551"/>
          </a:xfrm>
          <a:prstGeom prst="roundRect">
            <a:avLst/>
          </a:prstGeom>
          <a:solidFill>
            <a:srgbClr val="A2BE5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28-35</a:t>
            </a:r>
          </a:p>
        </p:txBody>
      </p:sp>
      <p:sp>
        <p:nvSpPr>
          <p:cNvPr id="39" name="Rectangle: Rounded Corners 38">
            <a:extLst>
              <a:ext uri="{FF2B5EF4-FFF2-40B4-BE49-F238E27FC236}">
                <a16:creationId xmlns:a16="http://schemas.microsoft.com/office/drawing/2014/main" id="{1FB13081-A98D-6C25-D4C5-548B7CBB717B}"/>
              </a:ext>
            </a:extLst>
          </p:cNvPr>
          <p:cNvSpPr/>
          <p:nvPr/>
        </p:nvSpPr>
        <p:spPr>
          <a:xfrm>
            <a:off x="11372534" y="1963988"/>
            <a:ext cx="731520" cy="590551"/>
          </a:xfrm>
          <a:prstGeom prst="roundRect">
            <a:avLst/>
          </a:prstGeom>
          <a:solidFill>
            <a:srgbClr val="A67C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7-10</a:t>
            </a:r>
          </a:p>
        </p:txBody>
      </p:sp>
      <p:sp>
        <p:nvSpPr>
          <p:cNvPr id="40" name="Title 39">
            <a:extLst>
              <a:ext uri="{FF2B5EF4-FFF2-40B4-BE49-F238E27FC236}">
                <a16:creationId xmlns:a16="http://schemas.microsoft.com/office/drawing/2014/main" id="{13BA8AF2-6F14-900E-1749-17CF0F4DB308}"/>
              </a:ext>
            </a:extLst>
          </p:cNvPr>
          <p:cNvSpPr>
            <a:spLocks noGrp="1"/>
          </p:cNvSpPr>
          <p:nvPr>
            <p:ph type="title"/>
          </p:nvPr>
        </p:nvSpPr>
        <p:spPr/>
        <p:txBody>
          <a:bodyPr/>
          <a:lstStyle/>
          <a:p>
            <a:r>
              <a:rPr lang="en-US"/>
              <a:t>SCF Service Intensity Map – BH Valley </a:t>
            </a:r>
          </a:p>
        </p:txBody>
      </p:sp>
      <p:sp>
        <p:nvSpPr>
          <p:cNvPr id="30" name="TextBox 29">
            <a:extLst>
              <a:ext uri="{FF2B5EF4-FFF2-40B4-BE49-F238E27FC236}">
                <a16:creationId xmlns:a16="http://schemas.microsoft.com/office/drawing/2014/main" id="{A0CD60AB-9335-0CAB-E783-43688BF7C638}"/>
              </a:ext>
            </a:extLst>
          </p:cNvPr>
          <p:cNvSpPr txBox="1"/>
          <p:nvPr/>
        </p:nvSpPr>
        <p:spPr>
          <a:xfrm>
            <a:off x="864307" y="6606510"/>
            <a:ext cx="1115231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1. Does not provide all Level 5 &amp; 6 services but does provide some components of care until disposition to those levels of care      2. Statewide resource </a:t>
            </a:r>
          </a:p>
        </p:txBody>
      </p:sp>
    </p:spTree>
    <p:extLst>
      <p:ext uri="{BB962C8B-B14F-4D97-AF65-F5344CB8AC3E}">
        <p14:creationId xmlns:p14="http://schemas.microsoft.com/office/powerpoint/2010/main" val="16346568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5F0D7-3DB3-E0EE-22F3-1969F8D97D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E85CB0-09F8-403F-E72E-DE6FE41A8DE7}"/>
              </a:ext>
            </a:extLst>
          </p:cNvPr>
          <p:cNvSpPr>
            <a:spLocks noGrp="1"/>
          </p:cNvSpPr>
          <p:nvPr>
            <p:ph type="title"/>
          </p:nvPr>
        </p:nvSpPr>
        <p:spPr/>
        <p:txBody>
          <a:bodyPr anchor="ctr">
            <a:normAutofit/>
          </a:bodyPr>
          <a:lstStyle/>
          <a:p>
            <a:r>
              <a:rPr lang="en-US" sz="2800"/>
              <a:t>0 – Basic Services for Prevention &amp; Health Maintenance</a:t>
            </a:r>
          </a:p>
        </p:txBody>
      </p:sp>
      <p:graphicFrame>
        <p:nvGraphicFramePr>
          <p:cNvPr id="4" name="Content Placeholder 3">
            <a:extLst>
              <a:ext uri="{FF2B5EF4-FFF2-40B4-BE49-F238E27FC236}">
                <a16:creationId xmlns:a16="http://schemas.microsoft.com/office/drawing/2014/main" id="{78A75784-E10B-276A-A472-E1F26FAE9C2B}"/>
              </a:ext>
            </a:extLst>
          </p:cNvPr>
          <p:cNvGraphicFramePr>
            <a:graphicFrameLocks noGrp="1"/>
          </p:cNvGraphicFramePr>
          <p:nvPr>
            <p:ph sz="half" idx="1"/>
          </p:nvPr>
        </p:nvGraphicFramePr>
        <p:xfrm>
          <a:off x="100013" y="1530349"/>
          <a:ext cx="6200232" cy="5137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6">
            <a:extLst>
              <a:ext uri="{FF2B5EF4-FFF2-40B4-BE49-F238E27FC236}">
                <a16:creationId xmlns:a16="http://schemas.microsoft.com/office/drawing/2014/main" id="{C9C03798-AA95-118D-D499-4589E6CD7557}"/>
              </a:ext>
            </a:extLst>
          </p:cNvPr>
          <p:cNvSpPr>
            <a:spLocks noGrp="1"/>
          </p:cNvSpPr>
          <p:nvPr>
            <p:ph sz="half" idx="2"/>
          </p:nvPr>
        </p:nvSpPr>
        <p:spPr>
          <a:xfrm>
            <a:off x="6096001" y="1705985"/>
            <a:ext cx="5893750" cy="1960161"/>
          </a:xfrm>
        </p:spPr>
        <p:txBody>
          <a:bodyPr>
            <a:normAutofit fontScale="70000" lnSpcReduction="20000"/>
          </a:bodyPr>
          <a:lstStyle/>
          <a:p>
            <a:pPr marL="571500" indent="-571500">
              <a:buFont typeface="Wingdings" panose="05000000000000000000" pitchFamily="2" charset="2"/>
              <a:buChar char="§"/>
            </a:pPr>
            <a:r>
              <a:rPr lang="en-US"/>
              <a:t>Anchorage Native Primary Care Center (</a:t>
            </a:r>
            <a:r>
              <a:rPr lang="en-US" err="1"/>
              <a:t>Yagheli</a:t>
            </a:r>
            <a:r>
              <a:rPr lang="en-US"/>
              <a:t> Shesh Qenq’a)</a:t>
            </a:r>
          </a:p>
          <a:p>
            <a:pPr marL="571500" indent="-571500">
              <a:buFont typeface="Wingdings" panose="05000000000000000000" pitchFamily="2" charset="2"/>
              <a:buChar char="§"/>
            </a:pPr>
            <a:r>
              <a:rPr lang="en-US"/>
              <a:t>Valley Native Primary Care Center (Benteh Nuutah) </a:t>
            </a:r>
          </a:p>
          <a:p>
            <a:pPr marL="571500" indent="-571500">
              <a:buFont typeface="Wingdings" panose="05000000000000000000" pitchFamily="2" charset="2"/>
              <a:buChar char="§"/>
            </a:pPr>
            <a:r>
              <a:rPr lang="en-US"/>
              <a:t>Family Wellness Warriors (Nu’iju)</a:t>
            </a:r>
          </a:p>
          <a:p>
            <a:endParaRPr lang="en-US" sz="4400"/>
          </a:p>
        </p:txBody>
      </p:sp>
      <p:pic>
        <p:nvPicPr>
          <p:cNvPr id="6" name="Picture 5">
            <a:extLst>
              <a:ext uri="{FF2B5EF4-FFF2-40B4-BE49-F238E27FC236}">
                <a16:creationId xmlns:a16="http://schemas.microsoft.com/office/drawing/2014/main" id="{C916A1D5-F750-2B4E-8650-4B25A7A744D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90043" y="3498140"/>
            <a:ext cx="3965194" cy="3222290"/>
          </a:xfrm>
          <a:prstGeom prst="rect">
            <a:avLst/>
          </a:prstGeom>
        </p:spPr>
      </p:pic>
    </p:spTree>
    <p:extLst>
      <p:ext uri="{BB962C8B-B14F-4D97-AF65-F5344CB8AC3E}">
        <p14:creationId xmlns:p14="http://schemas.microsoft.com/office/powerpoint/2010/main" val="36269057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FAEBB-771F-C834-1096-BC54B3A6A9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2E3189-CA30-2006-3348-C43AFA0F7BFD}"/>
              </a:ext>
            </a:extLst>
          </p:cNvPr>
          <p:cNvSpPr>
            <a:spLocks noGrp="1"/>
          </p:cNvSpPr>
          <p:nvPr>
            <p:ph type="title"/>
          </p:nvPr>
        </p:nvSpPr>
        <p:spPr/>
        <p:txBody>
          <a:bodyPr anchor="ctr">
            <a:normAutofit/>
          </a:bodyPr>
          <a:lstStyle/>
          <a:p>
            <a:r>
              <a:rPr lang="en-US" sz="2800"/>
              <a:t>0 – Basic Services for Prevention &amp; Maintenance</a:t>
            </a:r>
          </a:p>
        </p:txBody>
      </p:sp>
      <p:graphicFrame>
        <p:nvGraphicFramePr>
          <p:cNvPr id="6" name="Content Placeholder 5">
            <a:extLst>
              <a:ext uri="{FF2B5EF4-FFF2-40B4-BE49-F238E27FC236}">
                <a16:creationId xmlns:a16="http://schemas.microsoft.com/office/drawing/2014/main" id="{C930C0C5-24F5-9915-C3C1-D75450191412}"/>
              </a:ext>
            </a:extLst>
          </p:cNvPr>
          <p:cNvGraphicFramePr>
            <a:graphicFrameLocks noGrp="1"/>
          </p:cNvGraphicFramePr>
          <p:nvPr>
            <p:ph sz="half" idx="2"/>
          </p:nvPr>
        </p:nvGraphicFramePr>
        <p:xfrm>
          <a:off x="266700" y="1554207"/>
          <a:ext cx="11544300" cy="5122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FEE9AF2F-16BF-3087-EB44-BE4339D54360}"/>
              </a:ext>
            </a:extLst>
          </p:cNvPr>
          <p:cNvSpPr txBox="1">
            <a:spLocks/>
          </p:cNvSpPr>
          <p:nvPr/>
        </p:nvSpPr>
        <p:spPr>
          <a:xfrm>
            <a:off x="2368000" y="1347256"/>
            <a:ext cx="7455999" cy="7450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a:ea typeface="+mj-ea"/>
                <a:cs typeface="+mj-cs"/>
              </a:rPr>
              <a:t>Care Components</a:t>
            </a:r>
          </a:p>
        </p:txBody>
      </p:sp>
    </p:spTree>
    <p:extLst>
      <p:ext uri="{BB962C8B-B14F-4D97-AF65-F5344CB8AC3E}">
        <p14:creationId xmlns:p14="http://schemas.microsoft.com/office/powerpoint/2010/main" val="6157683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0D0DC-90CB-8F90-A4BC-ED3FDF082E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AAFDE8-0251-F615-52CD-FC94774E63BB}"/>
              </a:ext>
            </a:extLst>
          </p:cNvPr>
          <p:cNvSpPr>
            <a:spLocks noGrp="1"/>
          </p:cNvSpPr>
          <p:nvPr>
            <p:ph type="title"/>
          </p:nvPr>
        </p:nvSpPr>
        <p:spPr/>
        <p:txBody>
          <a:bodyPr anchor="ctr">
            <a:normAutofit/>
          </a:bodyPr>
          <a:lstStyle/>
          <a:p>
            <a:r>
              <a:rPr lang="en-US" sz="2800"/>
              <a:t>0 – Basic Services for Prevention &amp; Health Maintenance</a:t>
            </a:r>
          </a:p>
        </p:txBody>
      </p:sp>
      <p:graphicFrame>
        <p:nvGraphicFramePr>
          <p:cNvPr id="4" name="Content Placeholder 3">
            <a:extLst>
              <a:ext uri="{FF2B5EF4-FFF2-40B4-BE49-F238E27FC236}">
                <a16:creationId xmlns:a16="http://schemas.microsoft.com/office/drawing/2014/main" id="{8F2CE879-7842-86BE-1EAD-7F8EFE40A9A2}"/>
              </a:ext>
            </a:extLst>
          </p:cNvPr>
          <p:cNvGraphicFramePr>
            <a:graphicFrameLocks noGrp="1"/>
          </p:cNvGraphicFramePr>
          <p:nvPr>
            <p:ph sz="half" idx="1"/>
          </p:nvPr>
        </p:nvGraphicFramePr>
        <p:xfrm>
          <a:off x="100013" y="1530349"/>
          <a:ext cx="6200232" cy="5137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6">
            <a:extLst>
              <a:ext uri="{FF2B5EF4-FFF2-40B4-BE49-F238E27FC236}">
                <a16:creationId xmlns:a16="http://schemas.microsoft.com/office/drawing/2014/main" id="{1E18D643-AE00-6156-7501-783837D7B1E9}"/>
              </a:ext>
            </a:extLst>
          </p:cNvPr>
          <p:cNvSpPr>
            <a:spLocks noGrp="1"/>
          </p:cNvSpPr>
          <p:nvPr>
            <p:ph sz="half" idx="2"/>
          </p:nvPr>
        </p:nvSpPr>
        <p:spPr>
          <a:xfrm>
            <a:off x="6300788" y="1799987"/>
            <a:ext cx="5372767" cy="4351338"/>
          </a:xfrm>
        </p:spPr>
        <p:txBody>
          <a:bodyPr>
            <a:normAutofit/>
          </a:bodyPr>
          <a:lstStyle/>
          <a:p>
            <a:pPr marL="571500" indent="-571500">
              <a:buFont typeface="Wingdings" panose="05000000000000000000" pitchFamily="2" charset="2"/>
              <a:buChar char="§"/>
            </a:pPr>
            <a:r>
              <a:rPr lang="en-US" sz="2000"/>
              <a:t>Anchorage Native Primary Care Center (</a:t>
            </a:r>
            <a:r>
              <a:rPr lang="en-US" sz="2000" err="1"/>
              <a:t>Yagheli</a:t>
            </a:r>
            <a:r>
              <a:rPr lang="en-US" sz="2000"/>
              <a:t> Shesh Qenq’a)</a:t>
            </a:r>
          </a:p>
          <a:p>
            <a:pPr marL="571500" indent="-571500">
              <a:buFont typeface="Wingdings" panose="05000000000000000000" pitchFamily="2" charset="2"/>
              <a:buChar char="§"/>
            </a:pPr>
            <a:r>
              <a:rPr lang="en-US" sz="2000"/>
              <a:t>Valley Native Primary Care Center (Benteh Nuutah) </a:t>
            </a:r>
          </a:p>
          <a:p>
            <a:pPr marL="571500" indent="-571500">
              <a:buFont typeface="Wingdings" panose="05000000000000000000" pitchFamily="2" charset="2"/>
              <a:buChar char="§"/>
            </a:pPr>
            <a:r>
              <a:rPr lang="en-US" sz="2000"/>
              <a:t>Family Wellness Warriors (Nu’iju)</a:t>
            </a:r>
          </a:p>
          <a:p>
            <a:endParaRPr lang="en-US" sz="3600"/>
          </a:p>
        </p:txBody>
      </p:sp>
    </p:spTree>
    <p:extLst>
      <p:ext uri="{BB962C8B-B14F-4D97-AF65-F5344CB8AC3E}">
        <p14:creationId xmlns:p14="http://schemas.microsoft.com/office/powerpoint/2010/main" val="36300946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A33F9-B7D6-808A-0F5C-9E238E94BF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4110BA-68D5-5B6D-87A9-14E3669CD7A0}"/>
              </a:ext>
            </a:extLst>
          </p:cNvPr>
          <p:cNvSpPr>
            <a:spLocks noGrp="1"/>
          </p:cNvSpPr>
          <p:nvPr>
            <p:ph type="title"/>
          </p:nvPr>
        </p:nvSpPr>
        <p:spPr/>
        <p:txBody>
          <a:bodyPr anchor="ctr">
            <a:normAutofit/>
          </a:bodyPr>
          <a:lstStyle/>
          <a:p>
            <a:r>
              <a:rPr lang="en-US" sz="2800"/>
              <a:t>1 – Recovery Maintenance &amp; Health Management</a:t>
            </a:r>
          </a:p>
        </p:txBody>
      </p:sp>
      <p:graphicFrame>
        <p:nvGraphicFramePr>
          <p:cNvPr id="6" name="Content Placeholder 5">
            <a:extLst>
              <a:ext uri="{FF2B5EF4-FFF2-40B4-BE49-F238E27FC236}">
                <a16:creationId xmlns:a16="http://schemas.microsoft.com/office/drawing/2014/main" id="{23611800-4680-4FE1-595E-5DB3577AC1D3}"/>
              </a:ext>
            </a:extLst>
          </p:cNvPr>
          <p:cNvGraphicFramePr>
            <a:graphicFrameLocks noGrp="1"/>
          </p:cNvGraphicFramePr>
          <p:nvPr>
            <p:ph sz="half" idx="2"/>
          </p:nvPr>
        </p:nvGraphicFramePr>
        <p:xfrm>
          <a:off x="381000" y="1554208"/>
          <a:ext cx="114300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65547BA9-FB02-E366-0056-3FA63C774F18}"/>
              </a:ext>
            </a:extLst>
          </p:cNvPr>
          <p:cNvSpPr txBox="1">
            <a:spLocks/>
          </p:cNvSpPr>
          <p:nvPr/>
        </p:nvSpPr>
        <p:spPr>
          <a:xfrm>
            <a:off x="2368000" y="1347256"/>
            <a:ext cx="7455999" cy="7450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a:ea typeface="+mj-ea"/>
                <a:cs typeface="+mj-cs"/>
              </a:rPr>
              <a:t>Care Components</a:t>
            </a:r>
          </a:p>
        </p:txBody>
      </p:sp>
    </p:spTree>
    <p:extLst>
      <p:ext uri="{BB962C8B-B14F-4D97-AF65-F5344CB8AC3E}">
        <p14:creationId xmlns:p14="http://schemas.microsoft.com/office/powerpoint/2010/main" val="330056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9E57D-D21D-5AFB-4039-A3C6B287CF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729560-39BF-4B9D-4D28-6F800CCD07E9}"/>
              </a:ext>
            </a:extLst>
          </p:cNvPr>
          <p:cNvSpPr>
            <a:spLocks noGrp="1"/>
          </p:cNvSpPr>
          <p:nvPr>
            <p:ph type="title"/>
          </p:nvPr>
        </p:nvSpPr>
        <p:spPr/>
        <p:txBody>
          <a:bodyPr anchor="ctr">
            <a:normAutofit/>
          </a:bodyPr>
          <a:lstStyle/>
          <a:p>
            <a:r>
              <a:rPr lang="en-US" sz="2800"/>
              <a:t>2 – Outpatient Services</a:t>
            </a:r>
          </a:p>
        </p:txBody>
      </p:sp>
      <p:graphicFrame>
        <p:nvGraphicFramePr>
          <p:cNvPr id="4" name="Content Placeholder 3">
            <a:extLst>
              <a:ext uri="{FF2B5EF4-FFF2-40B4-BE49-F238E27FC236}">
                <a16:creationId xmlns:a16="http://schemas.microsoft.com/office/drawing/2014/main" id="{54650B1E-B916-3CF1-2999-8ABA66B31D26}"/>
              </a:ext>
            </a:extLst>
          </p:cNvPr>
          <p:cNvGraphicFramePr>
            <a:graphicFrameLocks noGrp="1"/>
          </p:cNvGraphicFramePr>
          <p:nvPr>
            <p:ph sz="half" idx="1"/>
          </p:nvPr>
        </p:nvGraphicFramePr>
        <p:xfrm>
          <a:off x="477268" y="1461330"/>
          <a:ext cx="5761162" cy="49309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a:extLst>
              <a:ext uri="{FF2B5EF4-FFF2-40B4-BE49-F238E27FC236}">
                <a16:creationId xmlns:a16="http://schemas.microsoft.com/office/drawing/2014/main" id="{63F276F3-9E24-E89E-86E0-FCE79404D21F}"/>
              </a:ext>
            </a:extLst>
          </p:cNvPr>
          <p:cNvSpPr>
            <a:spLocks noGrp="1"/>
          </p:cNvSpPr>
          <p:nvPr>
            <p:ph sz="half" idx="2"/>
          </p:nvPr>
        </p:nvSpPr>
        <p:spPr>
          <a:xfrm>
            <a:off x="6300245" y="1825625"/>
            <a:ext cx="5891755" cy="4351338"/>
          </a:xfrm>
        </p:spPr>
        <p:txBody>
          <a:bodyPr>
            <a:normAutofit/>
          </a:bodyPr>
          <a:lstStyle/>
          <a:p>
            <a:pPr marL="571500" indent="-571500">
              <a:buFont typeface="Wingdings" panose="05000000000000000000" pitchFamily="2" charset="2"/>
              <a:buChar char="§"/>
            </a:pPr>
            <a:r>
              <a:rPr lang="en-US" sz="2400"/>
              <a:t>Valley Native Primary Care Center (Benteh Nuutah) Behavioral Health</a:t>
            </a:r>
          </a:p>
          <a:p>
            <a:pPr marL="571500" indent="-571500">
              <a:buFont typeface="Wingdings" panose="05000000000000000000" pitchFamily="2" charset="2"/>
              <a:buChar char="§"/>
            </a:pPr>
            <a:r>
              <a:rPr lang="en-US" sz="2400"/>
              <a:t>Child and Family Outpatient Services </a:t>
            </a:r>
          </a:p>
          <a:p>
            <a:pPr marL="1028700" lvl="1" indent="-571500"/>
            <a:r>
              <a:rPr lang="en-US"/>
              <a:t>Trails  </a:t>
            </a:r>
          </a:p>
          <a:p>
            <a:pPr marL="571500" indent="-571500">
              <a:buFont typeface="Wingdings" panose="05000000000000000000" pitchFamily="2" charset="2"/>
              <a:buChar char="§"/>
            </a:pPr>
            <a:r>
              <a:rPr lang="en-US" sz="2400"/>
              <a:t>Rural Behavioral Health </a:t>
            </a:r>
          </a:p>
        </p:txBody>
      </p:sp>
    </p:spTree>
    <p:extLst>
      <p:ext uri="{BB962C8B-B14F-4D97-AF65-F5344CB8AC3E}">
        <p14:creationId xmlns:p14="http://schemas.microsoft.com/office/powerpoint/2010/main" val="24297585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0BD69-0744-D304-4728-BDDEFF7F64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3B9F73-94B3-C790-E84D-F1706B53B00D}"/>
              </a:ext>
            </a:extLst>
          </p:cNvPr>
          <p:cNvSpPr>
            <a:spLocks noGrp="1"/>
          </p:cNvSpPr>
          <p:nvPr>
            <p:ph type="title"/>
          </p:nvPr>
        </p:nvSpPr>
        <p:spPr/>
        <p:txBody>
          <a:bodyPr anchor="ctr">
            <a:normAutofit/>
          </a:bodyPr>
          <a:lstStyle/>
          <a:p>
            <a:r>
              <a:rPr lang="en-US" sz="2800"/>
              <a:t>2 – Outpatient Services</a:t>
            </a:r>
          </a:p>
        </p:txBody>
      </p:sp>
      <p:graphicFrame>
        <p:nvGraphicFramePr>
          <p:cNvPr id="6" name="Content Placeholder 5">
            <a:extLst>
              <a:ext uri="{FF2B5EF4-FFF2-40B4-BE49-F238E27FC236}">
                <a16:creationId xmlns:a16="http://schemas.microsoft.com/office/drawing/2014/main" id="{5CF12CA3-2722-584D-0D99-EB6DEDB873E6}"/>
              </a:ext>
            </a:extLst>
          </p:cNvPr>
          <p:cNvGraphicFramePr>
            <a:graphicFrameLocks noGrp="1"/>
          </p:cNvGraphicFramePr>
          <p:nvPr>
            <p:ph sz="half" idx="2"/>
          </p:nvPr>
        </p:nvGraphicFramePr>
        <p:xfrm>
          <a:off x="381000" y="1554208"/>
          <a:ext cx="114300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155CA850-C71A-234A-E686-1383847262A5}"/>
              </a:ext>
            </a:extLst>
          </p:cNvPr>
          <p:cNvSpPr txBox="1">
            <a:spLocks/>
          </p:cNvSpPr>
          <p:nvPr/>
        </p:nvSpPr>
        <p:spPr>
          <a:xfrm>
            <a:off x="2368000" y="1347256"/>
            <a:ext cx="7455999" cy="7450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a:ea typeface="+mj-ea"/>
                <a:cs typeface="+mj-cs"/>
              </a:rPr>
              <a:t>Care Components</a:t>
            </a:r>
          </a:p>
        </p:txBody>
      </p:sp>
    </p:spTree>
    <p:extLst>
      <p:ext uri="{BB962C8B-B14F-4D97-AF65-F5344CB8AC3E}">
        <p14:creationId xmlns:p14="http://schemas.microsoft.com/office/powerpoint/2010/main" val="4389554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799E1-1446-41F9-F37B-945EE184A3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EE3A60-FB27-98D9-852B-1EA84F11D18A}"/>
              </a:ext>
            </a:extLst>
          </p:cNvPr>
          <p:cNvSpPr>
            <a:spLocks noGrp="1"/>
          </p:cNvSpPr>
          <p:nvPr>
            <p:ph type="title"/>
          </p:nvPr>
        </p:nvSpPr>
        <p:spPr/>
        <p:txBody>
          <a:bodyPr anchor="ctr">
            <a:normAutofit/>
          </a:bodyPr>
          <a:lstStyle/>
          <a:p>
            <a:r>
              <a:rPr lang="en-US" sz="2800"/>
              <a:t>3 – Intensive Outpatient Services</a:t>
            </a:r>
          </a:p>
        </p:txBody>
      </p:sp>
      <p:graphicFrame>
        <p:nvGraphicFramePr>
          <p:cNvPr id="4" name="Content Placeholder 3">
            <a:extLst>
              <a:ext uri="{FF2B5EF4-FFF2-40B4-BE49-F238E27FC236}">
                <a16:creationId xmlns:a16="http://schemas.microsoft.com/office/drawing/2014/main" id="{7A291D0B-B3B0-82A6-B848-72581521B03F}"/>
              </a:ext>
            </a:extLst>
          </p:cNvPr>
          <p:cNvGraphicFramePr>
            <a:graphicFrameLocks noGrp="1"/>
          </p:cNvGraphicFramePr>
          <p:nvPr>
            <p:ph sz="half" idx="1"/>
          </p:nvPr>
        </p:nvGraphicFramePr>
        <p:xfrm>
          <a:off x="461684" y="1418602"/>
          <a:ext cx="5998937" cy="5068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a:extLst>
              <a:ext uri="{FF2B5EF4-FFF2-40B4-BE49-F238E27FC236}">
                <a16:creationId xmlns:a16="http://schemas.microsoft.com/office/drawing/2014/main" id="{411CD45E-0A4E-04AC-AEB1-4AD3BA2FB562}"/>
              </a:ext>
            </a:extLst>
          </p:cNvPr>
          <p:cNvSpPr>
            <a:spLocks noGrp="1"/>
          </p:cNvSpPr>
          <p:nvPr>
            <p:ph sz="half" idx="2"/>
          </p:nvPr>
        </p:nvSpPr>
        <p:spPr>
          <a:xfrm>
            <a:off x="6650623" y="1808537"/>
            <a:ext cx="5381856" cy="1567053"/>
          </a:xfrm>
        </p:spPr>
        <p:txBody>
          <a:bodyPr vert="horz" lIns="91440" tIns="45720" rIns="91440" bIns="45720" rtlCol="0" anchor="t">
            <a:normAutofit/>
          </a:bodyPr>
          <a:lstStyle/>
          <a:p>
            <a:pPr marL="457200" indent="-457200">
              <a:buFont typeface="Wingdings" panose="05000000000000000000" pitchFamily="2" charset="2"/>
              <a:buChar char="§"/>
            </a:pPr>
            <a:r>
              <a:rPr lang="en-US"/>
              <a:t>Child and Family Outpatient Services  </a:t>
            </a:r>
          </a:p>
          <a:p>
            <a:pPr marL="914400" lvl="1" indent="-457200"/>
            <a:r>
              <a:rPr lang="en-US"/>
              <a:t>Trails Program </a:t>
            </a:r>
            <a:endParaRPr lang="en-US">
              <a:cs typeface="Arial"/>
            </a:endParaRPr>
          </a:p>
        </p:txBody>
      </p:sp>
      <p:pic>
        <p:nvPicPr>
          <p:cNvPr id="3" name="Picture 2">
            <a:extLst>
              <a:ext uri="{FF2B5EF4-FFF2-40B4-BE49-F238E27FC236}">
                <a16:creationId xmlns:a16="http://schemas.microsoft.com/office/drawing/2014/main" id="{4792D229-A037-4E8E-F9F5-20847EB14F17}"/>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7562088" y="3555048"/>
            <a:ext cx="3511296" cy="2912432"/>
          </a:xfrm>
          <a:prstGeom prst="rect">
            <a:avLst/>
          </a:prstGeom>
        </p:spPr>
      </p:pic>
    </p:spTree>
    <p:extLst>
      <p:ext uri="{BB962C8B-B14F-4D97-AF65-F5344CB8AC3E}">
        <p14:creationId xmlns:p14="http://schemas.microsoft.com/office/powerpoint/2010/main" val="33123498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4F31D-D685-8B7E-E517-0AE29A8129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543DFE-1BA9-1FF0-0118-DAF3E972F638}"/>
              </a:ext>
            </a:extLst>
          </p:cNvPr>
          <p:cNvSpPr>
            <a:spLocks noGrp="1"/>
          </p:cNvSpPr>
          <p:nvPr>
            <p:ph type="title"/>
          </p:nvPr>
        </p:nvSpPr>
        <p:spPr/>
        <p:txBody>
          <a:bodyPr anchor="ctr">
            <a:normAutofit/>
          </a:bodyPr>
          <a:lstStyle/>
          <a:p>
            <a:r>
              <a:rPr lang="en-US" sz="2800"/>
              <a:t>3 – Intensive Outpatient Services</a:t>
            </a:r>
          </a:p>
        </p:txBody>
      </p:sp>
      <p:graphicFrame>
        <p:nvGraphicFramePr>
          <p:cNvPr id="6" name="Content Placeholder 5">
            <a:extLst>
              <a:ext uri="{FF2B5EF4-FFF2-40B4-BE49-F238E27FC236}">
                <a16:creationId xmlns:a16="http://schemas.microsoft.com/office/drawing/2014/main" id="{DD411868-6E1A-8708-7E7A-4ECE7052F65E}"/>
              </a:ext>
            </a:extLst>
          </p:cNvPr>
          <p:cNvGraphicFramePr>
            <a:graphicFrameLocks noGrp="1"/>
          </p:cNvGraphicFramePr>
          <p:nvPr>
            <p:ph sz="half" idx="2"/>
          </p:nvPr>
        </p:nvGraphicFramePr>
        <p:xfrm>
          <a:off x="381000" y="1554208"/>
          <a:ext cx="114300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F668423E-98B0-EEC0-CD09-54EF45D9F6D3}"/>
              </a:ext>
            </a:extLst>
          </p:cNvPr>
          <p:cNvSpPr txBox="1">
            <a:spLocks/>
          </p:cNvSpPr>
          <p:nvPr/>
        </p:nvSpPr>
        <p:spPr>
          <a:xfrm>
            <a:off x="2368000" y="1347256"/>
            <a:ext cx="7455999" cy="7450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a:ea typeface="+mj-ea"/>
                <a:cs typeface="+mj-cs"/>
              </a:rPr>
              <a:t>Care Components</a:t>
            </a:r>
          </a:p>
        </p:txBody>
      </p:sp>
    </p:spTree>
    <p:extLst>
      <p:ext uri="{BB962C8B-B14F-4D97-AF65-F5344CB8AC3E}">
        <p14:creationId xmlns:p14="http://schemas.microsoft.com/office/powerpoint/2010/main" val="2785443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123DA-6F8C-3B84-F37C-F632A28AF831}"/>
              </a:ext>
            </a:extLst>
          </p:cNvPr>
          <p:cNvSpPr>
            <a:spLocks noGrp="1"/>
          </p:cNvSpPr>
          <p:nvPr>
            <p:ph type="title"/>
          </p:nvPr>
        </p:nvSpPr>
        <p:spPr>
          <a:xfrm>
            <a:off x="838200" y="1994945"/>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Dr. Robert Lawrence</a:t>
            </a:r>
          </a:p>
        </p:txBody>
      </p:sp>
      <p:sp>
        <p:nvSpPr>
          <p:cNvPr id="3" name="Content Placeholder 2">
            <a:extLst>
              <a:ext uri="{FF2B5EF4-FFF2-40B4-BE49-F238E27FC236}">
                <a16:creationId xmlns:a16="http://schemas.microsoft.com/office/drawing/2014/main" id="{EE8D3AD8-8DFA-60FA-7F51-7E77291F82BB}"/>
              </a:ext>
            </a:extLst>
          </p:cNvPr>
          <p:cNvSpPr>
            <a:spLocks noGrp="1"/>
          </p:cNvSpPr>
          <p:nvPr>
            <p:ph idx="1"/>
          </p:nvPr>
        </p:nvSpPr>
        <p:spPr>
          <a:xfrm>
            <a:off x="1346200" y="4557575"/>
            <a:ext cx="9601200" cy="575273"/>
          </a:xfrm>
        </p:spPr>
        <p:txBody>
          <a:bodyPr>
            <a:normAutofit/>
          </a:bodyPr>
          <a:lstStyle/>
          <a:p>
            <a:pPr marL="0" indent="0" algn="ctr">
              <a:buNone/>
            </a:pPr>
            <a:r>
              <a:rPr lang="en-US" dirty="0">
                <a:latin typeface="Source Sans Pro" panose="020B0503030403020204" pitchFamily="34" charset="0"/>
                <a:ea typeface="Source Sans Pro" panose="020B0503030403020204" pitchFamily="34" charset="0"/>
              </a:rPr>
              <a:t>Complex Care Team, State of Alaska Department of Health</a:t>
            </a:r>
          </a:p>
        </p:txBody>
      </p:sp>
    </p:spTree>
    <p:extLst>
      <p:ext uri="{BB962C8B-B14F-4D97-AF65-F5344CB8AC3E}">
        <p14:creationId xmlns:p14="http://schemas.microsoft.com/office/powerpoint/2010/main" val="35007444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84B8F-4D8D-08F1-4F5D-10722BD8AA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85B52-341F-2C6D-1A10-FAAB37BE914B}"/>
              </a:ext>
            </a:extLst>
          </p:cNvPr>
          <p:cNvSpPr>
            <a:spLocks noGrp="1"/>
          </p:cNvSpPr>
          <p:nvPr>
            <p:ph type="title"/>
          </p:nvPr>
        </p:nvSpPr>
        <p:spPr>
          <a:xfrm>
            <a:off x="477268" y="390521"/>
            <a:ext cx="10991849" cy="745059"/>
          </a:xfrm>
        </p:spPr>
        <p:txBody>
          <a:bodyPr anchor="ctr">
            <a:normAutofit fontScale="90000"/>
          </a:bodyPr>
          <a:lstStyle/>
          <a:p>
            <a:r>
              <a:rPr lang="en-US" sz="2800"/>
              <a:t>4 – Intensive Integrated Services w/o 24-Hour Psychiatric Monitoring</a:t>
            </a:r>
          </a:p>
        </p:txBody>
      </p:sp>
      <p:graphicFrame>
        <p:nvGraphicFramePr>
          <p:cNvPr id="4" name="Content Placeholder 3">
            <a:extLst>
              <a:ext uri="{FF2B5EF4-FFF2-40B4-BE49-F238E27FC236}">
                <a16:creationId xmlns:a16="http://schemas.microsoft.com/office/drawing/2014/main" id="{DF6C3090-E127-95F2-A757-B9B95CB88831}"/>
              </a:ext>
            </a:extLst>
          </p:cNvPr>
          <p:cNvGraphicFramePr>
            <a:graphicFrameLocks noGrp="1"/>
          </p:cNvGraphicFramePr>
          <p:nvPr>
            <p:ph sz="half" idx="1"/>
          </p:nvPr>
        </p:nvGraphicFramePr>
        <p:xfrm>
          <a:off x="222191" y="1415467"/>
          <a:ext cx="6135879" cy="5221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a:extLst>
              <a:ext uri="{FF2B5EF4-FFF2-40B4-BE49-F238E27FC236}">
                <a16:creationId xmlns:a16="http://schemas.microsoft.com/office/drawing/2014/main" id="{FD66B3E5-F5B3-E615-4A6D-25228702F24A}"/>
              </a:ext>
            </a:extLst>
          </p:cNvPr>
          <p:cNvSpPr>
            <a:spLocks noGrp="1"/>
          </p:cNvSpPr>
          <p:nvPr>
            <p:ph sz="half" idx="2"/>
          </p:nvPr>
        </p:nvSpPr>
        <p:spPr>
          <a:xfrm>
            <a:off x="6530982" y="1782895"/>
            <a:ext cx="5364764" cy="2190898"/>
          </a:xfrm>
        </p:spPr>
        <p:txBody>
          <a:bodyPr vert="horz" lIns="91440" tIns="45720" rIns="91440" bIns="45720" rtlCol="0" anchor="t">
            <a:normAutofit lnSpcReduction="10000"/>
          </a:bodyPr>
          <a:lstStyle/>
          <a:p>
            <a:pPr marL="457200" indent="-457200">
              <a:buFont typeface="Wingdings" panose="05000000000000000000" pitchFamily="2" charset="2"/>
              <a:buChar char="§"/>
            </a:pPr>
            <a:r>
              <a:rPr lang="en-US"/>
              <a:t>Child and Family Outpatient Services</a:t>
            </a:r>
          </a:p>
          <a:p>
            <a:pPr marL="914400" lvl="1" indent="-457200"/>
            <a:r>
              <a:rPr lang="en-US"/>
              <a:t>Trails Program</a:t>
            </a:r>
            <a:endParaRPr lang="en-US">
              <a:cs typeface="Arial"/>
            </a:endParaRPr>
          </a:p>
          <a:p>
            <a:pPr marL="914400" lvl="1" indent="-457200">
              <a:buFont typeface="Arial" panose="05000000000000000000" pitchFamily="2" charset="2"/>
              <a:buChar char="•"/>
            </a:pPr>
            <a:r>
              <a:rPr lang="en-US"/>
              <a:t>Intensive Homebased Family Treatment (IHBT)</a:t>
            </a:r>
            <a:endParaRPr lang="en-US">
              <a:cs typeface="Arial" panose="020B0604020202020204"/>
            </a:endParaRPr>
          </a:p>
          <a:p>
            <a:endParaRPr lang="en-US"/>
          </a:p>
        </p:txBody>
      </p:sp>
    </p:spTree>
    <p:extLst>
      <p:ext uri="{BB962C8B-B14F-4D97-AF65-F5344CB8AC3E}">
        <p14:creationId xmlns:p14="http://schemas.microsoft.com/office/powerpoint/2010/main" val="7496054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ABDDC-10DC-E295-8EBF-675935F741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CF3FCE-2C3F-B55E-CE7E-85C57D70E139}"/>
              </a:ext>
            </a:extLst>
          </p:cNvPr>
          <p:cNvSpPr>
            <a:spLocks noGrp="1"/>
          </p:cNvSpPr>
          <p:nvPr>
            <p:ph type="title"/>
          </p:nvPr>
        </p:nvSpPr>
        <p:spPr>
          <a:xfrm>
            <a:off x="477268" y="390521"/>
            <a:ext cx="10978978" cy="745059"/>
          </a:xfrm>
        </p:spPr>
        <p:txBody>
          <a:bodyPr anchor="ctr">
            <a:normAutofit fontScale="90000"/>
          </a:bodyPr>
          <a:lstStyle/>
          <a:p>
            <a:r>
              <a:rPr lang="en-US" sz="2800"/>
              <a:t>4 – Intensive Integrated Services w/o 24-Hour Psychiatric Monitoring</a:t>
            </a:r>
          </a:p>
        </p:txBody>
      </p:sp>
      <p:graphicFrame>
        <p:nvGraphicFramePr>
          <p:cNvPr id="6" name="Content Placeholder 5">
            <a:extLst>
              <a:ext uri="{FF2B5EF4-FFF2-40B4-BE49-F238E27FC236}">
                <a16:creationId xmlns:a16="http://schemas.microsoft.com/office/drawing/2014/main" id="{2B5E2951-44BD-5151-02C6-F39D4909BB99}"/>
              </a:ext>
            </a:extLst>
          </p:cNvPr>
          <p:cNvGraphicFramePr>
            <a:graphicFrameLocks noGrp="1"/>
          </p:cNvGraphicFramePr>
          <p:nvPr>
            <p:ph sz="half" idx="2"/>
          </p:nvPr>
        </p:nvGraphicFramePr>
        <p:xfrm>
          <a:off x="381000" y="1777491"/>
          <a:ext cx="114300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7287DAEE-2AA9-450B-836A-B55B5DE61336}"/>
              </a:ext>
            </a:extLst>
          </p:cNvPr>
          <p:cNvSpPr txBox="1">
            <a:spLocks/>
          </p:cNvSpPr>
          <p:nvPr/>
        </p:nvSpPr>
        <p:spPr>
          <a:xfrm>
            <a:off x="2368000" y="1347256"/>
            <a:ext cx="7455999" cy="7450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a:ea typeface="+mj-ea"/>
                <a:cs typeface="+mj-cs"/>
              </a:rPr>
              <a:t>Care Components</a:t>
            </a:r>
          </a:p>
        </p:txBody>
      </p:sp>
    </p:spTree>
    <p:extLst>
      <p:ext uri="{BB962C8B-B14F-4D97-AF65-F5344CB8AC3E}">
        <p14:creationId xmlns:p14="http://schemas.microsoft.com/office/powerpoint/2010/main" val="11550924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CE1AB-060B-1B0D-ECB0-CB22C3F15F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8F3308-EC90-2B17-727C-0177A4D162E8}"/>
              </a:ext>
            </a:extLst>
          </p:cNvPr>
          <p:cNvSpPr>
            <a:spLocks noGrp="1"/>
          </p:cNvSpPr>
          <p:nvPr>
            <p:ph type="title"/>
          </p:nvPr>
        </p:nvSpPr>
        <p:spPr/>
        <p:txBody>
          <a:bodyPr anchor="ctr">
            <a:normAutofit/>
          </a:bodyPr>
          <a:lstStyle/>
          <a:p>
            <a:r>
              <a:rPr lang="en-US" sz="2800"/>
              <a:t>5 – Non-Secure, 24-Hour Services w/ Psychiatric Monitoring</a:t>
            </a:r>
          </a:p>
        </p:txBody>
      </p:sp>
      <p:graphicFrame>
        <p:nvGraphicFramePr>
          <p:cNvPr id="4" name="Content Placeholder 3">
            <a:extLst>
              <a:ext uri="{FF2B5EF4-FFF2-40B4-BE49-F238E27FC236}">
                <a16:creationId xmlns:a16="http://schemas.microsoft.com/office/drawing/2014/main" id="{41A47E0C-20B7-C19F-6846-88DA25CB3EA1}"/>
              </a:ext>
            </a:extLst>
          </p:cNvPr>
          <p:cNvGraphicFramePr>
            <a:graphicFrameLocks noGrp="1"/>
          </p:cNvGraphicFramePr>
          <p:nvPr>
            <p:ph sz="half" idx="1"/>
          </p:nvPr>
        </p:nvGraphicFramePr>
        <p:xfrm>
          <a:off x="350378" y="1546791"/>
          <a:ext cx="5947872" cy="51172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a:extLst>
              <a:ext uri="{FF2B5EF4-FFF2-40B4-BE49-F238E27FC236}">
                <a16:creationId xmlns:a16="http://schemas.microsoft.com/office/drawing/2014/main" id="{211ADCEF-9E4B-C0A6-6897-F903089E409A}"/>
              </a:ext>
            </a:extLst>
          </p:cNvPr>
          <p:cNvSpPr>
            <a:spLocks noGrp="1"/>
          </p:cNvSpPr>
          <p:nvPr>
            <p:ph sz="half" idx="2"/>
          </p:nvPr>
        </p:nvSpPr>
        <p:spPr>
          <a:xfrm>
            <a:off x="6522437" y="2047817"/>
            <a:ext cx="4982111" cy="3660775"/>
          </a:xfrm>
        </p:spPr>
        <p:txBody>
          <a:bodyPr/>
          <a:lstStyle/>
          <a:p>
            <a:pPr marL="457200" indent="-457200">
              <a:buFont typeface="Wingdings" panose="05000000000000000000" pitchFamily="2" charset="2"/>
              <a:buChar char="§"/>
            </a:pPr>
            <a:r>
              <a:rPr lang="en-US"/>
              <a:t>The Pathway Home </a:t>
            </a:r>
          </a:p>
        </p:txBody>
      </p:sp>
      <p:pic>
        <p:nvPicPr>
          <p:cNvPr id="3" name="Picture 8">
            <a:extLst>
              <a:ext uri="{FF2B5EF4-FFF2-40B4-BE49-F238E27FC236}">
                <a16:creationId xmlns:a16="http://schemas.microsoft.com/office/drawing/2014/main" id="{D13B0838-040F-37A6-CDEA-39F77AD5C927}"/>
              </a:ext>
            </a:extLst>
          </p:cNvPr>
          <p:cNvPicPr>
            <a:picLocks noChangeAspect="1"/>
          </p:cNvPicPr>
          <p:nvPr/>
        </p:nvPicPr>
        <p:blipFill rotWithShape="1">
          <a:blip r:embed="rId8" cstate="email">
            <a:alphaModFix amt="98000"/>
            <a:extLst>
              <a:ext uri="{BEBA8EAE-BF5A-486C-A8C5-ECC9F3942E4B}">
                <a14:imgProps xmlns:a14="http://schemas.microsoft.com/office/drawing/2010/main">
                  <a14:imgLayer r:embed="rId9">
                    <a14:imgEffect>
                      <a14:backgroundRemoval t="1502" b="100000" l="1584" r="96380">
                        <a14:foregroundMark x1="71041" y1="6438" x2="19457" y2="39914"/>
                        <a14:foregroundMark x1="72624" y1="5365" x2="71267" y2="6223"/>
                        <a14:foregroundMark x1="19457" y1="39914" x2="6109" y2="65236"/>
                        <a14:foregroundMark x1="6109" y1="65236" x2="5204" y2="94850"/>
                        <a14:foregroundMark x1="5204" y1="94850" x2="7240" y2="99571"/>
                        <a14:foregroundMark x1="2262" y1="96352" x2="3620" y2="99571"/>
                        <a14:foregroundMark x1="1584" y1="95279" x2="2715" y2="99571"/>
                        <a14:foregroundMark x1="7466" y1="56223" x2="14027" y2="45279"/>
                        <a14:foregroundMark x1="78959" y1="9871" x2="92534" y2="17597"/>
                        <a14:foregroundMark x1="76697" y1="8584" x2="76923" y2="8798"/>
                        <a14:foregroundMark x1="71041" y1="5365" x2="73529" y2="6652"/>
                        <a14:foregroundMark x1="92534" y1="17597" x2="95701" y2="32833"/>
                        <a14:foregroundMark x1="95701" y1="32833" x2="92986" y2="80472"/>
                        <a14:foregroundMark x1="92986" y1="80472" x2="94796" y2="99571"/>
                        <a14:foregroundMark x1="79186" y1="7082" x2="82127" y2="7511"/>
                        <a14:foregroundMark x1="70588" y1="6009" x2="76471" y2="6867"/>
                        <a14:foregroundMark x1="82127" y1="7511" x2="83258" y2="9013"/>
                        <a14:foregroundMark x1="82353" y1="7725" x2="71267" y2="3433"/>
                        <a14:foregroundMark x1="71267" y1="3433" x2="69457" y2="5579"/>
                        <a14:foregroundMark x1="79412" y1="6223" x2="81674" y2="7725"/>
                        <a14:foregroundMark x1="74434" y1="2790" x2="78507" y2="5579"/>
                        <a14:foregroundMark x1="82127" y1="6867" x2="74208" y2="1717"/>
                        <a14:foregroundMark x1="76697" y1="1931" x2="80317" y2="5579"/>
                        <a14:foregroundMark x1="77149" y1="1502" x2="81900" y2="6223"/>
                        <a14:backgroundMark x1="74887" y1="9227" x2="76244" y2="14378"/>
                        <a14:backgroundMark x1="74887" y1="7082" x2="74661" y2="7940"/>
                        <a14:backgroundMark x1="75566" y1="7296" x2="76471" y2="8584"/>
                      </a14:backgroundRemoval>
                    </a14:imgEffect>
                  </a14:imgLayer>
                </a14:imgProps>
              </a:ext>
              <a:ext uri="{28A0092B-C50C-407E-A947-70E740481C1C}">
                <a14:useLocalDpi xmlns:a14="http://schemas.microsoft.com/office/drawing/2010/main"/>
              </a:ext>
            </a:extLst>
          </a:blip>
          <a:srcRect/>
          <a:stretch>
            <a:fillRect/>
          </a:stretch>
        </p:blipFill>
        <p:spPr>
          <a:xfrm>
            <a:off x="7973568" y="2944367"/>
            <a:ext cx="4218432" cy="3913633"/>
          </a:xfrm>
          <a:prstGeom prst="rect">
            <a:avLst/>
          </a:prstGeom>
        </p:spPr>
      </p:pic>
    </p:spTree>
    <p:extLst>
      <p:ext uri="{BB962C8B-B14F-4D97-AF65-F5344CB8AC3E}">
        <p14:creationId xmlns:p14="http://schemas.microsoft.com/office/powerpoint/2010/main" val="7467687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4A985-E4C7-6600-ECA7-D8CB170064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3EFF68-30B3-667D-D1B1-222BA27D9B50}"/>
              </a:ext>
            </a:extLst>
          </p:cNvPr>
          <p:cNvSpPr>
            <a:spLocks noGrp="1"/>
          </p:cNvSpPr>
          <p:nvPr>
            <p:ph type="title"/>
          </p:nvPr>
        </p:nvSpPr>
        <p:spPr/>
        <p:txBody>
          <a:bodyPr anchor="ctr">
            <a:normAutofit/>
          </a:bodyPr>
          <a:lstStyle/>
          <a:p>
            <a:r>
              <a:rPr lang="en-US" sz="2800"/>
              <a:t>5 – Non-Secure, 24-Hour Services w/ Psychiatric Monitoring</a:t>
            </a:r>
          </a:p>
        </p:txBody>
      </p:sp>
      <p:graphicFrame>
        <p:nvGraphicFramePr>
          <p:cNvPr id="6" name="Content Placeholder 5">
            <a:extLst>
              <a:ext uri="{FF2B5EF4-FFF2-40B4-BE49-F238E27FC236}">
                <a16:creationId xmlns:a16="http://schemas.microsoft.com/office/drawing/2014/main" id="{B9D04347-5E95-9263-CFEC-F7E51445192A}"/>
              </a:ext>
            </a:extLst>
          </p:cNvPr>
          <p:cNvGraphicFramePr>
            <a:graphicFrameLocks noGrp="1"/>
          </p:cNvGraphicFramePr>
          <p:nvPr>
            <p:ph sz="half" idx="2"/>
          </p:nvPr>
        </p:nvGraphicFramePr>
        <p:xfrm>
          <a:off x="381000" y="1660533"/>
          <a:ext cx="114300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EB51B7E7-0C8D-92C1-C2EC-FE71004EBFCD}"/>
              </a:ext>
            </a:extLst>
          </p:cNvPr>
          <p:cNvSpPr txBox="1">
            <a:spLocks/>
          </p:cNvSpPr>
          <p:nvPr/>
        </p:nvSpPr>
        <p:spPr>
          <a:xfrm>
            <a:off x="2368000" y="1186389"/>
            <a:ext cx="7455999" cy="7450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a:ea typeface="+mj-ea"/>
                <a:cs typeface="+mj-cs"/>
              </a:rPr>
              <a:t>Care Components</a:t>
            </a:r>
          </a:p>
        </p:txBody>
      </p:sp>
    </p:spTree>
    <p:extLst>
      <p:ext uri="{BB962C8B-B14F-4D97-AF65-F5344CB8AC3E}">
        <p14:creationId xmlns:p14="http://schemas.microsoft.com/office/powerpoint/2010/main" val="31445846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3DC93-00D0-6DFE-1C33-D1E3FBFCB2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9A9E8D-3874-082A-7596-781407A14F0C}"/>
              </a:ext>
            </a:extLst>
          </p:cNvPr>
          <p:cNvSpPr>
            <a:spLocks noGrp="1"/>
          </p:cNvSpPr>
          <p:nvPr>
            <p:ph type="title"/>
          </p:nvPr>
        </p:nvSpPr>
        <p:spPr/>
        <p:txBody>
          <a:bodyPr anchor="ctr">
            <a:normAutofit/>
          </a:bodyPr>
          <a:lstStyle/>
          <a:p>
            <a:r>
              <a:rPr lang="en-US" sz="2800"/>
              <a:t>6 – Secure, 24-Hour Services w/ Psychiatric Management</a:t>
            </a:r>
          </a:p>
        </p:txBody>
      </p:sp>
      <p:graphicFrame>
        <p:nvGraphicFramePr>
          <p:cNvPr id="6" name="Content Placeholder 5">
            <a:extLst>
              <a:ext uri="{FF2B5EF4-FFF2-40B4-BE49-F238E27FC236}">
                <a16:creationId xmlns:a16="http://schemas.microsoft.com/office/drawing/2014/main" id="{07D90C66-F103-5195-AAC2-EFCA5AB4635F}"/>
              </a:ext>
            </a:extLst>
          </p:cNvPr>
          <p:cNvGraphicFramePr>
            <a:graphicFrameLocks noGrp="1"/>
          </p:cNvGraphicFramePr>
          <p:nvPr>
            <p:ph sz="half" idx="2"/>
          </p:nvPr>
        </p:nvGraphicFramePr>
        <p:xfrm>
          <a:off x="381000" y="1703063"/>
          <a:ext cx="114300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2F93125C-3CA1-1880-8C8B-ED4AF7F641BA}"/>
              </a:ext>
            </a:extLst>
          </p:cNvPr>
          <p:cNvSpPr txBox="1">
            <a:spLocks/>
          </p:cNvSpPr>
          <p:nvPr/>
        </p:nvSpPr>
        <p:spPr>
          <a:xfrm>
            <a:off x="2368000" y="1224786"/>
            <a:ext cx="7455999" cy="7450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a:ea typeface="+mj-ea"/>
                <a:cs typeface="+mj-cs"/>
              </a:rPr>
              <a:t>Care Components</a:t>
            </a:r>
          </a:p>
        </p:txBody>
      </p:sp>
    </p:spTree>
    <p:extLst>
      <p:ext uri="{BB962C8B-B14F-4D97-AF65-F5344CB8AC3E}">
        <p14:creationId xmlns:p14="http://schemas.microsoft.com/office/powerpoint/2010/main" val="1878134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4296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FC9AFA1-A254-A846-7298-9D80E1D188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454D45-396B-7203-B9EE-0A6CECE7ABAB}"/>
              </a:ext>
            </a:extLst>
          </p:cNvPr>
          <p:cNvSpPr>
            <a:spLocks noGrp="1"/>
          </p:cNvSpPr>
          <p:nvPr>
            <p:ph type="title"/>
          </p:nvPr>
        </p:nvSpPr>
        <p:spPr>
          <a:xfrm>
            <a:off x="964975" y="1994945"/>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Monical Lee &amp; Dawson Hoover</a:t>
            </a:r>
          </a:p>
        </p:txBody>
      </p:sp>
      <p:sp>
        <p:nvSpPr>
          <p:cNvPr id="3" name="Content Placeholder 2">
            <a:extLst>
              <a:ext uri="{FF2B5EF4-FFF2-40B4-BE49-F238E27FC236}">
                <a16:creationId xmlns:a16="http://schemas.microsoft.com/office/drawing/2014/main" id="{209D7C8B-1988-7C3E-5324-574DE7C9294C}"/>
              </a:ext>
            </a:extLst>
          </p:cNvPr>
          <p:cNvSpPr>
            <a:spLocks noGrp="1"/>
          </p:cNvSpPr>
          <p:nvPr>
            <p:ph idx="1"/>
          </p:nvPr>
        </p:nvSpPr>
        <p:spPr>
          <a:xfrm>
            <a:off x="1845563" y="4548233"/>
            <a:ext cx="8694099" cy="697535"/>
          </a:xfrm>
        </p:spPr>
        <p:txBody>
          <a:bodyPr>
            <a:normAutofit fontScale="92500"/>
          </a:bodyPr>
          <a:lstStyle/>
          <a:p>
            <a:pPr marL="0" indent="0" algn="ctr">
              <a:buNone/>
            </a:pPr>
            <a:r>
              <a:rPr lang="en-US" dirty="0">
                <a:latin typeface="Source Sans Pro" panose="020B0503030403020204" pitchFamily="34" charset="0"/>
                <a:ea typeface="Source Sans Pro" panose="020B0503030403020204" pitchFamily="34" charset="0"/>
              </a:rPr>
              <a:t>Typhoon Halong Response in the Yukon-Kuskokwim Region</a:t>
            </a:r>
          </a:p>
        </p:txBody>
      </p:sp>
    </p:spTree>
    <p:extLst>
      <p:ext uri="{BB962C8B-B14F-4D97-AF65-F5344CB8AC3E}">
        <p14:creationId xmlns:p14="http://schemas.microsoft.com/office/powerpoint/2010/main" val="6274572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C39B3-FA26-21FF-4471-0FCD41F7EAAB}"/>
              </a:ext>
            </a:extLst>
          </p:cNvPr>
          <p:cNvSpPr>
            <a:spLocks noGrp="1"/>
          </p:cNvSpPr>
          <p:nvPr>
            <p:ph type="ctrTitle"/>
          </p:nvPr>
        </p:nvSpPr>
        <p:spPr>
          <a:xfrm>
            <a:off x="512064" y="4856480"/>
            <a:ext cx="9780016" cy="634733"/>
          </a:xfrm>
        </p:spPr>
        <p:txBody>
          <a:bodyPr anchor="b">
            <a:normAutofit fontScale="90000"/>
          </a:bodyPr>
          <a:lstStyle/>
          <a:p>
            <a:r>
              <a:rPr lang="en-US"/>
              <a:t>Typhoon Halong 2025: A Crisis and Its Aftermath</a:t>
            </a:r>
          </a:p>
        </p:txBody>
      </p:sp>
      <p:sp>
        <p:nvSpPr>
          <p:cNvPr id="5" name="Subtitle 2">
            <a:extLst>
              <a:ext uri="{FF2B5EF4-FFF2-40B4-BE49-F238E27FC236}">
                <a16:creationId xmlns:a16="http://schemas.microsoft.com/office/drawing/2014/main" id="{B389FA28-7FE4-2C51-CAEE-793F43F8E0CE}"/>
              </a:ext>
            </a:extLst>
          </p:cNvPr>
          <p:cNvSpPr>
            <a:spLocks noGrp="1"/>
          </p:cNvSpPr>
          <p:nvPr>
            <p:ph type="subTitle" idx="1"/>
          </p:nvPr>
        </p:nvSpPr>
        <p:spPr>
          <a:xfrm>
            <a:off x="512064" y="5558590"/>
            <a:ext cx="11199072" cy="848560"/>
          </a:xfrm>
        </p:spPr>
        <p:txBody>
          <a:bodyPr/>
          <a:lstStyle/>
          <a:p>
            <a:r>
              <a:rPr lang="en-US"/>
              <a:t>Understanding the impact and recovery efforts of the disaster</a:t>
            </a:r>
          </a:p>
          <a:p>
            <a:r>
              <a:rPr lang="en-US"/>
              <a:t>Monica Lee and Dawson Hoover</a:t>
            </a:r>
          </a:p>
          <a:p>
            <a:endParaRPr lang="en-US"/>
          </a:p>
        </p:txBody>
      </p:sp>
      <p:pic>
        <p:nvPicPr>
          <p:cNvPr id="3" name="Picture 2">
            <a:extLst>
              <a:ext uri="{FF2B5EF4-FFF2-40B4-BE49-F238E27FC236}">
                <a16:creationId xmlns:a16="http://schemas.microsoft.com/office/drawing/2014/main" id="{2D0E7696-AF4B-0322-3CE2-04620235CD3B}"/>
              </a:ext>
            </a:extLst>
          </p:cNvPr>
          <p:cNvPicPr>
            <a:picLocks noChangeAspect="1"/>
          </p:cNvPicPr>
          <p:nvPr/>
        </p:nvPicPr>
        <p:blipFill>
          <a:blip r:embed="rId3" cstate="email">
            <a:extLst>
              <a:ext uri="{28A0092B-C50C-407E-A947-70E740481C1C}">
                <a14:useLocalDpi xmlns:a14="http://schemas.microsoft.com/office/drawing/2010/main"/>
              </a:ext>
            </a:extLst>
          </a:blip>
          <a:srcRect r="-58"/>
          <a:stretch>
            <a:fillRect/>
          </a:stretch>
        </p:blipFill>
        <p:spPr>
          <a:xfrm>
            <a:off x="228600" y="0"/>
            <a:ext cx="11963400" cy="4590288"/>
          </a:xfrm>
          <a:custGeom>
            <a:avLst/>
            <a:gdLst>
              <a:gd name="connsiteX0" fmla="*/ 0 w 11711137"/>
              <a:gd name="connsiteY0" fmla="*/ 0 h 4516752"/>
              <a:gd name="connsiteX1" fmla="*/ 11660551 w 11711137"/>
              <a:gd name="connsiteY1" fmla="*/ 0 h 4516752"/>
              <a:gd name="connsiteX2" fmla="*/ 11711137 w 11711137"/>
              <a:gd name="connsiteY2" fmla="*/ 4440013 h 4516752"/>
              <a:gd name="connsiteX3" fmla="*/ 2460427 w 11711137"/>
              <a:gd name="connsiteY3" fmla="*/ 4516752 h 4516752"/>
              <a:gd name="connsiteX4" fmla="*/ 0 w 11711137"/>
              <a:gd name="connsiteY4" fmla="*/ 4516752 h 451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1137" h="4516752">
                <a:moveTo>
                  <a:pt x="0" y="0"/>
                </a:moveTo>
                <a:lnTo>
                  <a:pt x="11660551" y="0"/>
                </a:lnTo>
                <a:lnTo>
                  <a:pt x="11711137" y="4440013"/>
                </a:lnTo>
                <a:lnTo>
                  <a:pt x="2460427" y="4516752"/>
                </a:lnTo>
                <a:lnTo>
                  <a:pt x="0" y="4516752"/>
                </a:lnTo>
                <a:close/>
              </a:path>
            </a:pathLst>
          </a:custGeom>
          <a:noFill/>
        </p:spPr>
      </p:pic>
    </p:spTree>
    <p:extLst>
      <p:ext uri="{BB962C8B-B14F-4D97-AF65-F5344CB8AC3E}">
        <p14:creationId xmlns:p14="http://schemas.microsoft.com/office/powerpoint/2010/main" val="33785582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4573FDE-5D3D-EA51-7FAE-037CBF3C38D1}"/>
              </a:ext>
            </a:extLst>
          </p:cNvPr>
          <p:cNvSpPr>
            <a:spLocks noGrp="1"/>
          </p:cNvSpPr>
          <p:nvPr>
            <p:ph type="subTitle" idx="1"/>
          </p:nvPr>
        </p:nvSpPr>
        <p:spPr>
          <a:xfrm>
            <a:off x="512064" y="4894998"/>
            <a:ext cx="11199072" cy="1662277"/>
          </a:xfrm>
        </p:spPr>
        <p:txBody>
          <a:bodyPr>
            <a:normAutofit lnSpcReduction="10000"/>
          </a:bodyPr>
          <a:lstStyle/>
          <a:p>
            <a:pPr algn="ctr"/>
            <a:r>
              <a:rPr lang="en-US" b="1"/>
              <a:t>On October 12, 2025, powerful hurricane-force wind gusts from what once was </a:t>
            </a:r>
          </a:p>
          <a:p>
            <a:pPr algn="ctr"/>
            <a:r>
              <a:rPr lang="en-US" b="1"/>
              <a:t>Typhoon Halong tore though remote, coastal communities, unleashed record-breaking storm surges and shifted homes completely off their foundations. </a:t>
            </a:r>
          </a:p>
          <a:p>
            <a:pPr algn="ctr"/>
            <a:r>
              <a:rPr lang="en-US" b="1"/>
              <a:t>This primarily affected the indigenous communities of </a:t>
            </a:r>
            <a:r>
              <a:rPr lang="en-US" b="1" err="1"/>
              <a:t>Kipnuk</a:t>
            </a:r>
            <a:r>
              <a:rPr lang="en-US" b="1"/>
              <a:t>, </a:t>
            </a:r>
            <a:r>
              <a:rPr lang="en-US" b="1" err="1"/>
              <a:t>Kwigillingok</a:t>
            </a:r>
            <a:r>
              <a:rPr lang="en-US" b="1"/>
              <a:t>, </a:t>
            </a:r>
          </a:p>
          <a:p>
            <a:pPr algn="ctr"/>
            <a:r>
              <a:rPr lang="en-US" b="1"/>
              <a:t>Bethel, Kotzebue and Nome.</a:t>
            </a:r>
          </a:p>
        </p:txBody>
      </p:sp>
      <p:pic>
        <p:nvPicPr>
          <p:cNvPr id="4098" name="Picture 2" descr="Storm-damaged Kipnuk, Alaska is seen from the air on Oct. 19, 2025.">
            <a:extLst>
              <a:ext uri="{FF2B5EF4-FFF2-40B4-BE49-F238E27FC236}">
                <a16:creationId xmlns:a16="http://schemas.microsoft.com/office/drawing/2014/main" id="{38943FD1-5E14-9D62-B0EE-365EBE1F0EF7}"/>
              </a:ext>
            </a:extLst>
          </p:cNvPr>
          <p:cNvPicPr>
            <a:picLocks noGrp="1" noChangeAspect="1" noChangeArrowheads="1"/>
          </p:cNvPicPr>
          <p:nvPr>
            <p:ph type="pic" sz="quarter" idx="13"/>
          </p:nvPr>
        </p:nvPicPr>
        <p:blipFill rotWithShape="1">
          <a:blip r:embed="rId2" cstate="email">
            <a:extLst>
              <a:ext uri="{28A0092B-C50C-407E-A947-70E740481C1C}">
                <a14:useLocalDpi xmlns:a14="http://schemas.microsoft.com/office/drawing/2010/main"/>
              </a:ext>
            </a:extLst>
          </a:blip>
          <a:srcRect r="-505"/>
          <a:stretch>
            <a:fillRect/>
          </a:stretch>
        </p:blipFill>
        <p:spPr bwMode="auto">
          <a:xfrm>
            <a:off x="0" y="0"/>
            <a:ext cx="12302170" cy="4602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7123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8A0F702A-4EFF-0478-49A9-D121E0D74EF9}"/>
              </a:ext>
            </a:extLst>
          </p:cNvPr>
          <p:cNvSpPr>
            <a:spLocks noGrp="1"/>
          </p:cNvSpPr>
          <p:nvPr>
            <p:ph type="title"/>
          </p:nvPr>
        </p:nvSpPr>
        <p:spPr>
          <a:xfrm>
            <a:off x="514008" y="354723"/>
            <a:ext cx="6634937" cy="1166961"/>
          </a:xfrm>
        </p:spPr>
        <p:txBody>
          <a:bodyPr/>
          <a:lstStyle/>
          <a:p>
            <a:r>
              <a:rPr lang="en-US" b="1"/>
              <a:t>Impact and Evacuation</a:t>
            </a:r>
          </a:p>
        </p:txBody>
      </p:sp>
      <p:pic>
        <p:nvPicPr>
          <p:cNvPr id="7" name="Picture 6" descr="A large group of people sitting in a room&#10;&#10;AI-generated content may be incorrect.">
            <a:extLst>
              <a:ext uri="{FF2B5EF4-FFF2-40B4-BE49-F238E27FC236}">
                <a16:creationId xmlns:a16="http://schemas.microsoft.com/office/drawing/2014/main" id="{20050467-9CEB-6AD4-C25E-817EB8105C69}"/>
              </a:ext>
            </a:extLst>
          </p:cNvPr>
          <p:cNvPicPr>
            <a:picLocks noChangeAspect="1"/>
          </p:cNvPicPr>
          <p:nvPr/>
        </p:nvPicPr>
        <p:blipFill>
          <a:blip r:embed="rId2" cstate="email">
            <a:extLst>
              <a:ext uri="{28A0092B-C50C-407E-A947-70E740481C1C}">
                <a14:useLocalDpi xmlns:a14="http://schemas.microsoft.com/office/drawing/2010/main"/>
              </a:ext>
            </a:extLst>
          </a:blip>
          <a:srcRect r="-2" b="-2"/>
          <a:stretch>
            <a:fillRect/>
          </a:stretch>
        </p:blipFill>
        <p:spPr>
          <a:xfrm>
            <a:off x="514350" y="1701800"/>
            <a:ext cx="6634163" cy="4557713"/>
          </a:xfrm>
          <a:prstGeom prst="rect">
            <a:avLst/>
          </a:prstGeom>
          <a:noFill/>
        </p:spPr>
      </p:pic>
      <p:pic>
        <p:nvPicPr>
          <p:cNvPr id="6" name="Picture 5" descr="A comparison of land and water&#10;&#10;AI-generated content may be incorrect.">
            <a:extLst>
              <a:ext uri="{FF2B5EF4-FFF2-40B4-BE49-F238E27FC236}">
                <a16:creationId xmlns:a16="http://schemas.microsoft.com/office/drawing/2014/main" id="{61A9041C-2347-2004-3290-F877D3C81C3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729738" y="113732"/>
            <a:ext cx="4462262" cy="6857999"/>
          </a:xfrm>
          <a:custGeom>
            <a:avLst/>
            <a:gdLst>
              <a:gd name="connsiteX0" fmla="*/ 123745 w 4462262"/>
              <a:gd name="connsiteY0" fmla="*/ 0 h 6857999"/>
              <a:gd name="connsiteX1" fmla="*/ 4462262 w 4462262"/>
              <a:gd name="connsiteY1" fmla="*/ 0 h 6857999"/>
              <a:gd name="connsiteX2" fmla="*/ 4462262 w 4462262"/>
              <a:gd name="connsiteY2" fmla="*/ 6857999 h 6857999"/>
              <a:gd name="connsiteX3" fmla="*/ 1662 w 4462262"/>
              <a:gd name="connsiteY3" fmla="*/ 6857999 h 6857999"/>
              <a:gd name="connsiteX4" fmla="*/ 10391 w 4462262"/>
              <a:gd name="connsiteY4" fmla="*/ 5887936 h 6857999"/>
              <a:gd name="connsiteX5" fmla="*/ 107535 w 4462262"/>
              <a:gd name="connsiteY5" fmla="*/ 68146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2262" h="6857999">
                <a:moveTo>
                  <a:pt x="123745" y="0"/>
                </a:moveTo>
                <a:lnTo>
                  <a:pt x="4462262" y="0"/>
                </a:lnTo>
                <a:lnTo>
                  <a:pt x="4462262" y="6857999"/>
                </a:lnTo>
                <a:lnTo>
                  <a:pt x="1662" y="6857999"/>
                </a:lnTo>
                <a:cubicBezTo>
                  <a:pt x="-6511" y="6576209"/>
                  <a:pt x="18564" y="6169726"/>
                  <a:pt x="10391" y="5887936"/>
                </a:cubicBezTo>
                <a:cubicBezTo>
                  <a:pt x="4092" y="4214435"/>
                  <a:pt x="60501" y="2550973"/>
                  <a:pt x="107535" y="681460"/>
                </a:cubicBezTo>
                <a:close/>
              </a:path>
            </a:pathLst>
          </a:custGeom>
          <a:noFill/>
        </p:spPr>
      </p:pic>
      <p:sp>
        <p:nvSpPr>
          <p:cNvPr id="9" name="TextBox 8">
            <a:extLst>
              <a:ext uri="{FF2B5EF4-FFF2-40B4-BE49-F238E27FC236}">
                <a16:creationId xmlns:a16="http://schemas.microsoft.com/office/drawing/2014/main" id="{850C636B-32E3-D05A-A12B-14BC49137ED3}"/>
              </a:ext>
            </a:extLst>
          </p:cNvPr>
          <p:cNvSpPr txBox="1"/>
          <p:nvPr/>
        </p:nvSpPr>
        <p:spPr>
          <a:xfrm>
            <a:off x="514008" y="6285740"/>
            <a:ext cx="862878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11315"/>
                </a:solidFill>
                <a:effectLst/>
                <a:uLnTx/>
                <a:uFillTx/>
                <a:latin typeface="Raleway"/>
                <a:ea typeface="+mn-ea"/>
                <a:cs typeface="+mn-cs"/>
              </a:rPr>
              <a:t>Photo Credit: Staff Sgt. Joseph Moon/Alaska National Guard</a:t>
            </a:r>
          </a:p>
        </p:txBody>
      </p:sp>
    </p:spTree>
    <p:extLst>
      <p:ext uri="{BB962C8B-B14F-4D97-AF65-F5344CB8AC3E}">
        <p14:creationId xmlns:p14="http://schemas.microsoft.com/office/powerpoint/2010/main" val="3931960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24071-C819-555F-65D5-AEFF2CA07C95}"/>
              </a:ext>
            </a:extLst>
          </p:cNvPr>
          <p:cNvSpPr>
            <a:spLocks noGrp="1"/>
          </p:cNvSpPr>
          <p:nvPr>
            <p:ph type="title"/>
          </p:nvPr>
        </p:nvSpPr>
        <p:spPr>
          <a:xfrm>
            <a:off x="612648" y="404407"/>
            <a:ext cx="10966702" cy="2524475"/>
          </a:xfrm>
        </p:spPr>
        <p:txBody>
          <a:bodyPr>
            <a:normAutofit/>
          </a:bodyPr>
          <a:lstStyle/>
          <a:p>
            <a:r>
              <a:rPr lang="en-US" sz="4800" dirty="0"/>
              <a:t>Complex Care Team</a:t>
            </a:r>
          </a:p>
        </p:txBody>
      </p:sp>
      <p:sp>
        <p:nvSpPr>
          <p:cNvPr id="3" name="Text Placeholder 2">
            <a:extLst>
              <a:ext uri="{FF2B5EF4-FFF2-40B4-BE49-F238E27FC236}">
                <a16:creationId xmlns:a16="http://schemas.microsoft.com/office/drawing/2014/main" id="{44C3E5D6-FD1D-67CF-9288-4E70281482DC}"/>
              </a:ext>
            </a:extLst>
          </p:cNvPr>
          <p:cNvSpPr>
            <a:spLocks noGrp="1"/>
          </p:cNvSpPr>
          <p:nvPr>
            <p:ph type="body" sz="quarter" idx="13"/>
          </p:nvPr>
        </p:nvSpPr>
        <p:spPr>
          <a:xfrm>
            <a:off x="612648" y="2946399"/>
            <a:ext cx="10966702" cy="1573345"/>
          </a:xfrm>
        </p:spPr>
        <p:txBody>
          <a:bodyPr/>
          <a:lstStyle/>
          <a:p>
            <a:r>
              <a:rPr lang="en-US" dirty="0"/>
              <a:t>Department of Health</a:t>
            </a:r>
          </a:p>
        </p:txBody>
      </p:sp>
      <p:sp>
        <p:nvSpPr>
          <p:cNvPr id="4" name="Text Placeholder 3">
            <a:extLst>
              <a:ext uri="{FF2B5EF4-FFF2-40B4-BE49-F238E27FC236}">
                <a16:creationId xmlns:a16="http://schemas.microsoft.com/office/drawing/2014/main" id="{8EEA7AFE-18BF-2DF2-1D8E-4CC859206538}"/>
              </a:ext>
            </a:extLst>
          </p:cNvPr>
          <p:cNvSpPr>
            <a:spLocks noGrp="1"/>
          </p:cNvSpPr>
          <p:nvPr>
            <p:ph type="body" sz="quarter" idx="12"/>
          </p:nvPr>
        </p:nvSpPr>
        <p:spPr/>
        <p:txBody>
          <a:bodyPr/>
          <a:lstStyle/>
          <a:p>
            <a:pPr algn="ctr"/>
            <a:r>
              <a:rPr lang="en-US" dirty="0"/>
              <a:t>Robert Lawrence, MD</a:t>
            </a:r>
          </a:p>
          <a:p>
            <a:pPr algn="ctr"/>
            <a:r>
              <a:rPr lang="en-US" dirty="0"/>
              <a:t>Amanda Woody, MPH</a:t>
            </a:r>
          </a:p>
          <a:p>
            <a:pPr algn="ctr"/>
            <a:r>
              <a:rPr lang="en-US" dirty="0"/>
              <a:t>Christal Hays</a:t>
            </a:r>
          </a:p>
        </p:txBody>
      </p:sp>
      <p:sp>
        <p:nvSpPr>
          <p:cNvPr id="5" name="Text Placeholder 4">
            <a:extLst>
              <a:ext uri="{FF2B5EF4-FFF2-40B4-BE49-F238E27FC236}">
                <a16:creationId xmlns:a16="http://schemas.microsoft.com/office/drawing/2014/main" id="{E7BFDA31-2764-0996-A853-F7BF1DE83652}"/>
              </a:ext>
            </a:extLst>
          </p:cNvPr>
          <p:cNvSpPr>
            <a:spLocks noGrp="1"/>
          </p:cNvSpPr>
          <p:nvPr>
            <p:ph type="body" sz="quarter" idx="11"/>
          </p:nvPr>
        </p:nvSpPr>
        <p:spPr/>
        <p:txBody>
          <a:bodyPr/>
          <a:lstStyle/>
          <a:p>
            <a:r>
              <a:rPr lang="en-US" dirty="0"/>
              <a:t>January 9, 2026</a:t>
            </a:r>
          </a:p>
        </p:txBody>
      </p:sp>
      <p:grpSp>
        <p:nvGrpSpPr>
          <p:cNvPr id="6" name="Group 5">
            <a:extLst>
              <a:ext uri="{FF2B5EF4-FFF2-40B4-BE49-F238E27FC236}">
                <a16:creationId xmlns:a16="http://schemas.microsoft.com/office/drawing/2014/main" id="{2EDE870F-EF57-0F3B-0D4C-2FE6F1FF2D00}"/>
              </a:ext>
            </a:extLst>
          </p:cNvPr>
          <p:cNvGrpSpPr/>
          <p:nvPr/>
        </p:nvGrpSpPr>
        <p:grpSpPr>
          <a:xfrm>
            <a:off x="612648" y="3184291"/>
            <a:ext cx="3215832" cy="2995988"/>
            <a:chOff x="7355866" y="1846382"/>
            <a:chExt cx="4133570" cy="3850987"/>
          </a:xfrm>
        </p:grpSpPr>
        <p:sp>
          <p:nvSpPr>
            <p:cNvPr id="7" name="Oval 6">
              <a:extLst>
                <a:ext uri="{FF2B5EF4-FFF2-40B4-BE49-F238E27FC236}">
                  <a16:creationId xmlns:a16="http://schemas.microsoft.com/office/drawing/2014/main" id="{FDD1E482-DC78-4CD1-CFF0-D5CE08822A83}"/>
                </a:ext>
              </a:extLst>
            </p:cNvPr>
            <p:cNvSpPr/>
            <p:nvPr/>
          </p:nvSpPr>
          <p:spPr>
            <a:xfrm>
              <a:off x="7355866" y="1846382"/>
              <a:ext cx="2743200" cy="2743200"/>
            </a:xfrm>
            <a:prstGeom prst="ellipse">
              <a:avLst/>
            </a:prstGeom>
            <a:solidFill>
              <a:schemeClr val="accent2">
                <a:hueOff val="0"/>
                <a:satOff val="0"/>
                <a:lumOff val="0"/>
                <a:alpha val="43000"/>
              </a:schemeClr>
            </a:solidFill>
            <a:ln>
              <a:solidFill>
                <a:schemeClr val="bg1"/>
              </a:solidFill>
            </a:ln>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446E"/>
                </a:solidFill>
                <a:effectLst/>
                <a:uLnTx/>
                <a:uFillTx/>
                <a:latin typeface="Aptos"/>
                <a:ea typeface="+mn-ea"/>
                <a:cs typeface="+mn-cs"/>
              </a:endParaRPr>
            </a:p>
          </p:txBody>
        </p:sp>
        <p:sp>
          <p:nvSpPr>
            <p:cNvPr id="8" name="Oval 4">
              <a:extLst>
                <a:ext uri="{FF2B5EF4-FFF2-40B4-BE49-F238E27FC236}">
                  <a16:creationId xmlns:a16="http://schemas.microsoft.com/office/drawing/2014/main" id="{826FA6F3-610C-4505-303D-68B072B53675}"/>
                </a:ext>
              </a:extLst>
            </p:cNvPr>
            <p:cNvSpPr txBox="1"/>
            <p:nvPr/>
          </p:nvSpPr>
          <p:spPr>
            <a:xfrm>
              <a:off x="7609440" y="2293729"/>
              <a:ext cx="1186263" cy="102793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rgbClr val="17446E"/>
                  </a:solidFill>
                  <a:effectLst/>
                  <a:uLnTx/>
                  <a:uFillTx/>
                  <a:latin typeface="Arial Narrow" panose="020B0606020202030204" pitchFamily="34" charset="0"/>
                  <a:ea typeface="+mn-ea"/>
                  <a:cs typeface="+mn-cs"/>
                </a:rPr>
                <a:t>Behavioral </a:t>
              </a:r>
              <a:br>
                <a:rPr kumimoji="0" lang="en-US" sz="1600" b="0" i="0" u="none" strike="noStrike" kern="1200" cap="none" spc="0" normalizeH="0" baseline="0" noProof="0" dirty="0">
                  <a:ln>
                    <a:noFill/>
                  </a:ln>
                  <a:solidFill>
                    <a:srgbClr val="17446E"/>
                  </a:solidFill>
                  <a:effectLst/>
                  <a:uLnTx/>
                  <a:uFillTx/>
                  <a:latin typeface="Arial Narrow" panose="020B0606020202030204" pitchFamily="34" charset="0"/>
                  <a:ea typeface="+mn-ea"/>
                  <a:cs typeface="+mn-cs"/>
                </a:rPr>
              </a:br>
              <a:r>
                <a:rPr kumimoji="0" lang="en-US" sz="1600" b="0" i="0" u="none" strike="noStrike" kern="1200" cap="none" spc="0" normalizeH="0" baseline="0" noProof="0" dirty="0">
                  <a:ln>
                    <a:noFill/>
                  </a:ln>
                  <a:solidFill>
                    <a:srgbClr val="17446E"/>
                  </a:solidFill>
                  <a:effectLst/>
                  <a:uLnTx/>
                  <a:uFillTx/>
                  <a:latin typeface="Arial Narrow" panose="020B0606020202030204" pitchFamily="34" charset="0"/>
                  <a:ea typeface="+mn-ea"/>
                  <a:cs typeface="+mn-cs"/>
                </a:rPr>
                <a:t>Health</a:t>
              </a:r>
              <a:br>
                <a:rPr kumimoji="0" lang="en-US" sz="1600" b="0" i="0" u="none" strike="noStrike" kern="1200" cap="none" spc="0" normalizeH="0" baseline="0" noProof="0" dirty="0">
                  <a:ln>
                    <a:noFill/>
                  </a:ln>
                  <a:solidFill>
                    <a:srgbClr val="17446E"/>
                  </a:solidFill>
                  <a:effectLst/>
                  <a:uLnTx/>
                  <a:uFillTx/>
                  <a:latin typeface="Arial Narrow" panose="020B0606020202030204" pitchFamily="34" charset="0"/>
                  <a:ea typeface="+mn-ea"/>
                  <a:cs typeface="+mn-cs"/>
                </a:rPr>
              </a:br>
              <a:r>
                <a:rPr kumimoji="0" lang="en-US" sz="1600" b="0" i="0" u="none" strike="noStrike" kern="1200" cap="none" spc="0" normalizeH="0" baseline="0" noProof="0" dirty="0">
                  <a:ln>
                    <a:noFill/>
                  </a:ln>
                  <a:solidFill>
                    <a:srgbClr val="17446E"/>
                  </a:solidFill>
                  <a:effectLst/>
                  <a:uLnTx/>
                  <a:uFillTx/>
                  <a:latin typeface="Arial Narrow" panose="020B0606020202030204" pitchFamily="34" charset="0"/>
                  <a:ea typeface="+mn-ea"/>
                  <a:cs typeface="+mn-cs"/>
                </a:rPr>
                <a:t>Conditions</a:t>
              </a:r>
            </a:p>
          </p:txBody>
        </p:sp>
        <p:sp>
          <p:nvSpPr>
            <p:cNvPr id="9" name="Oval 8">
              <a:extLst>
                <a:ext uri="{FF2B5EF4-FFF2-40B4-BE49-F238E27FC236}">
                  <a16:creationId xmlns:a16="http://schemas.microsoft.com/office/drawing/2014/main" id="{58BE9A7D-699B-B941-0737-128CD344862B}"/>
                </a:ext>
              </a:extLst>
            </p:cNvPr>
            <p:cNvSpPr/>
            <p:nvPr/>
          </p:nvSpPr>
          <p:spPr>
            <a:xfrm>
              <a:off x="8746236" y="1846382"/>
              <a:ext cx="2743200" cy="2743200"/>
            </a:xfrm>
            <a:prstGeom prst="ellipse">
              <a:avLst/>
            </a:prstGeom>
            <a:solidFill>
              <a:srgbClr val="0070C0">
                <a:alpha val="18000"/>
              </a:srgbClr>
            </a:solidFill>
          </p:spPr>
          <p:style>
            <a:lnRef idx="2">
              <a:schemeClr val="lt1">
                <a:hueOff val="0"/>
                <a:satOff val="0"/>
                <a:lumOff val="0"/>
                <a:alphaOff val="0"/>
              </a:schemeClr>
            </a:lnRef>
            <a:fillRef idx="1">
              <a:scrgbClr r="0" g="0" b="0"/>
            </a:fillRef>
            <a:effectRef idx="0">
              <a:schemeClr val="accent2">
                <a:alpha val="50000"/>
                <a:hueOff val="-727682"/>
                <a:satOff val="-41964"/>
                <a:lumOff val="4314"/>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446E"/>
                </a:solidFill>
                <a:effectLst/>
                <a:uLnTx/>
                <a:uFillTx/>
                <a:latin typeface="Aptos"/>
                <a:ea typeface="+mn-ea"/>
                <a:cs typeface="+mn-cs"/>
              </a:endParaRPr>
            </a:p>
          </p:txBody>
        </p:sp>
        <p:sp>
          <p:nvSpPr>
            <p:cNvPr id="10" name="Oval 6">
              <a:extLst>
                <a:ext uri="{FF2B5EF4-FFF2-40B4-BE49-F238E27FC236}">
                  <a16:creationId xmlns:a16="http://schemas.microsoft.com/office/drawing/2014/main" id="{CD838130-7B6C-901B-6EE6-E1D786E9E331}"/>
                </a:ext>
              </a:extLst>
            </p:cNvPr>
            <p:cNvSpPr txBox="1"/>
            <p:nvPr/>
          </p:nvSpPr>
          <p:spPr>
            <a:xfrm>
              <a:off x="10121605" y="1947039"/>
              <a:ext cx="1345292" cy="172132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rgbClr val="17446E"/>
                  </a:solidFill>
                  <a:effectLst/>
                  <a:uLnTx/>
                  <a:uFillTx/>
                  <a:latin typeface="Arial Narrow" panose="020B0606020202030204" pitchFamily="34" charset="0"/>
                  <a:ea typeface="+mn-ea"/>
                  <a:cs typeface="+mn-cs"/>
                </a:rPr>
                <a:t>Medical</a:t>
              </a:r>
              <a:br>
                <a:rPr kumimoji="0" lang="en-US" sz="1600" b="0" i="0" u="none" strike="noStrike" kern="1200" cap="none" spc="0" normalizeH="0" baseline="0" noProof="0" dirty="0">
                  <a:ln>
                    <a:noFill/>
                  </a:ln>
                  <a:solidFill>
                    <a:srgbClr val="17446E"/>
                  </a:solidFill>
                  <a:effectLst/>
                  <a:uLnTx/>
                  <a:uFillTx/>
                  <a:latin typeface="Arial Narrow" panose="020B0606020202030204" pitchFamily="34" charset="0"/>
                  <a:ea typeface="+mn-ea"/>
                  <a:cs typeface="+mn-cs"/>
                </a:rPr>
              </a:br>
              <a:r>
                <a:rPr kumimoji="0" lang="en-US" sz="1600" b="0" i="0" u="none" strike="noStrike" kern="1200" cap="none" spc="0" normalizeH="0" baseline="0" noProof="0" dirty="0">
                  <a:ln>
                    <a:noFill/>
                  </a:ln>
                  <a:solidFill>
                    <a:srgbClr val="17446E"/>
                  </a:solidFill>
                  <a:effectLst/>
                  <a:uLnTx/>
                  <a:uFillTx/>
                  <a:latin typeface="Arial Narrow" panose="020B0606020202030204" pitchFamily="34" charset="0"/>
                  <a:ea typeface="+mn-ea"/>
                  <a:cs typeface="+mn-cs"/>
                </a:rPr>
                <a:t>Conditions </a:t>
              </a:r>
              <a:br>
                <a:rPr kumimoji="0" lang="en-US" sz="1600" b="0" i="0" u="none" strike="noStrike" kern="1200" cap="none" spc="0" normalizeH="0" baseline="0" noProof="0" dirty="0">
                  <a:ln>
                    <a:noFill/>
                  </a:ln>
                  <a:solidFill>
                    <a:srgbClr val="17446E"/>
                  </a:solidFill>
                  <a:effectLst/>
                  <a:uLnTx/>
                  <a:uFillTx/>
                  <a:latin typeface="Arial Narrow" panose="020B0606020202030204" pitchFamily="34" charset="0"/>
                  <a:ea typeface="+mn-ea"/>
                  <a:cs typeface="+mn-cs"/>
                </a:rPr>
              </a:br>
              <a:r>
                <a:rPr kumimoji="0" lang="en-US" sz="1600" b="0" i="0" u="none" strike="noStrike" kern="1200" cap="none" spc="0" normalizeH="0" baseline="0" noProof="0" dirty="0">
                  <a:ln>
                    <a:noFill/>
                  </a:ln>
                  <a:solidFill>
                    <a:srgbClr val="17446E"/>
                  </a:solidFill>
                  <a:effectLst/>
                  <a:uLnTx/>
                  <a:uFillTx/>
                  <a:latin typeface="Arial Narrow" panose="020B0606020202030204" pitchFamily="34" charset="0"/>
                  <a:ea typeface="+mn-ea"/>
                  <a:cs typeface="+mn-cs"/>
                </a:rPr>
                <a:t>&amp; Disabilities</a:t>
              </a:r>
            </a:p>
          </p:txBody>
        </p:sp>
        <p:sp>
          <p:nvSpPr>
            <p:cNvPr id="11" name="Oval 10">
              <a:extLst>
                <a:ext uri="{FF2B5EF4-FFF2-40B4-BE49-F238E27FC236}">
                  <a16:creationId xmlns:a16="http://schemas.microsoft.com/office/drawing/2014/main" id="{9BD28E1F-44C9-04A2-F2AD-F7A4B04FA09F}"/>
                </a:ext>
              </a:extLst>
            </p:cNvPr>
            <p:cNvSpPr/>
            <p:nvPr/>
          </p:nvSpPr>
          <p:spPr>
            <a:xfrm>
              <a:off x="8058015" y="2954169"/>
              <a:ext cx="2743200" cy="2743200"/>
            </a:xfrm>
            <a:prstGeom prst="ellipse">
              <a:avLst/>
            </a:prstGeom>
            <a:solidFill>
              <a:srgbClr val="86549A">
                <a:alpha val="30980"/>
              </a:srgbClr>
            </a:solidFill>
          </p:spPr>
          <p:style>
            <a:lnRef idx="2">
              <a:schemeClr val="lt1">
                <a:hueOff val="0"/>
                <a:satOff val="0"/>
                <a:lumOff val="0"/>
                <a:alphaOff val="0"/>
              </a:schemeClr>
            </a:lnRef>
            <a:fillRef idx="1">
              <a:scrgbClr r="0" g="0" b="0"/>
            </a:fillRef>
            <a:effectRef idx="0">
              <a:schemeClr val="accent2">
                <a:alpha val="50000"/>
                <a:hueOff val="-1455363"/>
                <a:satOff val="-83928"/>
                <a:lumOff val="8628"/>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446E"/>
                </a:solidFill>
                <a:effectLst/>
                <a:uLnTx/>
                <a:uFillTx/>
                <a:latin typeface="Aptos"/>
                <a:ea typeface="+mn-ea"/>
                <a:cs typeface="+mn-cs"/>
              </a:endParaRPr>
            </a:p>
          </p:txBody>
        </p:sp>
        <p:sp>
          <p:nvSpPr>
            <p:cNvPr id="12" name="Oval 8">
              <a:extLst>
                <a:ext uri="{FF2B5EF4-FFF2-40B4-BE49-F238E27FC236}">
                  <a16:creationId xmlns:a16="http://schemas.microsoft.com/office/drawing/2014/main" id="{EF072D3B-34EC-FC39-37FF-1C08C8903487}"/>
                </a:ext>
              </a:extLst>
            </p:cNvPr>
            <p:cNvSpPr txBox="1"/>
            <p:nvPr/>
          </p:nvSpPr>
          <p:spPr>
            <a:xfrm>
              <a:off x="8572224" y="4268417"/>
              <a:ext cx="1749964" cy="142895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srgbClr val="17446E"/>
                  </a:solidFill>
                  <a:effectLst/>
                  <a:uLnTx/>
                  <a:uFillTx/>
                  <a:latin typeface="Arial Narrow" panose="020B0606020202030204" pitchFamily="34" charset="0"/>
                  <a:ea typeface="+mn-ea"/>
                  <a:cs typeface="+mn-cs"/>
                </a:rPr>
                <a:t>Other Factors</a:t>
              </a:r>
            </a:p>
          </p:txBody>
        </p:sp>
        <p:sp>
          <p:nvSpPr>
            <p:cNvPr id="13" name="Oval 8">
              <a:extLst>
                <a:ext uri="{FF2B5EF4-FFF2-40B4-BE49-F238E27FC236}">
                  <a16:creationId xmlns:a16="http://schemas.microsoft.com/office/drawing/2014/main" id="{A5336BC8-2B0E-E443-C310-382CF875B0AB}"/>
                </a:ext>
              </a:extLst>
            </p:cNvPr>
            <p:cNvSpPr txBox="1"/>
            <p:nvPr/>
          </p:nvSpPr>
          <p:spPr>
            <a:xfrm>
              <a:off x="8868254" y="2807699"/>
              <a:ext cx="1175338" cy="158953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Complex Care</a:t>
              </a:r>
            </a:p>
          </p:txBody>
        </p:sp>
      </p:grpSp>
    </p:spTree>
    <p:extLst>
      <p:ext uri="{BB962C8B-B14F-4D97-AF65-F5344CB8AC3E}">
        <p14:creationId xmlns:p14="http://schemas.microsoft.com/office/powerpoint/2010/main" val="17063137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57852-B803-F8AA-1053-CCF52B3B5EA1}"/>
              </a:ext>
            </a:extLst>
          </p:cNvPr>
          <p:cNvSpPr>
            <a:spLocks noGrp="1"/>
          </p:cNvSpPr>
          <p:nvPr>
            <p:ph type="title"/>
          </p:nvPr>
        </p:nvSpPr>
        <p:spPr>
          <a:xfrm>
            <a:off x="514008" y="888309"/>
            <a:ext cx="9032328" cy="1103392"/>
          </a:xfrm>
        </p:spPr>
        <p:txBody>
          <a:bodyPr anchor="b">
            <a:normAutofit/>
          </a:bodyPr>
          <a:lstStyle/>
          <a:p>
            <a:r>
              <a:rPr lang="en-US"/>
              <a:t>Impact on Villages and People</a:t>
            </a:r>
          </a:p>
        </p:txBody>
      </p:sp>
      <p:graphicFrame>
        <p:nvGraphicFramePr>
          <p:cNvPr id="7" name="Content Placeholder 2">
            <a:extLst>
              <a:ext uri="{FF2B5EF4-FFF2-40B4-BE49-F238E27FC236}">
                <a16:creationId xmlns:a16="http://schemas.microsoft.com/office/drawing/2014/main" id="{A172BE18-371A-AC5C-1F30-7AB319A0630D}"/>
              </a:ext>
            </a:extLst>
          </p:cNvPr>
          <p:cNvGraphicFramePr>
            <a:graphicFrameLocks noGrp="1"/>
          </p:cNvGraphicFrame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514008" y="2171088"/>
          <a:ext cx="9032328" cy="18089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D4331841-8FAF-F120-F6C6-B00B68D4E0CF}"/>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668015" y="4031169"/>
            <a:ext cx="2166228" cy="2035743"/>
          </a:xfrm>
          <a:prstGeom prst="rect">
            <a:avLst/>
          </a:prstGeom>
        </p:spPr>
      </p:pic>
      <p:pic>
        <p:nvPicPr>
          <p:cNvPr id="1028" name="Picture 4" descr="An Alaska Air National Guard C-17 Globemaster III, assigned to the 176th Wing, arrives at Joint Base Elmendorf-Richardson, Alaska, with approximately 300 evacuated residents from western Alaska, Oct. 15, 2025. The C-17 aircrew transported the displaced residents from Bethel to JBER during recover operations following the devastating Typhoon Halong that struck the West Coast of Alaska late last week. This photo was altered by source for privacy purposes by blurring out faces.">
            <a:extLst>
              <a:ext uri="{FF2B5EF4-FFF2-40B4-BE49-F238E27FC236}">
                <a16:creationId xmlns:a16="http://schemas.microsoft.com/office/drawing/2014/main" id="{79C010C5-239B-DAAB-E2F5-94C67A1E9DCF}"/>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034572" y="4031169"/>
            <a:ext cx="3046690" cy="20357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C43FA67-7109-ED70-9C57-DCC60A30894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329714" y="4026926"/>
            <a:ext cx="3372558" cy="2039986"/>
          </a:xfrm>
          <a:prstGeom prst="rect">
            <a:avLst/>
          </a:prstGeom>
        </p:spPr>
      </p:pic>
    </p:spTree>
    <p:extLst>
      <p:ext uri="{BB962C8B-B14F-4D97-AF65-F5344CB8AC3E}">
        <p14:creationId xmlns:p14="http://schemas.microsoft.com/office/powerpoint/2010/main" val="1812630916"/>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F3CF-38E1-B23A-6B95-F70CC909EE20}"/>
              </a:ext>
            </a:extLst>
          </p:cNvPr>
          <p:cNvSpPr>
            <a:spLocks noGrp="1"/>
          </p:cNvSpPr>
          <p:nvPr>
            <p:ph type="title"/>
          </p:nvPr>
        </p:nvSpPr>
        <p:spPr>
          <a:xfrm>
            <a:off x="514008" y="888309"/>
            <a:ext cx="9032328" cy="1103392"/>
          </a:xfrm>
        </p:spPr>
        <p:txBody>
          <a:bodyPr anchor="b">
            <a:normAutofit/>
          </a:bodyPr>
          <a:lstStyle/>
          <a:p>
            <a:r>
              <a:rPr lang="en-US"/>
              <a:t>Evacuation to Anchorage</a:t>
            </a:r>
          </a:p>
        </p:txBody>
      </p:sp>
      <p:graphicFrame>
        <p:nvGraphicFramePr>
          <p:cNvPr id="7" name="Content Placeholder 2">
            <a:extLst>
              <a:ext uri="{FF2B5EF4-FFF2-40B4-BE49-F238E27FC236}">
                <a16:creationId xmlns:a16="http://schemas.microsoft.com/office/drawing/2014/main" id="{40813DEB-94B5-2140-8641-0A21CE018053}"/>
              </a:ext>
            </a:extLst>
          </p:cNvPr>
          <p:cNvGraphicFramePr>
            <a:graphicFrameLocks noGrp="1"/>
          </p:cNvGraphicFrame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514008" y="2171088"/>
          <a:ext cx="9032328" cy="3641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group of people walking in a tunnel&#10;&#10;AI-generated content may be incorrect.">
            <a:extLst>
              <a:ext uri="{FF2B5EF4-FFF2-40B4-BE49-F238E27FC236}">
                <a16:creationId xmlns:a16="http://schemas.microsoft.com/office/drawing/2014/main" id="{2FAB81DD-388F-99FD-4DED-5C167827F56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9512" y="4149703"/>
            <a:ext cx="3581541" cy="2014617"/>
          </a:xfrm>
          <a:prstGeom prst="rect">
            <a:avLst/>
          </a:prstGeom>
        </p:spPr>
      </p:pic>
      <p:pic>
        <p:nvPicPr>
          <p:cNvPr id="6" name="Picture 5" descr="A helicopter in the background of a house&#10;&#10;AI-generated content may be incorrect.">
            <a:extLst>
              <a:ext uri="{FF2B5EF4-FFF2-40B4-BE49-F238E27FC236}">
                <a16:creationId xmlns:a16="http://schemas.microsoft.com/office/drawing/2014/main" id="{9C27A63A-DADE-97B5-2A58-BD93F688B93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37247" y="4142970"/>
            <a:ext cx="3036770" cy="2021350"/>
          </a:xfrm>
          <a:prstGeom prst="rect">
            <a:avLst/>
          </a:prstGeom>
        </p:spPr>
      </p:pic>
      <p:pic>
        <p:nvPicPr>
          <p:cNvPr id="9" name="Picture 8" descr="A group of people in a flooded area&#10;&#10;AI-generated content may be incorrect.">
            <a:extLst>
              <a:ext uri="{FF2B5EF4-FFF2-40B4-BE49-F238E27FC236}">
                <a16:creationId xmlns:a16="http://schemas.microsoft.com/office/drawing/2014/main" id="{C6B19BD6-8401-ED23-48F5-845F58EF35C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623208" y="4146384"/>
            <a:ext cx="3080086" cy="2015044"/>
          </a:xfrm>
          <a:prstGeom prst="rect">
            <a:avLst/>
          </a:prstGeom>
        </p:spPr>
      </p:pic>
    </p:spTree>
    <p:extLst>
      <p:ext uri="{BB962C8B-B14F-4D97-AF65-F5344CB8AC3E}">
        <p14:creationId xmlns:p14="http://schemas.microsoft.com/office/powerpoint/2010/main" val="2843178082"/>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3BF28-468E-9C31-FA69-E113A1A8F323}"/>
              </a:ext>
            </a:extLst>
          </p:cNvPr>
          <p:cNvSpPr>
            <a:spLocks noGrp="1"/>
          </p:cNvSpPr>
          <p:nvPr>
            <p:ph type="title"/>
          </p:nvPr>
        </p:nvSpPr>
        <p:spPr>
          <a:xfrm>
            <a:off x="2388871" y="1707549"/>
            <a:ext cx="7258050" cy="2826351"/>
          </a:xfrm>
        </p:spPr>
        <p:txBody>
          <a:bodyPr anchor="ctr">
            <a:normAutofit/>
          </a:bodyPr>
          <a:lstStyle/>
          <a:p>
            <a:r>
              <a:rPr lang="en-US"/>
              <a:t>Response and Recovery</a:t>
            </a:r>
          </a:p>
        </p:txBody>
      </p:sp>
    </p:spTree>
    <p:extLst>
      <p:ext uri="{BB962C8B-B14F-4D97-AF65-F5344CB8AC3E}">
        <p14:creationId xmlns:p14="http://schemas.microsoft.com/office/powerpoint/2010/main" val="384789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B9162-AF3B-AF77-A3F5-1105FA4AC250}"/>
              </a:ext>
            </a:extLst>
          </p:cNvPr>
          <p:cNvSpPr>
            <a:spLocks noGrp="1"/>
          </p:cNvSpPr>
          <p:nvPr>
            <p:ph type="title"/>
          </p:nvPr>
        </p:nvSpPr>
        <p:spPr>
          <a:xfrm>
            <a:off x="514008" y="888309"/>
            <a:ext cx="9032328" cy="1103392"/>
          </a:xfrm>
        </p:spPr>
        <p:txBody>
          <a:bodyPr anchor="b">
            <a:normAutofit/>
          </a:bodyPr>
          <a:lstStyle/>
          <a:p>
            <a:r>
              <a:rPr lang="en-US"/>
              <a:t>First Days in Anchorage</a:t>
            </a:r>
          </a:p>
        </p:txBody>
      </p:sp>
      <p:graphicFrame>
        <p:nvGraphicFramePr>
          <p:cNvPr id="7" name="Content Placeholder 2">
            <a:extLst>
              <a:ext uri="{FF2B5EF4-FFF2-40B4-BE49-F238E27FC236}">
                <a16:creationId xmlns:a16="http://schemas.microsoft.com/office/drawing/2014/main" id="{C347BD47-99E6-31D1-F1F1-FD836797D7F9}"/>
              </a:ext>
            </a:extLst>
          </p:cNvPr>
          <p:cNvGraphicFramePr>
            <a:graphicFrameLocks noGrp="1"/>
          </p:cNvGraphicFrame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514008" y="2171088"/>
          <a:ext cx="9032328" cy="3641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person folding a green tent&#10;&#10;AI-generated content may be incorrect.">
            <a:extLst>
              <a:ext uri="{FF2B5EF4-FFF2-40B4-BE49-F238E27FC236}">
                <a16:creationId xmlns:a16="http://schemas.microsoft.com/office/drawing/2014/main" id="{3EC57C29-2C4D-C3E3-C253-3AE691C38713}"/>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656047" y="4089655"/>
            <a:ext cx="2541077" cy="2293841"/>
          </a:xfrm>
          <a:prstGeom prst="rect">
            <a:avLst/>
          </a:prstGeom>
        </p:spPr>
      </p:pic>
      <p:pic>
        <p:nvPicPr>
          <p:cNvPr id="13" name="Picture 12">
            <a:extLst>
              <a:ext uri="{FF2B5EF4-FFF2-40B4-BE49-F238E27FC236}">
                <a16:creationId xmlns:a16="http://schemas.microsoft.com/office/drawing/2014/main" id="{6B65DE9A-A1E8-A8F2-4D11-6F91BFC85C0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38562" y="4513203"/>
            <a:ext cx="3200788" cy="1800443"/>
          </a:xfrm>
          <a:prstGeom prst="rect">
            <a:avLst/>
          </a:prstGeom>
        </p:spPr>
      </p:pic>
    </p:spTree>
    <p:extLst>
      <p:ext uri="{BB962C8B-B14F-4D97-AF65-F5344CB8AC3E}">
        <p14:creationId xmlns:p14="http://schemas.microsoft.com/office/powerpoint/2010/main" val="436675403"/>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1F332-D6FF-53CE-1B95-939D8D085B93}"/>
              </a:ext>
            </a:extLst>
          </p:cNvPr>
          <p:cNvSpPr>
            <a:spLocks noGrp="1"/>
          </p:cNvSpPr>
          <p:nvPr>
            <p:ph type="title"/>
          </p:nvPr>
        </p:nvSpPr>
        <p:spPr>
          <a:xfrm>
            <a:off x="514008" y="42144"/>
            <a:ext cx="9032328" cy="1103392"/>
          </a:xfrm>
        </p:spPr>
        <p:txBody>
          <a:bodyPr anchor="b">
            <a:normAutofit/>
          </a:bodyPr>
          <a:lstStyle/>
          <a:p>
            <a:r>
              <a:rPr lang="en-US"/>
              <a:t>Week Since the Storm</a:t>
            </a:r>
          </a:p>
        </p:txBody>
      </p:sp>
      <p:graphicFrame>
        <p:nvGraphicFramePr>
          <p:cNvPr id="7" name="Content Placeholder 2">
            <a:extLst>
              <a:ext uri="{FF2B5EF4-FFF2-40B4-BE49-F238E27FC236}">
                <a16:creationId xmlns:a16="http://schemas.microsoft.com/office/drawing/2014/main" id="{0AEBFA58-6DEE-6467-7A3D-DF0DBC855868}"/>
              </a:ext>
            </a:extLst>
          </p:cNvPr>
          <p:cNvGraphicFramePr>
            <a:graphicFrameLocks noGrp="1"/>
          </p:cNvGraphicFrame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514008" y="1311273"/>
          <a:ext cx="9032328" cy="3641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a:extLst>
              <a:ext uri="{FF2B5EF4-FFF2-40B4-BE49-F238E27FC236}">
                <a16:creationId xmlns:a16="http://schemas.microsoft.com/office/drawing/2014/main" id="{E43CA271-4C2C-A0F3-DA4C-DBBBBC7D6680}"/>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518289" y="3383979"/>
            <a:ext cx="4258058" cy="3047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a:extLst>
              <a:ext uri="{FF2B5EF4-FFF2-40B4-BE49-F238E27FC236}">
                <a16:creationId xmlns:a16="http://schemas.microsoft.com/office/drawing/2014/main" id="{6F1E0B73-A847-9EE5-6877-37C4D8B51BA8}"/>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706184" y="3379778"/>
            <a:ext cx="3616443" cy="305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7193558"/>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08BD-04E6-3793-1E32-502F3736C73B}"/>
              </a:ext>
            </a:extLst>
          </p:cNvPr>
          <p:cNvSpPr>
            <a:spLocks noGrp="1"/>
          </p:cNvSpPr>
          <p:nvPr>
            <p:ph type="title"/>
          </p:nvPr>
        </p:nvSpPr>
        <p:spPr>
          <a:xfrm>
            <a:off x="2178423" y="5430741"/>
            <a:ext cx="9509994" cy="925608"/>
          </a:xfrm>
        </p:spPr>
        <p:txBody>
          <a:bodyPr anchor="ctr">
            <a:normAutofit/>
          </a:bodyPr>
          <a:lstStyle/>
          <a:p>
            <a:pPr algn="r"/>
            <a:r>
              <a:rPr lang="en-US"/>
              <a:t>Quyana for your interest and support</a:t>
            </a:r>
            <a:br>
              <a:rPr lang="en-US"/>
            </a:br>
            <a:r>
              <a:rPr lang="en-US"/>
              <a:t>(</a:t>
            </a:r>
            <a:r>
              <a:rPr lang="en-US" err="1"/>
              <a:t>Yup’ik</a:t>
            </a:r>
            <a:r>
              <a:rPr lang="en-US"/>
              <a:t> word for Thank you)</a:t>
            </a:r>
          </a:p>
        </p:txBody>
      </p:sp>
      <p:pic>
        <p:nvPicPr>
          <p:cNvPr id="5122" name="Picture 2" descr="Round baskets made out of dry grass">
            <a:extLst>
              <a:ext uri="{FF2B5EF4-FFF2-40B4-BE49-F238E27FC236}">
                <a16:creationId xmlns:a16="http://schemas.microsoft.com/office/drawing/2014/main" id="{33F5543B-C49B-1C97-5197-A40032A31EE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a:fillRect/>
          </a:stretch>
        </p:blipFill>
        <p:spPr bwMode="auto">
          <a:xfrm>
            <a:off x="704088" y="501651"/>
            <a:ext cx="6327648" cy="4792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8210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10CF32E-678E-889B-7032-7185BF51CA69}"/>
              </a:ext>
            </a:extLst>
          </p:cNvPr>
          <p:cNvSpPr/>
          <p:nvPr/>
        </p:nvSpPr>
        <p:spPr>
          <a:xfrm>
            <a:off x="370390" y="300942"/>
            <a:ext cx="2453833" cy="6261904"/>
          </a:xfrm>
          <a:prstGeom prst="rect">
            <a:avLst/>
          </a:prstGeom>
          <a:solidFill>
            <a:srgbClr val="FFF5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Content Placeholder 10" descr="A blue and purple ovals on a black background&#10;&#10;Description automatically generated">
            <a:extLst>
              <a:ext uri="{FF2B5EF4-FFF2-40B4-BE49-F238E27FC236}">
                <a16:creationId xmlns:a16="http://schemas.microsoft.com/office/drawing/2014/main" id="{DE4DC5CA-0645-0A7C-9D3D-86F2F0D54EF9}"/>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49111" y="514144"/>
            <a:ext cx="1896388" cy="3620377"/>
          </a:xfrm>
        </p:spPr>
      </p:pic>
      <p:sp>
        <p:nvSpPr>
          <p:cNvPr id="14" name="TextBox 13">
            <a:extLst>
              <a:ext uri="{FF2B5EF4-FFF2-40B4-BE49-F238E27FC236}">
                <a16:creationId xmlns:a16="http://schemas.microsoft.com/office/drawing/2014/main" id="{666CAD92-3461-F2B0-6EC3-C5F0B7229057}"/>
              </a:ext>
            </a:extLst>
          </p:cNvPr>
          <p:cNvSpPr txBox="1"/>
          <p:nvPr/>
        </p:nvSpPr>
        <p:spPr>
          <a:xfrm>
            <a:off x="2982569" y="1923068"/>
            <a:ext cx="8666836" cy="19851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Help Me Grow Alaska is an agency dedicated to promoting healthy child development across Alaska by providing support and information to individuals and organizations who care for and about children, youth, and adults ages prenatal-26. Whether you are a parent, provider, teacher, or other caregiver with questions or concerns about a child in your life, we are here to help you.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Our call center is staffed with Family Support Specialists, individuals with experience in, and an understanding of, child development, social services, and resources available in Alaska and beyond. They are available to listen to concerns, help organize a path forward, and get families connected to the most available and appropriate service across Alaska.</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100" b="0" i="0" u="none" strike="noStrike" kern="1200" cap="none" spc="0" normalizeH="0" baseline="0" noProof="0" dirty="0">
              <a:ln>
                <a:noFill/>
              </a:ln>
              <a:solidFill>
                <a:srgbClr val="000000"/>
              </a:solidFill>
              <a:effectLst/>
              <a:uLnTx/>
              <a:uFillTx/>
              <a:latin typeface="YACgEbc43jc 0"/>
              <a:ea typeface="+mn-ea"/>
              <a:cs typeface="+mn-cs"/>
            </a:endParaRPr>
          </a:p>
        </p:txBody>
      </p:sp>
      <p:pic>
        <p:nvPicPr>
          <p:cNvPr id="20" name="Picture 19">
            <a:extLst>
              <a:ext uri="{FF2B5EF4-FFF2-40B4-BE49-F238E27FC236}">
                <a16:creationId xmlns:a16="http://schemas.microsoft.com/office/drawing/2014/main" id="{DD5B2CD8-BEF1-DC37-8B3E-E566B5825B8B}"/>
              </a:ext>
            </a:extLst>
          </p:cNvPr>
          <p:cNvPicPr>
            <a:picLocks noChangeAspect="1"/>
          </p:cNvPicPr>
          <p:nvPr/>
        </p:nvPicPr>
        <p:blipFill>
          <a:blip r:embed="rId4"/>
          <a:stretch>
            <a:fillRect/>
          </a:stretch>
        </p:blipFill>
        <p:spPr>
          <a:xfrm rot="650395">
            <a:off x="3063354" y="4175001"/>
            <a:ext cx="1662135" cy="2150998"/>
          </a:xfrm>
          <a:prstGeom prst="rect">
            <a:avLst/>
          </a:prstGeom>
        </p:spPr>
      </p:pic>
      <p:pic>
        <p:nvPicPr>
          <p:cNvPr id="22" name="Picture 21">
            <a:extLst>
              <a:ext uri="{FF2B5EF4-FFF2-40B4-BE49-F238E27FC236}">
                <a16:creationId xmlns:a16="http://schemas.microsoft.com/office/drawing/2014/main" id="{280DB822-B578-607C-A3B1-CBFA669A42F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929692">
            <a:off x="5410881" y="4753547"/>
            <a:ext cx="618031" cy="1545075"/>
          </a:xfrm>
          <a:prstGeom prst="rect">
            <a:avLst/>
          </a:prstGeom>
        </p:spPr>
      </p:pic>
      <p:pic>
        <p:nvPicPr>
          <p:cNvPr id="24" name="Picture 23" descr="A book cover with a fox and a bear&#10;&#10;Description automatically generated">
            <a:extLst>
              <a:ext uri="{FF2B5EF4-FFF2-40B4-BE49-F238E27FC236}">
                <a16:creationId xmlns:a16="http://schemas.microsoft.com/office/drawing/2014/main" id="{0ACEB139-8BCD-A3B8-1877-851BD26A0AB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76698" y="533233"/>
            <a:ext cx="1499297" cy="1252873"/>
          </a:xfrm>
          <a:prstGeom prst="rect">
            <a:avLst/>
          </a:prstGeom>
        </p:spPr>
      </p:pic>
      <p:pic>
        <p:nvPicPr>
          <p:cNvPr id="28" name="Picture 27" descr="A book cover with a bear&#10;&#10;Description automatically generated">
            <a:extLst>
              <a:ext uri="{FF2B5EF4-FFF2-40B4-BE49-F238E27FC236}">
                <a16:creationId xmlns:a16="http://schemas.microsoft.com/office/drawing/2014/main" id="{8E803D7C-FDA7-958A-1375-E2159E346E1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99818" y="603402"/>
            <a:ext cx="1355458" cy="1182704"/>
          </a:xfrm>
          <a:prstGeom prst="rect">
            <a:avLst/>
          </a:prstGeom>
        </p:spPr>
      </p:pic>
      <p:pic>
        <p:nvPicPr>
          <p:cNvPr id="30" name="Picture 29" descr="A book cover of a bear&#10;&#10;Description automatically generated">
            <a:extLst>
              <a:ext uri="{FF2B5EF4-FFF2-40B4-BE49-F238E27FC236}">
                <a16:creationId xmlns:a16="http://schemas.microsoft.com/office/drawing/2014/main" id="{2A76A481-3FB9-2AFD-6DE1-874F9E1F9C2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70760" y="557563"/>
            <a:ext cx="1490454" cy="1252873"/>
          </a:xfrm>
          <a:prstGeom prst="rect">
            <a:avLst/>
          </a:prstGeom>
        </p:spPr>
      </p:pic>
      <p:pic>
        <p:nvPicPr>
          <p:cNvPr id="35" name="Picture 34">
            <a:extLst>
              <a:ext uri="{FF2B5EF4-FFF2-40B4-BE49-F238E27FC236}">
                <a16:creationId xmlns:a16="http://schemas.microsoft.com/office/drawing/2014/main" id="{FF1E905A-FC77-C17C-9D48-F26A7E3038F2}"/>
              </a:ext>
            </a:extLst>
          </p:cNvPr>
          <p:cNvPicPr>
            <a:picLocks noChangeAspect="1"/>
          </p:cNvPicPr>
          <p:nvPr/>
        </p:nvPicPr>
        <p:blipFill>
          <a:blip r:embed="rId9" cstate="email">
            <a:extLst>
              <a:ext uri="{BEBA8EAE-BF5A-486C-A8C5-ECC9F3942E4B}">
                <a14:imgProps xmlns:a14="http://schemas.microsoft.com/office/drawing/2010/main">
                  <a14:imgLayer r:embed="rId10">
                    <a14:imgEffect>
                      <a14:sharpenSoften amount="100000"/>
                    </a14:imgEffect>
                  </a14:imgLayer>
                </a14:imgProps>
              </a:ext>
              <a:ext uri="{28A0092B-C50C-407E-A947-70E740481C1C}">
                <a14:useLocalDpi xmlns:a14="http://schemas.microsoft.com/office/drawing/2010/main"/>
              </a:ext>
            </a:extLst>
          </a:blip>
          <a:stretch>
            <a:fillRect/>
          </a:stretch>
        </p:blipFill>
        <p:spPr>
          <a:xfrm>
            <a:off x="1121574" y="5399662"/>
            <a:ext cx="956146" cy="944194"/>
          </a:xfrm>
          <a:prstGeom prst="rect">
            <a:avLst/>
          </a:prstGeom>
        </p:spPr>
      </p:pic>
      <p:sp>
        <p:nvSpPr>
          <p:cNvPr id="37" name="TextBox 36">
            <a:extLst>
              <a:ext uri="{FF2B5EF4-FFF2-40B4-BE49-F238E27FC236}">
                <a16:creationId xmlns:a16="http://schemas.microsoft.com/office/drawing/2014/main" id="{9ADF1D09-6C79-5991-1776-533A088091FC}"/>
              </a:ext>
            </a:extLst>
          </p:cNvPr>
          <p:cNvSpPr txBox="1"/>
          <p:nvPr/>
        </p:nvSpPr>
        <p:spPr>
          <a:xfrm>
            <a:off x="370390" y="4613310"/>
            <a:ext cx="245383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rPr>
              <a:t>To order materials scan the QR code or visit: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rPr>
              <a:t>a2p2.org/help-me-grow-</a:t>
            </a:r>
            <a:r>
              <a:rPr kumimoji="0" lang="en-US" sz="1400" b="0" i="0" u="none" strike="noStrike" kern="1200" cap="none" spc="0" normalizeH="0" baseline="0" noProof="0" dirty="0" err="1">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rPr>
              <a:t>alaska</a:t>
            </a:r>
            <a:r>
              <a:rPr kumimoji="0" lang="en-US" sz="1400" b="0" i="0" u="none" strike="noStrike" kern="1200" cap="none" spc="0" normalizeH="0" baseline="0" noProof="0" dirty="0">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rPr>
              <a:t>/</a:t>
            </a:r>
            <a:endParaRPr kumimoji="0" lang="en-US" sz="1200" b="0" i="0" u="none" strike="noStrike" kern="1200" cap="none" spc="0" normalizeH="0" baseline="0" noProof="0" dirty="0">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endParaRPr>
          </a:p>
        </p:txBody>
      </p:sp>
      <p:pic>
        <p:nvPicPr>
          <p:cNvPr id="2" name="Picture 1">
            <a:extLst>
              <a:ext uri="{FF2B5EF4-FFF2-40B4-BE49-F238E27FC236}">
                <a16:creationId xmlns:a16="http://schemas.microsoft.com/office/drawing/2014/main" id="{44898A17-FB3C-21B6-8C17-E9A4714E359B}"/>
              </a:ext>
            </a:extLst>
          </p:cNvPr>
          <p:cNvPicPr>
            <a:picLocks noChangeAspect="1"/>
          </p:cNvPicPr>
          <p:nvPr/>
        </p:nvPicPr>
        <p:blipFill>
          <a:blip r:embed="rId11"/>
          <a:srcRect l="2822" t="4787" r="3422" b="2951"/>
          <a:stretch>
            <a:fillRect/>
          </a:stretch>
        </p:blipFill>
        <p:spPr>
          <a:xfrm>
            <a:off x="6839712" y="3908227"/>
            <a:ext cx="5163824" cy="2858334"/>
          </a:xfrm>
          <a:prstGeom prst="rect">
            <a:avLst/>
          </a:prstGeom>
        </p:spPr>
      </p:pic>
    </p:spTree>
    <p:extLst>
      <p:ext uri="{BB962C8B-B14F-4D97-AF65-F5344CB8AC3E}">
        <p14:creationId xmlns:p14="http://schemas.microsoft.com/office/powerpoint/2010/main" val="11897084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71292CB-B91F-62C4-BC6A-9C2F777E19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532D8C-2BDC-06EA-7B2D-0A4C2B438747}"/>
              </a:ext>
            </a:extLst>
          </p:cNvPr>
          <p:cNvSpPr>
            <a:spLocks noGrp="1"/>
          </p:cNvSpPr>
          <p:nvPr>
            <p:ph type="title"/>
          </p:nvPr>
        </p:nvSpPr>
        <p:spPr>
          <a:xfrm>
            <a:off x="934812" y="1282023"/>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Thank you for joining! </a:t>
            </a:r>
          </a:p>
        </p:txBody>
      </p:sp>
      <p:sp>
        <p:nvSpPr>
          <p:cNvPr id="3" name="Content Placeholder 2">
            <a:extLst>
              <a:ext uri="{FF2B5EF4-FFF2-40B4-BE49-F238E27FC236}">
                <a16:creationId xmlns:a16="http://schemas.microsoft.com/office/drawing/2014/main" id="{40CFF7E5-282C-3929-4741-45E421339DF2}"/>
              </a:ext>
            </a:extLst>
          </p:cNvPr>
          <p:cNvSpPr>
            <a:spLocks noGrp="1"/>
          </p:cNvSpPr>
          <p:nvPr>
            <p:ph idx="1"/>
          </p:nvPr>
        </p:nvSpPr>
        <p:spPr>
          <a:xfrm>
            <a:off x="741588" y="2379193"/>
            <a:ext cx="10975131" cy="3361207"/>
          </a:xfrm>
        </p:spPr>
        <p:txBody>
          <a:bodyPr>
            <a:normAutofit lnSpcReduction="10000"/>
          </a:bodyPr>
          <a:lstStyle/>
          <a:p>
            <a:pPr marL="0" indent="0" algn="ctr">
              <a:buNone/>
            </a:pPr>
            <a:r>
              <a:rPr lang="en-US" dirty="0">
                <a:latin typeface="Source Sans Pro" panose="020B0503030403020204" pitchFamily="34" charset="0"/>
                <a:ea typeface="Source Sans Pro" panose="020B0503030403020204" pitchFamily="34" charset="0"/>
              </a:rPr>
              <a:t>Special thanks to Alaska Native Medical Center for hosting the January Partnership Meeting.</a:t>
            </a:r>
          </a:p>
          <a:p>
            <a:pPr marL="0" indent="0" algn="ctr">
              <a:buNone/>
            </a:pPr>
            <a:r>
              <a:rPr lang="en-US" dirty="0"/>
              <a:t>To the providers and colleagues who presented: Thank you for your tireless advocacy for our people and for the excellence you bring to the Alaska Native Medical Center, Southcentral Foundation, and Alaska Native Tribal Health Consortium every day. Your hard work does not go </a:t>
            </a:r>
            <a:r>
              <a:rPr lang="en-US"/>
              <a:t>unnoticed.</a:t>
            </a:r>
            <a:endParaRPr lang="en-US" dirty="0"/>
          </a:p>
          <a:p>
            <a:pPr marL="0" indent="0" algn="ctr">
              <a:buNone/>
            </a:pPr>
            <a:r>
              <a:rPr lang="en-US" dirty="0">
                <a:latin typeface="Source Sans Pro" panose="020B0503030403020204" pitchFamily="34" charset="0"/>
                <a:ea typeface="Source Sans Pro" panose="020B0503030403020204" pitchFamily="34" charset="0"/>
              </a:rPr>
              <a:t>Thank you! </a:t>
            </a:r>
          </a:p>
          <a:p>
            <a:pPr marL="0" indent="0" algn="ctr">
              <a:buNone/>
            </a:pPr>
            <a:endParaRPr lang="en-US"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2663304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BD77DD0-0316-9CB1-1EDA-D11FA0E03725}"/>
              </a:ext>
            </a:extLst>
          </p:cNvPr>
          <p:cNvSpPr>
            <a:spLocks noGrp="1"/>
          </p:cNvSpPr>
          <p:nvPr>
            <p:ph idx="1"/>
          </p:nvPr>
        </p:nvSpPr>
        <p:spPr>
          <a:xfrm>
            <a:off x="1189264" y="1266766"/>
            <a:ext cx="9813471" cy="596308"/>
          </a:xfrm>
          <a:effectLst>
            <a:glow>
              <a:schemeClr val="accent1"/>
            </a:glow>
            <a:outerShdw blurRad="50800" dist="50800" dir="5400000" sx="1000" sy="1000" algn="ctr" rotWithShape="0">
              <a:srgbClr val="000000">
                <a:alpha val="43137"/>
              </a:srgbClr>
            </a:outerShdw>
          </a:effectLst>
        </p:spPr>
        <p:txBody>
          <a:bodyPr>
            <a:normAutofit fontScale="92500"/>
          </a:bodyPr>
          <a:lstStyle/>
          <a:p>
            <a:pPr marL="0" indent="0" algn="ctr">
              <a:buNone/>
            </a:pPr>
            <a:r>
              <a:rPr lang="en-US" sz="3600" dirty="0">
                <a:solidFill>
                  <a:srgbClr val="FFCC4B"/>
                </a:solidFill>
                <a:effectLst>
                  <a:outerShdw blurRad="50800" dist="38100" dir="5400000" algn="t" rotWithShape="0">
                    <a:prstClr val="black">
                      <a:alpha val="40000"/>
                    </a:prstClr>
                  </a:outerShdw>
                </a:effectLst>
                <a:latin typeface="Source Sans Pro" panose="020B0503030403020204" pitchFamily="34" charset="0"/>
                <a:ea typeface="Source Sans Pro" panose="020B0503030403020204" pitchFamily="34" charset="0"/>
              </a:rPr>
              <a:t>Thank you for joining this months Partnership Meeting!</a:t>
            </a:r>
          </a:p>
        </p:txBody>
      </p:sp>
      <p:sp>
        <p:nvSpPr>
          <p:cNvPr id="9" name="Rectangle 8">
            <a:extLst>
              <a:ext uri="{FF2B5EF4-FFF2-40B4-BE49-F238E27FC236}">
                <a16:creationId xmlns:a16="http://schemas.microsoft.com/office/drawing/2014/main" id="{A6947CB8-50E2-7A5F-285B-CCF2C15C3AC2}"/>
              </a:ext>
            </a:extLst>
          </p:cNvPr>
          <p:cNvSpPr/>
          <p:nvPr/>
        </p:nvSpPr>
        <p:spPr>
          <a:xfrm>
            <a:off x="1756252" y="2144992"/>
            <a:ext cx="3973342" cy="3474413"/>
          </a:xfrm>
          <a:prstGeom prst="rect">
            <a:avLst/>
          </a:prstGeom>
          <a:solidFill>
            <a:srgbClr val="CCED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1B1F2"/>
              </a:solidFill>
            </a:endParaRPr>
          </a:p>
        </p:txBody>
      </p:sp>
      <p:pic>
        <p:nvPicPr>
          <p:cNvPr id="10" name="Picture 9">
            <a:extLst>
              <a:ext uri="{FF2B5EF4-FFF2-40B4-BE49-F238E27FC236}">
                <a16:creationId xmlns:a16="http://schemas.microsoft.com/office/drawing/2014/main" id="{FE8BE6DE-9424-6504-9146-A095233AA8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3121" y="4186154"/>
            <a:ext cx="1259605" cy="1259605"/>
          </a:xfrm>
          <a:prstGeom prst="rect">
            <a:avLst/>
          </a:prstGeom>
        </p:spPr>
      </p:pic>
      <p:sp>
        <p:nvSpPr>
          <p:cNvPr id="11" name="TextBox 10">
            <a:extLst>
              <a:ext uri="{FF2B5EF4-FFF2-40B4-BE49-F238E27FC236}">
                <a16:creationId xmlns:a16="http://schemas.microsoft.com/office/drawing/2014/main" id="{82CC23DD-89C7-3910-BE70-BF9BA08B54C3}"/>
              </a:ext>
            </a:extLst>
          </p:cNvPr>
          <p:cNvSpPr txBox="1"/>
          <p:nvPr/>
        </p:nvSpPr>
        <p:spPr>
          <a:xfrm>
            <a:off x="1905799" y="2426909"/>
            <a:ext cx="3674248" cy="1477328"/>
          </a:xfrm>
          <a:prstGeom prst="rect">
            <a:avLst/>
          </a:prstGeom>
          <a:noFill/>
        </p:spPr>
        <p:txBody>
          <a:bodyPr wrap="square" rtlCol="0">
            <a:spAutoFit/>
          </a:bodyPr>
          <a:lstStyle/>
          <a:p>
            <a:pPr algn="ctr"/>
            <a:r>
              <a:rPr lang="en-US" dirty="0">
                <a:solidFill>
                  <a:srgbClr val="02698C"/>
                </a:solidFill>
                <a:effectLst/>
                <a:latin typeface="Source Sans Pro" panose="020B0503030403020204" pitchFamily="34" charset="0"/>
                <a:ea typeface="Source Sans Pro" panose="020B0503030403020204" pitchFamily="34" charset="0"/>
              </a:rPr>
              <a:t>Partnership Meeting resources and presentations from recent meetings are available on the </a:t>
            </a:r>
          </a:p>
          <a:p>
            <a:pPr algn="ctr"/>
            <a:r>
              <a:rPr lang="en-US" dirty="0">
                <a:solidFill>
                  <a:srgbClr val="02698C"/>
                </a:solidFill>
                <a:effectLst/>
                <a:latin typeface="Source Sans Pro" panose="020B0503030403020204" pitchFamily="34" charset="0"/>
                <a:ea typeface="Source Sans Pro" panose="020B0503030403020204" pitchFamily="34" charset="0"/>
              </a:rPr>
              <a:t>All Alaska Pediatric Partnership (A2P2) website a2p2.org</a:t>
            </a:r>
          </a:p>
        </p:txBody>
      </p:sp>
      <p:sp>
        <p:nvSpPr>
          <p:cNvPr id="12" name="Rectangle 11">
            <a:extLst>
              <a:ext uri="{FF2B5EF4-FFF2-40B4-BE49-F238E27FC236}">
                <a16:creationId xmlns:a16="http://schemas.microsoft.com/office/drawing/2014/main" id="{FB6512BB-D2D8-862A-8EB1-CF959E1BB975}"/>
              </a:ext>
            </a:extLst>
          </p:cNvPr>
          <p:cNvSpPr/>
          <p:nvPr/>
        </p:nvSpPr>
        <p:spPr>
          <a:xfrm>
            <a:off x="6528153" y="2144991"/>
            <a:ext cx="3907594" cy="3474413"/>
          </a:xfrm>
          <a:prstGeom prst="rect">
            <a:avLst/>
          </a:prstGeom>
          <a:solidFill>
            <a:srgbClr val="CCED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5FF1070-5D39-A211-AA00-E39A39247C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52147" y="4186153"/>
            <a:ext cx="1259605" cy="1259605"/>
          </a:xfrm>
          <a:prstGeom prst="rect">
            <a:avLst/>
          </a:prstGeom>
        </p:spPr>
      </p:pic>
      <p:sp>
        <p:nvSpPr>
          <p:cNvPr id="14" name="TextBox 13">
            <a:extLst>
              <a:ext uri="{FF2B5EF4-FFF2-40B4-BE49-F238E27FC236}">
                <a16:creationId xmlns:a16="http://schemas.microsoft.com/office/drawing/2014/main" id="{4FD390D6-E4A8-290B-1F2C-2A0B16FD1C75}"/>
              </a:ext>
            </a:extLst>
          </p:cNvPr>
          <p:cNvSpPr txBox="1"/>
          <p:nvPr/>
        </p:nvSpPr>
        <p:spPr>
          <a:xfrm>
            <a:off x="7055966" y="2251894"/>
            <a:ext cx="2851965" cy="1785104"/>
          </a:xfrm>
          <a:prstGeom prst="rect">
            <a:avLst/>
          </a:prstGeom>
          <a:noFill/>
        </p:spPr>
        <p:txBody>
          <a:bodyPr wrap="square" rtlCol="0">
            <a:spAutoFit/>
          </a:bodyPr>
          <a:lstStyle/>
          <a:p>
            <a:pPr algn="ctr"/>
            <a:r>
              <a:rPr lang="en-US" sz="2000" dirty="0">
                <a:solidFill>
                  <a:srgbClr val="02698C"/>
                </a:solidFill>
                <a:latin typeface="Source Sans Pro" panose="020B0503030403020204" pitchFamily="34" charset="0"/>
                <a:ea typeface="Source Sans Pro" panose="020B0503030403020204" pitchFamily="34" charset="0"/>
              </a:rPr>
              <a:t>Stay informed!</a:t>
            </a:r>
          </a:p>
          <a:p>
            <a:pPr algn="ctr"/>
            <a:endParaRPr lang="en-US" dirty="0">
              <a:solidFill>
                <a:srgbClr val="02698C"/>
              </a:solidFill>
              <a:latin typeface="Source Sans Pro" panose="020B0503030403020204" pitchFamily="34" charset="0"/>
              <a:ea typeface="Source Sans Pro" panose="020B0503030403020204" pitchFamily="34" charset="0"/>
            </a:endParaRPr>
          </a:p>
          <a:p>
            <a:pPr algn="ctr"/>
            <a:r>
              <a:rPr lang="en-US" dirty="0">
                <a:solidFill>
                  <a:srgbClr val="02698C"/>
                </a:solidFill>
                <a:latin typeface="Source Sans Pro" panose="020B0503030403020204" pitchFamily="34" charset="0"/>
                <a:ea typeface="Source Sans Pro" panose="020B0503030403020204" pitchFamily="34" charset="0"/>
              </a:rPr>
              <a:t>Scan the QR code and sign up to the All Alaska Pediatric Partnership’s mailing list.</a:t>
            </a:r>
          </a:p>
        </p:txBody>
      </p:sp>
    </p:spTree>
    <p:extLst>
      <p:ext uri="{BB962C8B-B14F-4D97-AF65-F5344CB8AC3E}">
        <p14:creationId xmlns:p14="http://schemas.microsoft.com/office/powerpoint/2010/main" val="139626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2D921-B761-A10E-94BE-BF5CEB527604}"/>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C5CB682E-F6F4-4D71-E13C-FC5B4D60E3AA}"/>
              </a:ext>
            </a:extLst>
          </p:cNvPr>
          <p:cNvSpPr>
            <a:spLocks noGrp="1"/>
          </p:cNvSpPr>
          <p:nvPr>
            <p:ph type="body" sz="quarter" idx="16"/>
          </p:nvPr>
        </p:nvSpPr>
        <p:spPr>
          <a:xfrm>
            <a:off x="615950" y="621930"/>
            <a:ext cx="10960100" cy="646331"/>
          </a:xfrm>
        </p:spPr>
        <p:txBody>
          <a:bodyPr/>
          <a:lstStyle/>
          <a:p>
            <a:r>
              <a:rPr lang="en-US" dirty="0"/>
              <a:t>DOH Complex Care Team</a:t>
            </a:r>
          </a:p>
        </p:txBody>
      </p:sp>
      <p:pic>
        <p:nvPicPr>
          <p:cNvPr id="15" name="Graphic 14" descr="Route (Two Pins With A Path) with solid fill">
            <a:extLst>
              <a:ext uri="{FF2B5EF4-FFF2-40B4-BE49-F238E27FC236}">
                <a16:creationId xmlns:a16="http://schemas.microsoft.com/office/drawing/2014/main" id="{35A25706-65A2-999A-2C05-2ADE73D3A2E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24757" y="1586884"/>
            <a:ext cx="914400" cy="914400"/>
          </a:xfrm>
          <a:prstGeom prst="rect">
            <a:avLst/>
          </a:prstGeom>
        </p:spPr>
      </p:pic>
      <p:sp>
        <p:nvSpPr>
          <p:cNvPr id="16" name="TextBox 15">
            <a:extLst>
              <a:ext uri="{FF2B5EF4-FFF2-40B4-BE49-F238E27FC236}">
                <a16:creationId xmlns:a16="http://schemas.microsoft.com/office/drawing/2014/main" id="{9C9495D7-0240-7E09-5415-CB95AC809048}"/>
              </a:ext>
            </a:extLst>
          </p:cNvPr>
          <p:cNvSpPr txBox="1"/>
          <p:nvPr/>
        </p:nvSpPr>
        <p:spPr>
          <a:xfrm>
            <a:off x="2067875" y="1545456"/>
            <a:ext cx="82384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446E"/>
                </a:solidFill>
                <a:effectLst/>
                <a:uLnTx/>
                <a:uFillTx/>
                <a:latin typeface="Aptos"/>
                <a:ea typeface="+mn-ea"/>
                <a:cs typeface="+mn-cs"/>
              </a:rPr>
              <a:t>Established in June 2025 in the Commissioner’s Office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446E"/>
                </a:solidFill>
                <a:effectLst/>
                <a:uLnTx/>
                <a:uFillTx/>
                <a:latin typeface="Aptos"/>
                <a:ea typeface="+mn-ea"/>
                <a:cs typeface="+mn-cs"/>
              </a:rPr>
              <a:t>Representatives from each of DOH’s Divisions: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446E"/>
                </a:solidFill>
                <a:effectLst/>
                <a:uLnTx/>
                <a:uFillTx/>
                <a:latin typeface="Aptos"/>
                <a:ea typeface="+mn-ea"/>
                <a:cs typeface="+mn-cs"/>
              </a:rPr>
              <a:t>DPH, DBH, HCS, SDS, and DPA </a:t>
            </a:r>
          </a:p>
        </p:txBody>
      </p:sp>
      <p:sp>
        <p:nvSpPr>
          <p:cNvPr id="17" name="TextBox 16">
            <a:extLst>
              <a:ext uri="{FF2B5EF4-FFF2-40B4-BE49-F238E27FC236}">
                <a16:creationId xmlns:a16="http://schemas.microsoft.com/office/drawing/2014/main" id="{26DB02BD-92E7-9CF2-C985-897BC258B224}"/>
              </a:ext>
            </a:extLst>
          </p:cNvPr>
          <p:cNvSpPr txBox="1"/>
          <p:nvPr/>
        </p:nvSpPr>
        <p:spPr>
          <a:xfrm>
            <a:off x="2652598" y="2613707"/>
            <a:ext cx="30095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7446E"/>
                </a:solidFill>
                <a:effectLst/>
                <a:uLnTx/>
                <a:uFillTx/>
                <a:latin typeface="Aptos"/>
                <a:ea typeface="+mn-ea"/>
                <a:cs typeface="+mn-cs"/>
              </a:rPr>
              <a:t>External Functions</a:t>
            </a:r>
          </a:p>
        </p:txBody>
      </p:sp>
      <p:sp>
        <p:nvSpPr>
          <p:cNvPr id="19" name="TextBox 18">
            <a:extLst>
              <a:ext uri="{FF2B5EF4-FFF2-40B4-BE49-F238E27FC236}">
                <a16:creationId xmlns:a16="http://schemas.microsoft.com/office/drawing/2014/main" id="{3C1E4535-0E91-3F6F-1840-0338D560E21B}"/>
              </a:ext>
            </a:extLst>
          </p:cNvPr>
          <p:cNvSpPr txBox="1"/>
          <p:nvPr/>
        </p:nvSpPr>
        <p:spPr>
          <a:xfrm>
            <a:off x="924756" y="3187795"/>
            <a:ext cx="9737325" cy="27853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7446E"/>
                </a:solidFill>
                <a:effectLst/>
                <a:uLnTx/>
                <a:uFillTx/>
                <a:latin typeface="Aptos"/>
                <a:ea typeface="+mn-ea"/>
                <a:cs typeface="+mn-cs"/>
              </a:rPr>
              <a:t>Unclogging System-Level Issues: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7446E"/>
                </a:solidFill>
                <a:effectLst/>
                <a:uLnTx/>
                <a:uFillTx/>
                <a:latin typeface="Aptos"/>
                <a:ea typeface="+mn-ea"/>
                <a:cs typeface="+mn-cs"/>
              </a:rPr>
              <a:t>If you’re encountering a delay or barrier within one of our divisions,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7446E"/>
                </a:solidFill>
                <a:effectLst/>
                <a:uLnTx/>
                <a:uFillTx/>
                <a:latin typeface="Aptos"/>
                <a:ea typeface="+mn-ea"/>
                <a:cs typeface="+mn-cs"/>
              </a:rPr>
              <a:t>we can facilitate communication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17446E"/>
              </a:solidFill>
              <a:effectLst/>
              <a:uLnTx/>
              <a:uFillTx/>
              <a:latin typeface="Apto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7446E"/>
                </a:solidFill>
                <a:effectLst/>
                <a:uLnTx/>
                <a:uFillTx/>
                <a:latin typeface="Aptos"/>
                <a:ea typeface="+mn-ea"/>
                <a:cs typeface="+mn-cs"/>
              </a:rPr>
              <a:t>Coordinating Complex Medical Cases: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7446E"/>
                </a:solidFill>
                <a:effectLst/>
                <a:uLnTx/>
                <a:uFillTx/>
                <a:latin typeface="Aptos"/>
                <a:ea typeface="+mn-ea"/>
                <a:cs typeface="+mn-cs"/>
              </a:rPr>
              <a:t>We can assist in coordinating transfers for medically complex individuals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17446E"/>
              </a:solidFill>
              <a:effectLst/>
              <a:uLnTx/>
              <a:uFillTx/>
              <a:latin typeface="Apto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7446E"/>
                </a:solidFill>
                <a:effectLst/>
                <a:uLnTx/>
                <a:uFillTx/>
                <a:latin typeface="Aptos"/>
                <a:ea typeface="+mn-ea"/>
                <a:cs typeface="+mn-cs"/>
              </a:rPr>
              <a:t>Connecting to Grant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7446E"/>
                </a:solidFill>
                <a:effectLst/>
                <a:uLnTx/>
                <a:uFillTx/>
                <a:latin typeface="Aptos"/>
                <a:ea typeface="+mn-ea"/>
                <a:cs typeface="+mn-cs"/>
              </a:rPr>
              <a:t>We can help identify grant programs designed to serve specific populations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17446E"/>
              </a:solidFill>
              <a:effectLst/>
              <a:uLnTx/>
              <a:uFillTx/>
              <a:latin typeface="Apto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7446E"/>
                </a:solidFill>
                <a:effectLst/>
                <a:uLnTx/>
                <a:uFillTx/>
                <a:latin typeface="Aptos"/>
                <a:ea typeface="+mn-ea"/>
                <a:cs typeface="+mn-cs"/>
              </a:rPr>
              <a:t>Connecting to other State Departments: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7446E"/>
                </a:solidFill>
                <a:effectLst/>
                <a:uLnTx/>
                <a:uFillTx/>
                <a:latin typeface="Aptos"/>
                <a:ea typeface="+mn-ea"/>
                <a:cs typeface="+mn-cs"/>
              </a:rPr>
              <a:t>DOH’s Complex Care Team also works closely with other Departments including: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7446E"/>
                </a:solidFill>
                <a:effectLst/>
                <a:uLnTx/>
                <a:uFillTx/>
                <a:latin typeface="Aptos"/>
                <a:ea typeface="+mn-ea"/>
                <a:cs typeface="+mn-cs"/>
              </a:rPr>
              <a:t>DFCS, OPA, and DOC and can triage cases involving multiple State entities</a:t>
            </a:r>
          </a:p>
        </p:txBody>
      </p:sp>
      <p:grpSp>
        <p:nvGrpSpPr>
          <p:cNvPr id="4" name="Group 3">
            <a:extLst>
              <a:ext uri="{FF2B5EF4-FFF2-40B4-BE49-F238E27FC236}">
                <a16:creationId xmlns:a16="http://schemas.microsoft.com/office/drawing/2014/main" id="{9ADA58F8-F4A4-73E5-C668-1EADB60DDF61}"/>
              </a:ext>
            </a:extLst>
          </p:cNvPr>
          <p:cNvGrpSpPr/>
          <p:nvPr/>
        </p:nvGrpSpPr>
        <p:grpSpPr>
          <a:xfrm>
            <a:off x="7293680" y="1772160"/>
            <a:ext cx="4133570" cy="3850987"/>
            <a:chOff x="7355866" y="1846382"/>
            <a:chExt cx="4133570" cy="3850987"/>
          </a:xfrm>
        </p:grpSpPr>
        <p:sp>
          <p:nvSpPr>
            <p:cNvPr id="5" name="Oval 4">
              <a:extLst>
                <a:ext uri="{FF2B5EF4-FFF2-40B4-BE49-F238E27FC236}">
                  <a16:creationId xmlns:a16="http://schemas.microsoft.com/office/drawing/2014/main" id="{DD041B4B-63D9-3660-045A-EFF569A44F80}"/>
                </a:ext>
              </a:extLst>
            </p:cNvPr>
            <p:cNvSpPr/>
            <p:nvPr/>
          </p:nvSpPr>
          <p:spPr>
            <a:xfrm>
              <a:off x="7355866" y="1846382"/>
              <a:ext cx="2743200" cy="2743200"/>
            </a:xfrm>
            <a:prstGeom prst="ellipse">
              <a:avLst/>
            </a:prstGeom>
            <a:solidFill>
              <a:schemeClr val="accent2">
                <a:hueOff val="0"/>
                <a:satOff val="0"/>
                <a:lumOff val="0"/>
                <a:alpha val="43000"/>
              </a:schemeClr>
            </a:solidFill>
            <a:ln>
              <a:solidFill>
                <a:schemeClr val="bg1"/>
              </a:solidFill>
            </a:ln>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446E"/>
                </a:solidFill>
                <a:effectLst/>
                <a:uLnTx/>
                <a:uFillTx/>
                <a:latin typeface="Aptos"/>
                <a:ea typeface="+mn-ea"/>
                <a:cs typeface="+mn-cs"/>
              </a:endParaRPr>
            </a:p>
          </p:txBody>
        </p:sp>
        <p:sp>
          <p:nvSpPr>
            <p:cNvPr id="6" name="Oval 4">
              <a:extLst>
                <a:ext uri="{FF2B5EF4-FFF2-40B4-BE49-F238E27FC236}">
                  <a16:creationId xmlns:a16="http://schemas.microsoft.com/office/drawing/2014/main" id="{E29A869B-4C5D-2F4C-82B6-7D0DF689CD6E}"/>
                </a:ext>
              </a:extLst>
            </p:cNvPr>
            <p:cNvSpPr txBox="1"/>
            <p:nvPr/>
          </p:nvSpPr>
          <p:spPr>
            <a:xfrm>
              <a:off x="7609440" y="2293729"/>
              <a:ext cx="1186263" cy="102793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17446E"/>
                  </a:solidFill>
                  <a:effectLst/>
                  <a:uLnTx/>
                  <a:uFillTx/>
                  <a:latin typeface="Arial Narrow" panose="020B0606020202030204" pitchFamily="34" charset="0"/>
                  <a:ea typeface="+mn-ea"/>
                  <a:cs typeface="+mn-cs"/>
                </a:rPr>
                <a:t>Behavioral </a:t>
              </a:r>
              <a:br>
                <a:rPr kumimoji="0" lang="en-US" sz="1800" b="0" i="0" u="none" strike="noStrike" kern="1200" cap="none" spc="0" normalizeH="0" baseline="0" noProof="0">
                  <a:ln>
                    <a:noFill/>
                  </a:ln>
                  <a:solidFill>
                    <a:srgbClr val="17446E"/>
                  </a:solidFill>
                  <a:effectLst/>
                  <a:uLnTx/>
                  <a:uFillTx/>
                  <a:latin typeface="Arial Narrow" panose="020B0606020202030204" pitchFamily="34" charset="0"/>
                  <a:ea typeface="+mn-ea"/>
                  <a:cs typeface="+mn-cs"/>
                </a:rPr>
              </a:br>
              <a:r>
                <a:rPr kumimoji="0" lang="en-US" sz="1800" b="0" i="0" u="none" strike="noStrike" kern="1200" cap="none" spc="0" normalizeH="0" baseline="0" noProof="0">
                  <a:ln>
                    <a:noFill/>
                  </a:ln>
                  <a:solidFill>
                    <a:srgbClr val="17446E"/>
                  </a:solidFill>
                  <a:effectLst/>
                  <a:uLnTx/>
                  <a:uFillTx/>
                  <a:latin typeface="Arial Narrow" panose="020B0606020202030204" pitchFamily="34" charset="0"/>
                  <a:ea typeface="+mn-ea"/>
                  <a:cs typeface="+mn-cs"/>
                </a:rPr>
                <a:t>Health</a:t>
              </a:r>
              <a:br>
                <a:rPr kumimoji="0" lang="en-US" sz="1800" b="0" i="0" u="none" strike="noStrike" kern="1200" cap="none" spc="0" normalizeH="0" baseline="0" noProof="0">
                  <a:ln>
                    <a:noFill/>
                  </a:ln>
                  <a:solidFill>
                    <a:srgbClr val="17446E"/>
                  </a:solidFill>
                  <a:effectLst/>
                  <a:uLnTx/>
                  <a:uFillTx/>
                  <a:latin typeface="Arial Narrow" panose="020B0606020202030204" pitchFamily="34" charset="0"/>
                  <a:ea typeface="+mn-ea"/>
                  <a:cs typeface="+mn-cs"/>
                </a:rPr>
              </a:br>
              <a:r>
                <a:rPr kumimoji="0" lang="en-US" sz="1800" b="0" i="0" u="none" strike="noStrike" kern="1200" cap="none" spc="0" normalizeH="0" baseline="0" noProof="0">
                  <a:ln>
                    <a:noFill/>
                  </a:ln>
                  <a:solidFill>
                    <a:srgbClr val="17446E"/>
                  </a:solidFill>
                  <a:effectLst/>
                  <a:uLnTx/>
                  <a:uFillTx/>
                  <a:latin typeface="Arial Narrow" panose="020B0606020202030204" pitchFamily="34" charset="0"/>
                  <a:ea typeface="+mn-ea"/>
                  <a:cs typeface="+mn-cs"/>
                </a:rPr>
                <a:t>Conditions</a:t>
              </a:r>
            </a:p>
          </p:txBody>
        </p:sp>
        <p:sp>
          <p:nvSpPr>
            <p:cNvPr id="7" name="Oval 6">
              <a:extLst>
                <a:ext uri="{FF2B5EF4-FFF2-40B4-BE49-F238E27FC236}">
                  <a16:creationId xmlns:a16="http://schemas.microsoft.com/office/drawing/2014/main" id="{7DDED735-6AE4-2D4F-0D3F-F51D07D70700}"/>
                </a:ext>
              </a:extLst>
            </p:cNvPr>
            <p:cNvSpPr/>
            <p:nvPr/>
          </p:nvSpPr>
          <p:spPr>
            <a:xfrm>
              <a:off x="8746236" y="1846382"/>
              <a:ext cx="2743200" cy="2743200"/>
            </a:xfrm>
            <a:prstGeom prst="ellipse">
              <a:avLst/>
            </a:prstGeom>
            <a:solidFill>
              <a:srgbClr val="0070C0">
                <a:alpha val="18000"/>
              </a:srgbClr>
            </a:solidFill>
          </p:spPr>
          <p:style>
            <a:lnRef idx="2">
              <a:schemeClr val="lt1">
                <a:hueOff val="0"/>
                <a:satOff val="0"/>
                <a:lumOff val="0"/>
                <a:alphaOff val="0"/>
              </a:schemeClr>
            </a:lnRef>
            <a:fillRef idx="1">
              <a:scrgbClr r="0" g="0" b="0"/>
            </a:fillRef>
            <a:effectRef idx="0">
              <a:schemeClr val="accent2">
                <a:alpha val="50000"/>
                <a:hueOff val="-727682"/>
                <a:satOff val="-41964"/>
                <a:lumOff val="4314"/>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446E"/>
                </a:solidFill>
                <a:effectLst/>
                <a:uLnTx/>
                <a:uFillTx/>
                <a:latin typeface="Aptos"/>
                <a:ea typeface="+mn-ea"/>
                <a:cs typeface="+mn-cs"/>
              </a:endParaRPr>
            </a:p>
          </p:txBody>
        </p:sp>
        <p:sp>
          <p:nvSpPr>
            <p:cNvPr id="8" name="Oval 6">
              <a:extLst>
                <a:ext uri="{FF2B5EF4-FFF2-40B4-BE49-F238E27FC236}">
                  <a16:creationId xmlns:a16="http://schemas.microsoft.com/office/drawing/2014/main" id="{656CF6A9-A61D-85B7-9A88-C890D80E49E6}"/>
                </a:ext>
              </a:extLst>
            </p:cNvPr>
            <p:cNvSpPr txBox="1"/>
            <p:nvPr/>
          </p:nvSpPr>
          <p:spPr>
            <a:xfrm>
              <a:off x="10121605" y="1947039"/>
              <a:ext cx="1345292" cy="172132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17446E"/>
                  </a:solidFill>
                  <a:effectLst/>
                  <a:uLnTx/>
                  <a:uFillTx/>
                  <a:latin typeface="Arial Narrow" panose="020B0606020202030204" pitchFamily="34" charset="0"/>
                  <a:ea typeface="+mn-ea"/>
                  <a:cs typeface="+mn-cs"/>
                </a:rPr>
                <a:t>Medical</a:t>
              </a:r>
              <a:br>
                <a:rPr kumimoji="0" lang="en-US" sz="1800" b="0" i="0" u="none" strike="noStrike" kern="1200" cap="none" spc="0" normalizeH="0" baseline="0" noProof="0">
                  <a:ln>
                    <a:noFill/>
                  </a:ln>
                  <a:solidFill>
                    <a:srgbClr val="17446E"/>
                  </a:solidFill>
                  <a:effectLst/>
                  <a:uLnTx/>
                  <a:uFillTx/>
                  <a:latin typeface="Arial Narrow" panose="020B0606020202030204" pitchFamily="34" charset="0"/>
                  <a:ea typeface="+mn-ea"/>
                  <a:cs typeface="+mn-cs"/>
                </a:rPr>
              </a:br>
              <a:r>
                <a:rPr kumimoji="0" lang="en-US" sz="1800" b="0" i="0" u="none" strike="noStrike" kern="1200" cap="none" spc="0" normalizeH="0" baseline="0" noProof="0">
                  <a:ln>
                    <a:noFill/>
                  </a:ln>
                  <a:solidFill>
                    <a:srgbClr val="17446E"/>
                  </a:solidFill>
                  <a:effectLst/>
                  <a:uLnTx/>
                  <a:uFillTx/>
                  <a:latin typeface="Arial Narrow" panose="020B0606020202030204" pitchFamily="34" charset="0"/>
                  <a:ea typeface="+mn-ea"/>
                  <a:cs typeface="+mn-cs"/>
                </a:rPr>
                <a:t>Conditions </a:t>
              </a:r>
              <a:br>
                <a:rPr kumimoji="0" lang="en-US" sz="1800" b="0" i="0" u="none" strike="noStrike" kern="1200" cap="none" spc="0" normalizeH="0" baseline="0" noProof="0">
                  <a:ln>
                    <a:noFill/>
                  </a:ln>
                  <a:solidFill>
                    <a:srgbClr val="17446E"/>
                  </a:solidFill>
                  <a:effectLst/>
                  <a:uLnTx/>
                  <a:uFillTx/>
                  <a:latin typeface="Arial Narrow" panose="020B0606020202030204" pitchFamily="34" charset="0"/>
                  <a:ea typeface="+mn-ea"/>
                  <a:cs typeface="+mn-cs"/>
                </a:rPr>
              </a:br>
              <a:r>
                <a:rPr kumimoji="0" lang="en-US" sz="1800" b="0" i="0" u="none" strike="noStrike" kern="1200" cap="none" spc="0" normalizeH="0" baseline="0" noProof="0">
                  <a:ln>
                    <a:noFill/>
                  </a:ln>
                  <a:solidFill>
                    <a:srgbClr val="17446E"/>
                  </a:solidFill>
                  <a:effectLst/>
                  <a:uLnTx/>
                  <a:uFillTx/>
                  <a:latin typeface="Arial Narrow" panose="020B0606020202030204" pitchFamily="34" charset="0"/>
                  <a:ea typeface="+mn-ea"/>
                  <a:cs typeface="+mn-cs"/>
                </a:rPr>
                <a:t>&amp; Disabilities</a:t>
              </a:r>
            </a:p>
          </p:txBody>
        </p:sp>
        <p:sp>
          <p:nvSpPr>
            <p:cNvPr id="9" name="Oval 8">
              <a:extLst>
                <a:ext uri="{FF2B5EF4-FFF2-40B4-BE49-F238E27FC236}">
                  <a16:creationId xmlns:a16="http://schemas.microsoft.com/office/drawing/2014/main" id="{2B40DB7C-CD8C-3FB3-B8E8-F41234633EDA}"/>
                </a:ext>
              </a:extLst>
            </p:cNvPr>
            <p:cNvSpPr/>
            <p:nvPr/>
          </p:nvSpPr>
          <p:spPr>
            <a:xfrm>
              <a:off x="8058015" y="2954169"/>
              <a:ext cx="2743200" cy="2743200"/>
            </a:xfrm>
            <a:prstGeom prst="ellipse">
              <a:avLst/>
            </a:prstGeom>
            <a:solidFill>
              <a:srgbClr val="86549A">
                <a:alpha val="30980"/>
              </a:srgbClr>
            </a:solidFill>
          </p:spPr>
          <p:style>
            <a:lnRef idx="2">
              <a:schemeClr val="lt1">
                <a:hueOff val="0"/>
                <a:satOff val="0"/>
                <a:lumOff val="0"/>
                <a:alphaOff val="0"/>
              </a:schemeClr>
            </a:lnRef>
            <a:fillRef idx="1">
              <a:scrgbClr r="0" g="0" b="0"/>
            </a:fillRef>
            <a:effectRef idx="0">
              <a:schemeClr val="accent2">
                <a:alpha val="50000"/>
                <a:hueOff val="-1455363"/>
                <a:satOff val="-83928"/>
                <a:lumOff val="8628"/>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446E"/>
                </a:solidFill>
                <a:effectLst/>
                <a:uLnTx/>
                <a:uFillTx/>
                <a:latin typeface="Aptos"/>
                <a:ea typeface="+mn-ea"/>
                <a:cs typeface="+mn-cs"/>
              </a:endParaRPr>
            </a:p>
          </p:txBody>
        </p:sp>
        <p:sp>
          <p:nvSpPr>
            <p:cNvPr id="11" name="Oval 8">
              <a:extLst>
                <a:ext uri="{FF2B5EF4-FFF2-40B4-BE49-F238E27FC236}">
                  <a16:creationId xmlns:a16="http://schemas.microsoft.com/office/drawing/2014/main" id="{08767769-83B3-F024-6D77-B7D814794D6C}"/>
                </a:ext>
              </a:extLst>
            </p:cNvPr>
            <p:cNvSpPr txBox="1"/>
            <p:nvPr/>
          </p:nvSpPr>
          <p:spPr>
            <a:xfrm>
              <a:off x="8572224" y="4268417"/>
              <a:ext cx="1749964" cy="142895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17446E"/>
                  </a:solidFill>
                  <a:effectLst/>
                  <a:uLnTx/>
                  <a:uFillTx/>
                  <a:latin typeface="Arial Narrow" panose="020B0606020202030204" pitchFamily="34" charset="0"/>
                  <a:ea typeface="+mn-ea"/>
                  <a:cs typeface="+mn-cs"/>
                </a:rPr>
                <a:t>Other Factors</a:t>
              </a:r>
            </a:p>
          </p:txBody>
        </p:sp>
        <p:sp>
          <p:nvSpPr>
            <p:cNvPr id="12" name="Oval 8">
              <a:extLst>
                <a:ext uri="{FF2B5EF4-FFF2-40B4-BE49-F238E27FC236}">
                  <a16:creationId xmlns:a16="http://schemas.microsoft.com/office/drawing/2014/main" id="{59E439EC-4F8F-E77D-F472-8021D4B2C019}"/>
                </a:ext>
              </a:extLst>
            </p:cNvPr>
            <p:cNvSpPr txBox="1"/>
            <p:nvPr/>
          </p:nvSpPr>
          <p:spPr>
            <a:xfrm>
              <a:off x="8868254" y="2807699"/>
              <a:ext cx="1175338" cy="158953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Complex Care</a:t>
              </a:r>
            </a:p>
          </p:txBody>
        </p:sp>
      </p:grpSp>
    </p:spTree>
    <p:extLst>
      <p:ext uri="{BB962C8B-B14F-4D97-AF65-F5344CB8AC3E}">
        <p14:creationId xmlns:p14="http://schemas.microsoft.com/office/powerpoint/2010/main" val="128204977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F 2024 Theme Dark">
  <a:themeElements>
    <a:clrScheme name="Custom 2">
      <a:dk1>
        <a:sysClr val="windowText" lastClr="000000"/>
      </a:dk1>
      <a:lt1>
        <a:srgbClr val="FFFFFF"/>
      </a:lt1>
      <a:dk2>
        <a:srgbClr val="3F4E6D"/>
      </a:dk2>
      <a:lt2>
        <a:srgbClr val="FFFFFF"/>
      </a:lt2>
      <a:accent1>
        <a:srgbClr val="EDBB58"/>
      </a:accent1>
      <a:accent2>
        <a:srgbClr val="1EA6BD"/>
      </a:accent2>
      <a:accent3>
        <a:srgbClr val="3F4E6D"/>
      </a:accent3>
      <a:accent4>
        <a:srgbClr val="A37AB6"/>
      </a:accent4>
      <a:accent5>
        <a:srgbClr val="9FBA61"/>
      </a:accent5>
      <a:accent6>
        <a:srgbClr val="F78D1E"/>
      </a:accent6>
      <a:hlink>
        <a:srgbClr val="0563C1"/>
      </a:hlink>
      <a:folHlink>
        <a:srgbClr val="0563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CF PPT Master Template 2024_v02  -  Read-Only" id="{7F9B310B-A6FB-40C8-8695-388AC016AF77}" vid="{795848E6-FDC4-49B4-BE3F-78A5ED09A3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SCF 2024 Theme Dark">
  <a:themeElements>
    <a:clrScheme name="Custom 2">
      <a:dk1>
        <a:sysClr val="windowText" lastClr="000000"/>
      </a:dk1>
      <a:lt1>
        <a:srgbClr val="FFFFFF"/>
      </a:lt1>
      <a:dk2>
        <a:srgbClr val="3F4E6D"/>
      </a:dk2>
      <a:lt2>
        <a:srgbClr val="FFFFFF"/>
      </a:lt2>
      <a:accent1>
        <a:srgbClr val="EDBB58"/>
      </a:accent1>
      <a:accent2>
        <a:srgbClr val="1EA6BD"/>
      </a:accent2>
      <a:accent3>
        <a:srgbClr val="3F4E6D"/>
      </a:accent3>
      <a:accent4>
        <a:srgbClr val="A37AB6"/>
      </a:accent4>
      <a:accent5>
        <a:srgbClr val="9FBA61"/>
      </a:accent5>
      <a:accent6>
        <a:srgbClr val="F78D1E"/>
      </a:accent6>
      <a:hlink>
        <a:srgbClr val="0563C1"/>
      </a:hlink>
      <a:folHlink>
        <a:srgbClr val="0563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CF PPT Master Template 2025.potx" id="{2411A286-E4F9-4FB8-ADC3-035D1B5CD2CE}" vid="{13EE00DE-BBF6-435D-8DA4-487331C462A4}"/>
    </a:ext>
  </a:extLst>
</a:theme>
</file>

<file path=ppt/theme/theme5.xml><?xml version="1.0" encoding="utf-8"?>
<a:theme xmlns:a="http://schemas.openxmlformats.org/drawingml/2006/main" name="Cut paper">
  <a:themeElements>
    <a:clrScheme name="Cut Paper">
      <a:dk1>
        <a:srgbClr val="111315"/>
      </a:dk1>
      <a:lt1>
        <a:sysClr val="window" lastClr="FFFFFF"/>
      </a:lt1>
      <a:dk2>
        <a:srgbClr val="435A57"/>
      </a:dk2>
      <a:lt2>
        <a:srgbClr val="FAF9F6"/>
      </a:lt2>
      <a:accent1>
        <a:srgbClr val="9EAE9E"/>
      </a:accent1>
      <a:accent2>
        <a:srgbClr val="98A87E"/>
      </a:accent2>
      <a:accent3>
        <a:srgbClr val="92B9AA"/>
      </a:accent3>
      <a:accent4>
        <a:srgbClr val="8FABA8"/>
      </a:accent4>
      <a:accent5>
        <a:srgbClr val="BAAE45"/>
      </a:accent5>
      <a:accent6>
        <a:srgbClr val="B6A478"/>
      </a:accent6>
      <a:hlink>
        <a:srgbClr val="4CA478"/>
      </a:hlink>
      <a:folHlink>
        <a:srgbClr val="81966A"/>
      </a:folHlink>
    </a:clrScheme>
    <a:fontScheme name="Raleway Light">
      <a:majorFont>
        <a:latin typeface="Raleway Light"/>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utPaper" id="{4F9DF3B7-F205-44E6-9D62-A9F01DD38FD2}" vid="{1992228B-DF30-4F8B-8E53-F6E5DDCE00F0}"/>
    </a:ext>
  </a:extLst>
</a:theme>
</file>

<file path=ppt/theme/theme6.xml><?xml version="1.0" encoding="utf-8"?>
<a:theme xmlns:a="http://schemas.openxmlformats.org/drawingml/2006/main" name="2_Office Theme">
  <a:themeElements>
    <a:clrScheme name="DOH Update">
      <a:dk1>
        <a:srgbClr val="17446E"/>
      </a:dk1>
      <a:lt1>
        <a:srgbClr val="FFFFFF"/>
      </a:lt1>
      <a:dk2>
        <a:srgbClr val="C6DACF"/>
      </a:dk2>
      <a:lt2>
        <a:srgbClr val="F0E1C6"/>
      </a:lt2>
      <a:accent1>
        <a:srgbClr val="4078A7"/>
      </a:accent1>
      <a:accent2>
        <a:srgbClr val="D6AA58"/>
      </a:accent2>
      <a:accent3>
        <a:srgbClr val="DCDCDC"/>
      </a:accent3>
      <a:accent4>
        <a:srgbClr val="194A6B"/>
      </a:accent4>
      <a:accent5>
        <a:srgbClr val="077B99"/>
      </a:accent5>
      <a:accent6>
        <a:srgbClr val="59BA58"/>
      </a:accent6>
      <a:hlink>
        <a:srgbClr val="215F9A"/>
      </a:hlink>
      <a:folHlink>
        <a:srgbClr val="BD3F85"/>
      </a:folHlink>
    </a:clrScheme>
    <a:fontScheme name="DOH 24-25">
      <a:majorFont>
        <a:latin typeface="Century Gothic"/>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2025 DOH-Legislature Template Slides.potx" id="{65F0137A-D5F5-4586-AEE0-B75484F9CAEF}" vid="{73A4EE42-D4C7-4117-AB3D-8988F698CCD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7624</TotalTime>
  <Words>6788</Words>
  <Application>Microsoft Macintosh PowerPoint</Application>
  <PresentationFormat>Widescreen</PresentationFormat>
  <Paragraphs>872</Paragraphs>
  <Slides>88</Slides>
  <Notes>36</Notes>
  <HiddenSlides>0</HiddenSlides>
  <MMClips>0</MMClips>
  <ScaleCrop>false</ScaleCrop>
  <HeadingPairs>
    <vt:vector size="6" baseType="variant">
      <vt:variant>
        <vt:lpstr>Fonts Used</vt:lpstr>
      </vt:variant>
      <vt:variant>
        <vt:i4>20</vt:i4>
      </vt:variant>
      <vt:variant>
        <vt:lpstr>Theme</vt:lpstr>
      </vt:variant>
      <vt:variant>
        <vt:i4>6</vt:i4>
      </vt:variant>
      <vt:variant>
        <vt:lpstr>Slide Titles</vt:lpstr>
      </vt:variant>
      <vt:variant>
        <vt:i4>88</vt:i4>
      </vt:variant>
    </vt:vector>
  </HeadingPairs>
  <TitlesOfParts>
    <vt:vector size="114" baseType="lpstr">
      <vt:lpstr>ADLaM Display</vt:lpstr>
      <vt:lpstr>Aharoni</vt:lpstr>
      <vt:lpstr>Aptos</vt:lpstr>
      <vt:lpstr>Aptos Display</vt:lpstr>
      <vt:lpstr>Arial</vt:lpstr>
      <vt:lpstr>Arial Narrow</vt:lpstr>
      <vt:lpstr>Calibri</vt:lpstr>
      <vt:lpstr>Calibri Light</vt:lpstr>
      <vt:lpstr>Candara</vt:lpstr>
      <vt:lpstr>Century Gothic</vt:lpstr>
      <vt:lpstr>Courier New</vt:lpstr>
      <vt:lpstr>Courier New,monospace</vt:lpstr>
      <vt:lpstr>Raleway</vt:lpstr>
      <vt:lpstr>Raleway Light</vt:lpstr>
      <vt:lpstr>Source Sans Pro</vt:lpstr>
      <vt:lpstr>Source Sans Pro ExtraLight</vt:lpstr>
      <vt:lpstr>Source Sans Pro Light</vt:lpstr>
      <vt:lpstr>Source Sans Pro SemiBold</vt:lpstr>
      <vt:lpstr>Wingdings</vt:lpstr>
      <vt:lpstr>YACgEbc43jc 0</vt:lpstr>
      <vt:lpstr>1_Office Theme</vt:lpstr>
      <vt:lpstr>SCF 2024 Theme Dark</vt:lpstr>
      <vt:lpstr>Office Theme</vt:lpstr>
      <vt:lpstr>1_SCF 2024 Theme Dark</vt:lpstr>
      <vt:lpstr>Cut paper</vt:lpstr>
      <vt:lpstr>2_Office Theme</vt:lpstr>
      <vt:lpstr>January Partnership Meeting</vt:lpstr>
      <vt:lpstr>Agenda</vt:lpstr>
      <vt:lpstr>Announcements</vt:lpstr>
      <vt:lpstr>PowerPoint Presentation</vt:lpstr>
      <vt:lpstr>PowerPoint Presentation</vt:lpstr>
      <vt:lpstr>Growing Minds </vt:lpstr>
      <vt:lpstr>Dr. Robert Lawrence</vt:lpstr>
      <vt:lpstr>Complex Care Team</vt:lpstr>
      <vt:lpstr>PowerPoint Presentation</vt:lpstr>
      <vt:lpstr>PowerPoint Presentation</vt:lpstr>
      <vt:lpstr>Jen Bracamontes, Rachel Lescher, &amp; Jessical Kelly</vt:lpstr>
      <vt:lpstr>Jodi Sides &amp; Pam Finch</vt:lpstr>
      <vt:lpstr>Nutaqsiivik  Tribal Home Visiting</vt:lpstr>
      <vt:lpstr>PowerPoint Presentation</vt:lpstr>
      <vt:lpstr>PowerPoint Presentation</vt:lpstr>
      <vt:lpstr>Nutaqsiivik: A Place of Renewal</vt:lpstr>
      <vt:lpstr>Who We Serve</vt:lpstr>
      <vt:lpstr>Services</vt:lpstr>
      <vt:lpstr>Nutaqsiivik in 2025</vt:lpstr>
      <vt:lpstr>Nutaqsiivik in 2025 (con’t)</vt:lpstr>
      <vt:lpstr>Activities and Accomplishments</vt:lpstr>
      <vt:lpstr>Looking Forward in 2026</vt:lpstr>
      <vt:lpstr>PowerPoint Presentation</vt:lpstr>
      <vt:lpstr>Carly Byrne &amp; Ceci Rodriguez</vt:lpstr>
      <vt:lpstr>ANMC PICU Training with Intermountain Health Primary Children’s Hospital</vt:lpstr>
      <vt:lpstr>Problem Statement</vt:lpstr>
      <vt:lpstr>PowerPoint Presentation</vt:lpstr>
      <vt:lpstr>Goals</vt:lpstr>
      <vt:lpstr>Strategic Alignment</vt:lpstr>
      <vt:lpstr>Intermountain Health Primary Children’s Hospital</vt:lpstr>
      <vt:lpstr>Outcomes</vt:lpstr>
      <vt:lpstr>Timeline- Key Events</vt:lpstr>
      <vt:lpstr>PICU Training</vt:lpstr>
      <vt:lpstr>Overview of Didactic Education </vt:lpstr>
      <vt:lpstr>Didactic Education</vt:lpstr>
      <vt:lpstr>4 Week Training at PCH- November 2025 Cohort #1 </vt:lpstr>
      <vt:lpstr>Next Steps</vt:lpstr>
      <vt:lpstr>Dissemination of Work</vt:lpstr>
      <vt:lpstr>Key Learnings</vt:lpstr>
      <vt:lpstr>Big thanks!!!</vt:lpstr>
      <vt:lpstr>With much Gratitude</vt:lpstr>
      <vt:lpstr>PowerPoint Presentation</vt:lpstr>
      <vt:lpstr>Rebecca Cleveland &amp; Sam Matteucci </vt:lpstr>
      <vt:lpstr> Alaska Cleft Lip &amp; Palate Program</vt:lpstr>
      <vt:lpstr>About Cleft Clinic </vt:lpstr>
      <vt:lpstr>Current Team: </vt:lpstr>
      <vt:lpstr>SLP role in the cleft clinic</vt:lpstr>
      <vt:lpstr>Follow-Up Care</vt:lpstr>
      <vt:lpstr>Referrals</vt:lpstr>
      <vt:lpstr>Contact information:</vt:lpstr>
      <vt:lpstr>PowerPoint Presentation</vt:lpstr>
      <vt:lpstr>Summer LeFebvre</vt:lpstr>
      <vt:lpstr>Behavioral Health for Children and Families</vt:lpstr>
      <vt:lpstr>Strong Foundation</vt:lpstr>
      <vt:lpstr>Alaska CARES </vt:lpstr>
      <vt:lpstr>Children, and Family System of Care Behavioral Health Service Groups </vt:lpstr>
      <vt:lpstr>SCF Service Intensity Map – BH </vt:lpstr>
      <vt:lpstr>Care Components</vt:lpstr>
      <vt:lpstr>Levels of Service Intensity – CASII</vt:lpstr>
      <vt:lpstr>SCF Service Intensity Map – BH Child  </vt:lpstr>
      <vt:lpstr>SCF Service Intensity Map – BH Valley </vt:lpstr>
      <vt:lpstr>0 – Basic Services for Prevention &amp; Health Maintenance</vt:lpstr>
      <vt:lpstr>0 – Basic Services for Prevention &amp; Maintenance</vt:lpstr>
      <vt:lpstr>0 – Basic Services for Prevention &amp; Health Maintenance</vt:lpstr>
      <vt:lpstr>1 – Recovery Maintenance &amp; Health Management</vt:lpstr>
      <vt:lpstr>2 – Outpatient Services</vt:lpstr>
      <vt:lpstr>2 – Outpatient Services</vt:lpstr>
      <vt:lpstr>3 – Intensive Outpatient Services</vt:lpstr>
      <vt:lpstr>3 – Intensive Outpatient Services</vt:lpstr>
      <vt:lpstr>4 – Intensive Integrated Services w/o 24-Hour Psychiatric Monitoring</vt:lpstr>
      <vt:lpstr>4 – Intensive Integrated Services w/o 24-Hour Psychiatric Monitoring</vt:lpstr>
      <vt:lpstr>5 – Non-Secure, 24-Hour Services w/ Psychiatric Monitoring</vt:lpstr>
      <vt:lpstr>5 – Non-Secure, 24-Hour Services w/ Psychiatric Monitoring</vt:lpstr>
      <vt:lpstr>6 – Secure, 24-Hour Services w/ Psychiatric Management</vt:lpstr>
      <vt:lpstr>PowerPoint Presentation</vt:lpstr>
      <vt:lpstr>Monical Lee &amp; Dawson Hoover</vt:lpstr>
      <vt:lpstr>Typhoon Halong 2025: A Crisis and Its Aftermath</vt:lpstr>
      <vt:lpstr>PowerPoint Presentation</vt:lpstr>
      <vt:lpstr>Impact and Evacuation</vt:lpstr>
      <vt:lpstr>Impact on Villages and People</vt:lpstr>
      <vt:lpstr>Evacuation to Anchorage</vt:lpstr>
      <vt:lpstr>Response and Recovery</vt:lpstr>
      <vt:lpstr>First Days in Anchorage</vt:lpstr>
      <vt:lpstr>Week Since the Storm</vt:lpstr>
      <vt:lpstr>Quyana for your interest and support (Yup’ik word for Thank you)</vt:lpstr>
      <vt:lpstr>PowerPoint Presentation</vt:lpstr>
      <vt:lpstr>Thank you for joining!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Tamar Ben-Yosef</dc:creator>
  <cp:lastModifiedBy>Donna Reisinger</cp:lastModifiedBy>
  <cp:revision>148</cp:revision>
  <dcterms:created xsi:type="dcterms:W3CDTF">2019-07-24T03:45:12Z</dcterms:created>
  <dcterms:modified xsi:type="dcterms:W3CDTF">2026-04-06T19:28:11Z</dcterms:modified>
</cp:coreProperties>
</file>